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 id="2147483902" r:id="rId5"/>
  </p:sldMasterIdLst>
  <p:notesMasterIdLst>
    <p:notesMasterId r:id="rId28"/>
  </p:notesMasterIdLst>
  <p:handoutMasterIdLst>
    <p:handoutMasterId r:id="rId29"/>
  </p:handoutMasterIdLst>
  <p:sldIdLst>
    <p:sldId id="5383" r:id="rId6"/>
    <p:sldId id="5457" r:id="rId7"/>
    <p:sldId id="5459" r:id="rId8"/>
    <p:sldId id="4480" r:id="rId9"/>
    <p:sldId id="5343" r:id="rId10"/>
    <p:sldId id="5345" r:id="rId11"/>
    <p:sldId id="5359" r:id="rId12"/>
    <p:sldId id="5287" r:id="rId13"/>
    <p:sldId id="5462" r:id="rId14"/>
    <p:sldId id="5460" r:id="rId15"/>
    <p:sldId id="5464" r:id="rId16"/>
    <p:sldId id="5324" r:id="rId17"/>
    <p:sldId id="5461" r:id="rId18"/>
    <p:sldId id="5326" r:id="rId19"/>
    <p:sldId id="4357" r:id="rId20"/>
    <p:sldId id="5463" r:id="rId21"/>
    <p:sldId id="5347" r:id="rId22"/>
    <p:sldId id="5234" r:id="rId23"/>
    <p:sldId id="5350" r:id="rId24"/>
    <p:sldId id="5458" r:id="rId25"/>
    <p:sldId id="5316" r:id="rId26"/>
    <p:sldId id="426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7E85DD-502E-AE6D-1B2D-FF1147215085}" name="Steinbeis Digital 2" initials="SD" userId="S::Digital2@steinbeis-ifem.de::112f3971-fdf0-46ad-9c70-51ddf85d77f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A844"/>
    <a:srgbClr val="007772"/>
    <a:srgbClr val="404040"/>
    <a:srgbClr val="EEA821"/>
    <a:srgbClr val="379A67"/>
    <a:srgbClr val="EAEAEA"/>
    <a:srgbClr val="FF0000"/>
    <a:srgbClr val="FF6600"/>
    <a:srgbClr val="FFC000"/>
    <a:srgbClr val="FFD9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52"/>
    <p:restoredTop sz="94632"/>
  </p:normalViewPr>
  <p:slideViewPr>
    <p:cSldViewPr snapToGrid="0">
      <p:cViewPr varScale="1">
        <p:scale>
          <a:sx n="105" d="100"/>
          <a:sy n="105" d="100"/>
        </p:scale>
        <p:origin x="696" y="9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8dfd0007-5c81-4708-91ed-94604e25256b" providerId="ADAL" clId="{4115ABA8-9A6F-43B7-BF41-8C0E4A7251F7}"/>
    <pc:docChg chg="modSld modMainMaster">
      <pc:chgData name="Con Bartels" userId="8dfd0007-5c81-4708-91ed-94604e25256b" providerId="ADAL" clId="{4115ABA8-9A6F-43B7-BF41-8C0E4A7251F7}" dt="2026-09-25T09:33:47.958" v="2"/>
      <pc:docMkLst>
        <pc:docMk/>
      </pc:docMkLst>
      <pc:sldChg chg="modSp mod">
        <pc:chgData name="Con Bartels" userId="8dfd0007-5c81-4708-91ed-94604e25256b" providerId="ADAL" clId="{4115ABA8-9A6F-43B7-BF41-8C0E4A7251F7}" dt="2026-09-25T09:33:30.384" v="0"/>
        <pc:sldMkLst>
          <pc:docMk/>
          <pc:sldMk cId="3618203124" sldId="5383"/>
        </pc:sldMkLst>
        <pc:spChg chg="mod">
          <ac:chgData name="Con Bartels" userId="8dfd0007-5c81-4708-91ed-94604e25256b" providerId="ADAL" clId="{4115ABA8-9A6F-43B7-BF41-8C0E4A7251F7}" dt="2026-09-25T09:33:30.384" v="0"/>
          <ac:spMkLst>
            <pc:docMk/>
            <pc:sldMk cId="3618203124" sldId="5383"/>
            <ac:spMk id="34" creationId="{54B436C7-09F6-7DF6-3E37-55886DD138C0}"/>
          </ac:spMkLst>
        </pc:spChg>
      </pc:sldChg>
      <pc:sldMasterChg chg="modSldLayout">
        <pc:chgData name="Con Bartels" userId="8dfd0007-5c81-4708-91ed-94604e25256b" providerId="ADAL" clId="{4115ABA8-9A6F-43B7-BF41-8C0E4A7251F7}" dt="2026-09-25T09:33:47.958" v="2"/>
        <pc:sldMasterMkLst>
          <pc:docMk/>
          <pc:sldMasterMk cId="3537722592" sldId="2147483902"/>
        </pc:sldMasterMkLst>
        <pc:sldLayoutChg chg="modSp mod">
          <pc:chgData name="Con Bartels" userId="8dfd0007-5c81-4708-91ed-94604e25256b" providerId="ADAL" clId="{4115ABA8-9A6F-43B7-BF41-8C0E4A7251F7}" dt="2026-09-25T09:33:47.958" v="2"/>
          <pc:sldLayoutMkLst>
            <pc:docMk/>
            <pc:sldMasterMk cId="3537722592" sldId="2147483902"/>
            <pc:sldLayoutMk cId="2963833936" sldId="2147483921"/>
          </pc:sldLayoutMkLst>
          <pc:spChg chg="mod">
            <ac:chgData name="Con Bartels" userId="8dfd0007-5c81-4708-91ed-94604e25256b" providerId="ADAL" clId="{4115ABA8-9A6F-43B7-BF41-8C0E4A7251F7}" dt="2026-09-25T09:33:47.958" v="2"/>
            <ac:spMkLst>
              <pc:docMk/>
              <pc:sldMasterMk cId="3537722592" sldId="2147483902"/>
              <pc:sldLayoutMk cId="2963833936" sldId="2147483921"/>
              <ac:spMk id="6" creationId="{3D54017B-8A2A-1F92-3C3B-5EBC4747346A}"/>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Tabelle1!$B$1</c:f>
              <c:strCache>
                <c:ptCount val="1"/>
                <c:pt idx="0">
                  <c:v>Y-Werte</c:v>
                </c:pt>
              </c:strCache>
            </c:strRef>
          </c:tx>
          <c:spPr>
            <a:solidFill>
              <a:schemeClr val="accent1">
                <a:alpha val="75000"/>
              </a:schemeClr>
            </a:solidFill>
            <a:ln>
              <a:noFill/>
            </a:ln>
            <a:effectLst/>
          </c:spPr>
          <c:invertIfNegative val="0"/>
          <c:xVal>
            <c:numRef>
              <c:f>Tabelle1!$A$2:$A$4</c:f>
              <c:numCache>
                <c:formatCode>General</c:formatCode>
                <c:ptCount val="3"/>
                <c:pt idx="0">
                  <c:v>0.7</c:v>
                </c:pt>
                <c:pt idx="1">
                  <c:v>1.8</c:v>
                </c:pt>
                <c:pt idx="2">
                  <c:v>2.6</c:v>
                </c:pt>
              </c:numCache>
            </c:numRef>
          </c:xVal>
          <c:yVal>
            <c:numRef>
              <c:f>Tabelle1!$B$2:$B$4</c:f>
              <c:numCache>
                <c:formatCode>General</c:formatCode>
                <c:ptCount val="3"/>
                <c:pt idx="0">
                  <c:v>2.7</c:v>
                </c:pt>
                <c:pt idx="1">
                  <c:v>3.2</c:v>
                </c:pt>
                <c:pt idx="2">
                  <c:v>0.8</c:v>
                </c:pt>
              </c:numCache>
            </c:numRef>
          </c:yVal>
          <c:bubbleSize>
            <c:numRef>
              <c:f>Tabelle1!$C$2:$C$4</c:f>
              <c:numCache>
                <c:formatCode>General</c:formatCode>
                <c:ptCount val="3"/>
                <c:pt idx="0">
                  <c:v>0</c:v>
                </c:pt>
                <c:pt idx="1">
                  <c:v>0</c:v>
                </c:pt>
                <c:pt idx="2">
                  <c:v>0</c:v>
                </c:pt>
              </c:numCache>
            </c:numRef>
          </c:bubbleSize>
          <c:bubble3D val="0"/>
          <c:extLst>
            <c:ext xmlns:c16="http://schemas.microsoft.com/office/drawing/2014/chart" uri="{C3380CC4-5D6E-409C-BE32-E72D297353CC}">
              <c16:uniqueId val="{00000000-4ECE-4612-AC59-E881ACE109CD}"/>
            </c:ext>
          </c:extLst>
        </c:ser>
        <c:dLbls>
          <c:showLegendKey val="0"/>
          <c:showVal val="0"/>
          <c:showCatName val="0"/>
          <c:showSerName val="0"/>
          <c:showPercent val="0"/>
          <c:showBubbleSize val="0"/>
        </c:dLbls>
        <c:bubbleScale val="100"/>
        <c:showNegBubbles val="0"/>
        <c:axId val="1020116991"/>
        <c:axId val="411956479"/>
      </c:bubbleChart>
      <c:valAx>
        <c:axId val="1020116991"/>
        <c:scaling>
          <c:orientation val="minMax"/>
          <c:max val="5"/>
          <c:min val="1"/>
        </c:scaling>
        <c:delete val="0"/>
        <c:axPos val="b"/>
        <c:majorGridlines>
          <c:spPr>
            <a:ln w="9525" cap="flat" cmpd="sng" algn="ctr">
              <a:solidFill>
                <a:schemeClr val="tx1"/>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rgbClr val="404040"/>
                </a:solidFill>
                <a:latin typeface="Calibri" panose="020F0502020204030204" pitchFamily="34" charset="0"/>
                <a:ea typeface="+mn-ea"/>
                <a:cs typeface="Calibri" panose="020F0502020204030204" pitchFamily="34" charset="0"/>
              </a:defRPr>
            </a:pPr>
            <a:endParaRPr lang="de-DE"/>
          </a:p>
        </c:txPr>
        <c:crossAx val="411956479"/>
        <c:crosses val="autoZero"/>
        <c:crossBetween val="midCat"/>
        <c:majorUnit val="1"/>
      </c:valAx>
      <c:valAx>
        <c:axId val="411956479"/>
        <c:scaling>
          <c:orientation val="minMax"/>
          <c:max val="5"/>
          <c:min val="1"/>
        </c:scaling>
        <c:delete val="0"/>
        <c:axPos val="l"/>
        <c:majorGridlines>
          <c:spPr>
            <a:ln w="9525" cap="flat" cmpd="sng" algn="ctr">
              <a:solidFill>
                <a:schemeClr val="tx1"/>
              </a:solidFill>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rgbClr val="404040"/>
                </a:solidFill>
                <a:latin typeface="+mn-lt"/>
                <a:ea typeface="+mn-ea"/>
                <a:cs typeface="+mn-cs"/>
              </a:defRPr>
            </a:pPr>
            <a:endParaRPr lang="de-DE"/>
          </a:p>
        </c:txPr>
        <c:crossAx val="1020116991"/>
        <c:crosses val="autoZero"/>
        <c:crossBetween val="midCat"/>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solidFill>
            <a:srgbClr val="404040"/>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3D074-2E8E-82E9-4463-F1D33A020B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120251-8624-93D5-69CA-DB6E24FA33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B7458-4F76-674A-A57C-D09F4D693EE1}" type="datetimeFigureOut">
              <a:rPr lang="en-US" smtClean="0"/>
              <a:t>9/25/2026</a:t>
            </a:fld>
            <a:endParaRPr lang="en-US"/>
          </a:p>
        </p:txBody>
      </p:sp>
      <p:sp>
        <p:nvSpPr>
          <p:cNvPr id="4" name="Footer Placeholder 3">
            <a:extLst>
              <a:ext uri="{FF2B5EF4-FFF2-40B4-BE49-F238E27FC236}">
                <a16:creationId xmlns:a16="http://schemas.microsoft.com/office/drawing/2014/main" id="{A536A32D-C35D-7532-D6A9-C61A4C93E83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8319B3-FEA1-59D5-1E9A-91076633DDD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50C3474-A908-A74B-B3DD-E11D61B91D91}" type="slidenum">
              <a:rPr lang="en-US" smtClean="0"/>
              <a:t>‹#›</a:t>
            </a:fld>
            <a:endParaRPr lang="en-US"/>
          </a:p>
        </p:txBody>
      </p:sp>
    </p:spTree>
    <p:extLst>
      <p:ext uri="{BB962C8B-B14F-4D97-AF65-F5344CB8AC3E}">
        <p14:creationId xmlns:p14="http://schemas.microsoft.com/office/powerpoint/2010/main" val="18598657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504836-160B-419D-AE34-B66B8B8DF24B}" type="slidenum">
              <a:rPr lang="de-DE" smtClean="0"/>
              <a:t>1</a:t>
            </a:fld>
            <a:endParaRPr lang="de-DE" dirty="0"/>
          </a:p>
        </p:txBody>
      </p:sp>
    </p:spTree>
    <p:extLst>
      <p:ext uri="{BB962C8B-B14F-4D97-AF65-F5344CB8AC3E}">
        <p14:creationId xmlns:p14="http://schemas.microsoft.com/office/powerpoint/2010/main" val="14074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D9F8-9847-4035-FB0C-47BF04CA8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B5A5-7CEB-4DA6-95CE-F3F563830A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4A6F339-6484-4790-E789-815F20A9E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5DB6A58-0D59-084A-16D3-3BF1B469BE10}"/>
              </a:ext>
            </a:extLst>
          </p:cNvPr>
          <p:cNvSpPr>
            <a:spLocks noGrp="1"/>
          </p:cNvSpPr>
          <p:nvPr>
            <p:ph type="sldNum" sz="quarter" idx="5"/>
          </p:nvPr>
        </p:nvSpPr>
        <p:spPr/>
        <p:txBody>
          <a:bodyPr/>
          <a:lstStyle/>
          <a:p>
            <a:fld id="{E4504836-160B-419D-AE34-B66B8B8DF24B}" type="slidenum">
              <a:rPr lang="de-DE" smtClean="0"/>
              <a:t>2</a:t>
            </a:fld>
            <a:endParaRPr lang="de-DE" dirty="0"/>
          </a:p>
        </p:txBody>
      </p:sp>
    </p:spTree>
    <p:extLst>
      <p:ext uri="{BB962C8B-B14F-4D97-AF65-F5344CB8AC3E}">
        <p14:creationId xmlns:p14="http://schemas.microsoft.com/office/powerpoint/2010/main" val="1480692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7E936-60DC-74A5-C1F8-0BA9B1A44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F80BD-ADC7-1F24-7760-C1B64114BF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948664-D299-3451-52C5-5A5519C20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D54DAC-13B8-699C-8CA2-2C271C3C8BC8}"/>
              </a:ext>
            </a:extLst>
          </p:cNvPr>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38915598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EFD48-1ABF-D2C1-FF6A-410F6A02CD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373A623-5122-6F50-FAA6-1BC74F45FE4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F0EA193-95F7-0936-696B-C3AB661F0FFF}"/>
              </a:ext>
            </a:extLst>
          </p:cNvPr>
          <p:cNvSpPr>
            <a:spLocks noGrp="1"/>
          </p:cNvSpPr>
          <p:nvPr>
            <p:ph type="body" idx="1"/>
          </p:nvPr>
        </p:nvSpPr>
        <p:spPr/>
        <p:txBody>
          <a:bodyPr/>
          <a:lstStyle/>
          <a:p>
            <a:r>
              <a:rPr lang="de-DE"/>
              <a:t>Erstellung Longlist:</a:t>
            </a:r>
          </a:p>
          <a:p>
            <a:r>
              <a:rPr lang="de-DE"/>
              <a:t>Identifikation potenzieller Herausforderungen durch Nutzung (Orientierung) der ESRS Themenfelder , Erweiterung um </a:t>
            </a:r>
            <a:r>
              <a:rPr lang="de-DE" err="1"/>
              <a:t>branchen</a:t>
            </a:r>
            <a:r>
              <a:rPr lang="de-DE"/>
              <a:t> --,</a:t>
            </a:r>
          </a:p>
          <a:p>
            <a:pPr algn="l"/>
            <a:endParaRPr lang="de-DE" sz="1800" b="0" i="0" u="none" strike="noStrike" baseline="0">
              <a:solidFill>
                <a:srgbClr val="000000"/>
              </a:solidFill>
              <a:latin typeface="Arial" panose="020B0604020202020204" pitchFamily="34" charset="0"/>
            </a:endParaRPr>
          </a:p>
          <a:p>
            <a:r>
              <a:rPr lang="de-DE" sz="1800" b="1" i="0" u="none" strike="noStrike" baseline="0">
                <a:solidFill>
                  <a:srgbClr val="000F62"/>
                </a:solidFill>
                <a:latin typeface="Arial" panose="020B0604020202020204" pitchFamily="34" charset="0"/>
              </a:rPr>
              <a:t>Ableitung Shortlist: </a:t>
            </a:r>
            <a:r>
              <a:rPr lang="de-DE" sz="1800" b="0" i="0" u="none" strike="noStrike" baseline="0">
                <a:solidFill>
                  <a:srgbClr val="000F62"/>
                </a:solidFill>
                <a:latin typeface="Arial" panose="020B0604020202020204" pitchFamily="34" charset="0"/>
              </a:rPr>
              <a:t>Zusammenfassung der Longlist auf X Schlüsselthemen, Beschreibung der Themen und Erstellung einer `Einflusslandkarte</a:t>
            </a:r>
            <a:r>
              <a:rPr lang="de-DE" sz="1800" b="0" i="0" u="none" strike="noStrike" baseline="0">
                <a:solidFill>
                  <a:srgbClr val="000F62"/>
                </a:solidFill>
                <a:latin typeface="Verdana" panose="020B0604030504040204" pitchFamily="34" charset="0"/>
              </a:rPr>
              <a:t>´</a:t>
            </a:r>
          </a:p>
          <a:p>
            <a:endParaRPr lang="de-DE"/>
          </a:p>
          <a:p>
            <a:r>
              <a:rPr lang="de-DE" err="1"/>
              <a:t>sektor</a:t>
            </a:r>
            <a:r>
              <a:rPr lang="de-DE"/>
              <a:t> oder unternehmensspezifische Themen/Trends</a:t>
            </a:r>
          </a:p>
        </p:txBody>
      </p:sp>
      <p:sp>
        <p:nvSpPr>
          <p:cNvPr id="4" name="Foliennummernplatzhalter 3">
            <a:extLst>
              <a:ext uri="{FF2B5EF4-FFF2-40B4-BE49-F238E27FC236}">
                <a16:creationId xmlns:a16="http://schemas.microsoft.com/office/drawing/2014/main" id="{B796F5EB-8B8A-F792-F49C-2E291A390171}"/>
              </a:ext>
            </a:extLst>
          </p:cNvPr>
          <p:cNvSpPr>
            <a:spLocks noGrp="1"/>
          </p:cNvSpPr>
          <p:nvPr>
            <p:ph type="sldNum" sz="quarter" idx="5"/>
          </p:nvPr>
        </p:nvSpPr>
        <p:spPr/>
        <p:txBody>
          <a:bodyPr/>
          <a:lstStyle/>
          <a:p>
            <a:fld id="{E4504836-160B-419D-AE34-B66B8B8DF24B}" type="slidenum">
              <a:rPr lang="de-DE" smtClean="0"/>
              <a:t>7</a:t>
            </a:fld>
            <a:endParaRPr lang="de-DE"/>
          </a:p>
        </p:txBody>
      </p:sp>
    </p:spTree>
    <p:extLst>
      <p:ext uri="{BB962C8B-B14F-4D97-AF65-F5344CB8AC3E}">
        <p14:creationId xmlns:p14="http://schemas.microsoft.com/office/powerpoint/2010/main" val="407369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ED5EC-6D37-B98F-DDA8-50B2916CD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FEA53-8F1D-E285-9C5D-09FCB1849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E6E584-BB00-11A7-6137-A98843856C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5FEB61-E5DE-439E-59B0-472A678D6708}"/>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494309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93F45-1C5C-A710-925C-69539184909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028F6B2-6204-FAE8-B291-E1E0CEB3C2B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5430101-CFB4-75D7-659C-4F3D30B293AD}"/>
              </a:ext>
            </a:extLst>
          </p:cNvPr>
          <p:cNvSpPr>
            <a:spLocks noGrp="1"/>
          </p:cNvSpPr>
          <p:nvPr>
            <p:ph type="body" idx="1"/>
          </p:nvPr>
        </p:nvSpPr>
        <p:spPr/>
        <p:txBody>
          <a:bodyPr/>
          <a:lstStyle/>
          <a:p>
            <a:r>
              <a:rPr lang="de-DE"/>
              <a:t>Erstellung Longlist:</a:t>
            </a:r>
          </a:p>
          <a:p>
            <a:r>
              <a:rPr lang="de-DE"/>
              <a:t>Identifikation potenzieller Herausforderungen durch Nutzung (Orientierung) der ESRS Themenfelder , Erweiterung um </a:t>
            </a:r>
            <a:r>
              <a:rPr lang="de-DE" err="1"/>
              <a:t>branchen</a:t>
            </a:r>
            <a:r>
              <a:rPr lang="de-DE"/>
              <a:t> --,</a:t>
            </a:r>
          </a:p>
          <a:p>
            <a:pPr algn="l"/>
            <a:endParaRPr lang="de-DE" sz="1800" b="0" i="0" u="none" strike="noStrike" baseline="0">
              <a:solidFill>
                <a:srgbClr val="000000"/>
              </a:solidFill>
              <a:latin typeface="Arial" panose="020B0604020202020204" pitchFamily="34" charset="0"/>
            </a:endParaRPr>
          </a:p>
          <a:p>
            <a:r>
              <a:rPr lang="de-DE" sz="1800" b="1" i="0" u="none" strike="noStrike" baseline="0">
                <a:solidFill>
                  <a:srgbClr val="000F62"/>
                </a:solidFill>
                <a:latin typeface="Arial" panose="020B0604020202020204" pitchFamily="34" charset="0"/>
              </a:rPr>
              <a:t>Ableitung Shortlist: </a:t>
            </a:r>
            <a:r>
              <a:rPr lang="de-DE" sz="1800" b="0" i="0" u="none" strike="noStrike" baseline="0">
                <a:solidFill>
                  <a:srgbClr val="000F62"/>
                </a:solidFill>
                <a:latin typeface="Arial" panose="020B0604020202020204" pitchFamily="34" charset="0"/>
              </a:rPr>
              <a:t>Zusammenfassung der Longlist auf X Schlüsselthemen, Beschreibung der Themen und Erstellung einer `Einflusslandkarte</a:t>
            </a:r>
            <a:r>
              <a:rPr lang="de-DE" sz="1800" b="0" i="0" u="none" strike="noStrike" baseline="0">
                <a:solidFill>
                  <a:srgbClr val="000F62"/>
                </a:solidFill>
                <a:latin typeface="Verdana" panose="020B0604030504040204" pitchFamily="34" charset="0"/>
              </a:rPr>
              <a:t>´</a:t>
            </a:r>
          </a:p>
          <a:p>
            <a:endParaRPr lang="de-DE"/>
          </a:p>
          <a:p>
            <a:r>
              <a:rPr lang="de-DE" err="1"/>
              <a:t>sektor</a:t>
            </a:r>
            <a:r>
              <a:rPr lang="de-DE"/>
              <a:t> oder unternehmensspezifische Themen/Trends</a:t>
            </a:r>
          </a:p>
        </p:txBody>
      </p:sp>
      <p:sp>
        <p:nvSpPr>
          <p:cNvPr id="4" name="Foliennummernplatzhalter 3">
            <a:extLst>
              <a:ext uri="{FF2B5EF4-FFF2-40B4-BE49-F238E27FC236}">
                <a16:creationId xmlns:a16="http://schemas.microsoft.com/office/drawing/2014/main" id="{3ED0DD12-BE36-474E-9A56-52C55ED91CF2}"/>
              </a:ext>
            </a:extLst>
          </p:cNvPr>
          <p:cNvSpPr>
            <a:spLocks noGrp="1"/>
          </p:cNvSpPr>
          <p:nvPr>
            <p:ph type="sldNum" sz="quarter" idx="5"/>
          </p:nvPr>
        </p:nvSpPr>
        <p:spPr/>
        <p:txBody>
          <a:bodyPr/>
          <a:lstStyle/>
          <a:p>
            <a:fld id="{E4504836-160B-419D-AE34-B66B8B8DF24B}" type="slidenum">
              <a:rPr lang="de-DE" smtClean="0"/>
              <a:t>11</a:t>
            </a:fld>
            <a:endParaRPr lang="de-DE"/>
          </a:p>
        </p:txBody>
      </p:sp>
    </p:spTree>
    <p:extLst>
      <p:ext uri="{BB962C8B-B14F-4D97-AF65-F5344CB8AC3E}">
        <p14:creationId xmlns:p14="http://schemas.microsoft.com/office/powerpoint/2010/main" val="3397216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1065276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34A8F-C835-E46E-182D-DB39592B9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6E85B-D94D-90F7-72A7-1DE9112E59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8924EA-1570-ADB7-2ACB-61E1467C20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735619-5FF7-82C2-2A42-0590B27826A1}"/>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8358920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1818021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1330715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1857-8300-C3AF-E515-6DF65CFB7D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5AB84A2-3F6D-B572-9B3F-81EF4ED37DE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ADAB5ED-B00A-4F98-1F08-5D16032A38AD}"/>
              </a:ext>
            </a:extLst>
          </p:cNvPr>
          <p:cNvSpPr>
            <a:spLocks noGrp="1"/>
          </p:cNvSpPr>
          <p:nvPr>
            <p:ph type="body" idx="1"/>
          </p:nvPr>
        </p:nvSpPr>
        <p:spPr/>
        <p:txBody>
          <a:bodyPr/>
          <a:lstStyle/>
          <a:p>
            <a:r>
              <a:rPr lang="de-DE"/>
              <a:t>Punkte einfärben: Blau, lila, grün ESG</a:t>
            </a:r>
          </a:p>
          <a:p>
            <a:r>
              <a:rPr lang="de-DE"/>
              <a:t>Punkte die kritisch sind beschriften und mit rotem Kreis kennzeichnen</a:t>
            </a:r>
          </a:p>
        </p:txBody>
      </p:sp>
      <p:sp>
        <p:nvSpPr>
          <p:cNvPr id="4" name="Foliennummernplatzhalter 3">
            <a:extLst>
              <a:ext uri="{FF2B5EF4-FFF2-40B4-BE49-F238E27FC236}">
                <a16:creationId xmlns:a16="http://schemas.microsoft.com/office/drawing/2014/main" id="{B1BD5933-CBA5-1121-655F-A5D94859BF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504836-160B-419D-AE34-B66B8B8DF24B}"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991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4D02-887C-73B1-7CC3-941D31F189D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41A1279-8DE6-2330-886E-35F7B18FDD4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C3D3F1D-7A1E-11D5-29D2-A3EE2B609693}"/>
              </a:ext>
            </a:extLst>
          </p:cNvPr>
          <p:cNvSpPr>
            <a:spLocks noGrp="1"/>
          </p:cNvSpPr>
          <p:nvPr>
            <p:ph type="body" idx="1"/>
          </p:nvPr>
        </p:nvSpPr>
        <p:spPr/>
        <p:txBody>
          <a:bodyPr/>
          <a:lstStyle/>
          <a:p>
            <a:r>
              <a:rPr lang="de-DE"/>
              <a:t>Punkte einfärben: Blau, lila, grün ESG</a:t>
            </a:r>
          </a:p>
          <a:p>
            <a:r>
              <a:rPr lang="de-DE"/>
              <a:t>Punkte die kritisch sind beschriften und mit rotem Kreis kennzeichnen</a:t>
            </a:r>
          </a:p>
        </p:txBody>
      </p:sp>
      <p:sp>
        <p:nvSpPr>
          <p:cNvPr id="4" name="Foliennummernplatzhalter 3">
            <a:extLst>
              <a:ext uri="{FF2B5EF4-FFF2-40B4-BE49-F238E27FC236}">
                <a16:creationId xmlns:a16="http://schemas.microsoft.com/office/drawing/2014/main" id="{84B5C890-4198-870E-6085-0904A30470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504836-160B-419D-AE34-B66B8B8DF24B}"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7499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4091733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22</a:t>
            </a:fld>
            <a:endParaRPr lang="en-US" dirty="0"/>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3.xml"/><Relationship Id="rId7" Type="http://schemas.openxmlformats.org/officeDocument/2006/relationships/image" Target="../media/image7.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oleObject" Target="../embeddings/oleObject1.bin"/><Relationship Id="rId5" Type="http://schemas.openxmlformats.org/officeDocument/2006/relationships/slideMaster" Target="../slideMasters/slideMaster1.xml"/><Relationship Id="rId4" Type="http://schemas.openxmlformats.org/officeDocument/2006/relationships/tags" Target="../tags/tag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tags" Target="../tags/tag7.xml"/><Relationship Id="rId7" Type="http://schemas.openxmlformats.org/officeDocument/2006/relationships/image" Target="../media/image7.em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oleObject" Target="../embeddings/oleObject1.bin"/><Relationship Id="rId5" Type="http://schemas.openxmlformats.org/officeDocument/2006/relationships/slideMaster" Target="../slideMasters/slideMaster2.xml"/><Relationship Id="rId4"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nt Typecae &amp; Size">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424669" y="528535"/>
            <a:ext cx="6498645" cy="769441"/>
          </a:xfrm>
          <a:prstGeom prst="rect">
            <a:avLst/>
          </a:prstGeom>
        </p:spPr>
        <p:txBody>
          <a:bodyPr wrap="square">
            <a:spAutoFit/>
          </a:bodyPr>
          <a:lstStyle/>
          <a:p>
            <a:pPr fontAlgn="base"/>
            <a:r>
              <a:rPr lang="en-IE" sz="4400" b="0" i="0" u="none" strike="noStrike" kern="1200" baseline="0">
                <a:solidFill>
                  <a:schemeClr val="bg1"/>
                </a:solidFill>
                <a:effectLst/>
                <a:latin typeface="+mn-lt"/>
                <a:ea typeface="+mn-ea"/>
                <a:cs typeface="+mn-cs"/>
                <a:sym typeface="Quattrocento Sans"/>
              </a:rPr>
              <a:t>FONT TYPEFACE &amp; SIZE</a:t>
            </a:r>
            <a:endParaRPr lang="en-IE" sz="3600" baseline="0">
              <a:solidFill>
                <a:schemeClr val="bg1"/>
              </a:solidFill>
              <a:latin typeface="+mn-lt"/>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b="0" i="0" u="none" strike="noStrike" kern="1200">
                <a:solidFill>
                  <a:schemeClr val="bg1"/>
                </a:solidFill>
                <a:effectLst/>
                <a:latin typeface="+mn-lt"/>
                <a:ea typeface="+mn-ea"/>
                <a:cs typeface="+mn-cs"/>
              </a:rPr>
              <a:t>PLEASE</a:t>
            </a:r>
            <a:r>
              <a:rPr lang="en-IE" sz="3000" b="0" i="0" u="none" strike="noStrike" kern="1200" baseline="0">
                <a:solidFill>
                  <a:schemeClr val="bg1"/>
                </a:solidFill>
                <a:effectLst/>
                <a:latin typeface="+mn-lt"/>
                <a:ea typeface="+mn-ea"/>
                <a:cs typeface="+mn-cs"/>
              </a:rPr>
              <a:t> ENSURE TO KEEP FONTS AS PER THE LAYOUT</a:t>
            </a:r>
            <a:endParaRPr lang="en-IE" sz="3000" b="0" i="0" u="none" strike="noStrike" kern="1200">
              <a:solidFill>
                <a:schemeClr val="bg1"/>
              </a:solidFill>
              <a:effectLst/>
              <a:latin typeface="+mn-lt"/>
              <a:ea typeface="+mn-ea"/>
              <a:cs typeface="+mn-cs"/>
            </a:endParaRPr>
          </a:p>
          <a:p>
            <a:pPr fontAlgn="base"/>
            <a:endParaRPr lang="en-IE" sz="3000" b="0" i="0" u="none" strike="noStrike" kern="1200">
              <a:solidFill>
                <a:schemeClr val="bg1"/>
              </a:solidFill>
              <a:effectLst/>
              <a:latin typeface="+mn-lt"/>
              <a:ea typeface="+mn-ea"/>
              <a:cs typeface="+mn-cs"/>
            </a:endParaRPr>
          </a:p>
          <a:p>
            <a:pPr marL="0" lvl="0" indent="0" algn="l" rtl="0">
              <a:spcBef>
                <a:spcPts val="0"/>
              </a:spcBef>
              <a:spcAft>
                <a:spcPts val="0"/>
              </a:spcAft>
              <a:buClr>
                <a:schemeClr val="dk1"/>
              </a:buClr>
              <a:buSzPts val="1100"/>
              <a:buFont typeface="Arial"/>
              <a:buNone/>
            </a:pPr>
            <a:r>
              <a:rPr lang="en-IE" sz="3000" b="0" i="0" u="none" strike="noStrike" kern="1200">
                <a:solidFill>
                  <a:schemeClr val="bg1"/>
                </a:solidFill>
                <a:effectLst/>
                <a:latin typeface="+mn-lt"/>
                <a:ea typeface="+mn-ea"/>
                <a:cs typeface="+mn-cs"/>
              </a:rPr>
              <a:t>48 point </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Divider</a:t>
            </a:r>
            <a:r>
              <a:rPr lang="en-IE" sz="3000" b="0" i="0" u="none" strike="noStrike" kern="1200" baseline="0">
                <a:solidFill>
                  <a:schemeClr val="bg1"/>
                </a:solidFill>
                <a:effectLst/>
                <a:latin typeface="+mn-lt"/>
                <a:ea typeface="+mn-ea"/>
                <a:cs typeface="+mn-cs"/>
              </a:rPr>
              <a:t> Slides</a:t>
            </a:r>
          </a:p>
          <a:p>
            <a:pPr marL="0" lvl="0" indent="0" algn="l" rtl="0">
              <a:spcBef>
                <a:spcPts val="0"/>
              </a:spcBef>
              <a:spcAft>
                <a:spcPts val="0"/>
              </a:spcAft>
              <a:buClr>
                <a:schemeClr val="dk1"/>
              </a:buClr>
              <a:buSzPts val="1100"/>
              <a:buFont typeface="Arial"/>
              <a:buNone/>
            </a:pPr>
            <a:endParaRPr lang="en-IE" sz="1000" b="1" baseline="0">
              <a:solidFill>
                <a:schemeClr val="bg1"/>
              </a:solidFill>
              <a:latin typeface="+mn-lt"/>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36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Title Heading</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30 point</a:t>
            </a:r>
            <a:r>
              <a:rPr lang="en-IE" sz="3000" b="0" i="0" u="none" strike="noStrike" kern="1200" baseline="0">
                <a:solidFill>
                  <a:schemeClr val="bg1"/>
                </a:solidFill>
                <a:effectLst/>
                <a:latin typeface="+mn-lt"/>
                <a:ea typeface="+mn-ea"/>
                <a:cs typeface="+mn-cs"/>
              </a:rPr>
              <a:t>  -  </a:t>
            </a:r>
            <a:r>
              <a:rPr lang="en-IE" sz="3000" b="0" i="0" u="none" strike="noStrike" kern="1200">
                <a:solidFill>
                  <a:schemeClr val="bg1"/>
                </a:solidFill>
                <a:effectLst/>
                <a:latin typeface="+mn-lt"/>
                <a:ea typeface="+mn-ea"/>
                <a:cs typeface="+mn-cs"/>
              </a:rPr>
              <a:t>Sub-Titles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	</a:t>
            </a:r>
            <a:r>
              <a:rPr lang="en-IE" sz="3000" b="0" i="0" u="none" strike="noStrike" kern="1200" baseline="0">
                <a:solidFill>
                  <a:schemeClr val="bg1"/>
                </a:solidFill>
                <a:effectLst/>
                <a:latin typeface="+mn-lt"/>
                <a:ea typeface="+mn-ea"/>
                <a:cs typeface="+mn-cs"/>
              </a:rPr>
              <a:t>       </a:t>
            </a:r>
            <a:r>
              <a:rPr lang="en-IE" sz="3000" b="0" i="0" u="none" strike="noStrike" kern="1200">
                <a:solidFill>
                  <a:schemeClr val="bg1"/>
                </a:solidFill>
                <a:effectLst/>
                <a:latin typeface="+mn-lt"/>
                <a:ea typeface="+mn-ea"/>
                <a:cs typeface="+mn-cs"/>
              </a:rPr>
              <a:t>- Quotes	</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IE" sz="1000" b="0" i="0" u="none" strike="noStrike" kern="120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IE" sz="3000" b="0" i="0" u="none" strike="noStrike" kern="1200">
                <a:solidFill>
                  <a:schemeClr val="bg1"/>
                </a:solidFill>
                <a:effectLst/>
                <a:latin typeface="+mn-lt"/>
                <a:ea typeface="+mn-ea"/>
                <a:cs typeface="+mn-cs"/>
              </a:rPr>
              <a:t>24 point</a:t>
            </a:r>
            <a:r>
              <a:rPr lang="en-IE" sz="3000" b="0" i="0" u="none" strike="noStrike" kern="1200" baseline="0">
                <a:solidFill>
                  <a:schemeClr val="bg1"/>
                </a:solidFill>
                <a:effectLst/>
                <a:latin typeface="+mn-lt"/>
                <a:ea typeface="+mn-ea"/>
                <a:cs typeface="+mn-cs"/>
              </a:rPr>
              <a:t>  -  </a:t>
            </a:r>
            <a:r>
              <a:rPr lang="en-IE" sz="3000" b="0" i="0" u="none" strike="noStrike" kern="1200" baseline="0">
                <a:solidFill>
                  <a:schemeClr val="bg1"/>
                </a:solidFill>
                <a:effectLst/>
                <a:latin typeface="+mn-lt"/>
                <a:ea typeface="Quattrocento Sans"/>
                <a:cs typeface="Quattrocento Sans"/>
                <a:sym typeface="Quattrocento Sans"/>
              </a:rPr>
              <a:t>Main </a:t>
            </a:r>
            <a:r>
              <a:rPr lang="en-IE" sz="3000" b="0" i="0" u="none" strike="noStrike" kern="1200">
                <a:solidFill>
                  <a:schemeClr val="bg1"/>
                </a:solidFill>
                <a:effectLst/>
                <a:latin typeface="+mn-lt"/>
                <a:ea typeface="+mn-ea"/>
                <a:cs typeface="+mn-cs"/>
              </a:rPr>
              <a:t>Text Body </a:t>
            </a:r>
            <a:endParaRPr lang="en-US" sz="3000">
              <a:solidFill>
                <a:schemeClr val="bg1"/>
              </a:solidFill>
            </a:endParaRPr>
          </a:p>
          <a:p>
            <a:pPr fontAlgn="base"/>
            <a:endParaRPr lang="en-IE" sz="3000" b="0" i="0" u="none" strike="noStrike" kern="1200">
              <a:solidFill>
                <a:schemeClr val="bg1"/>
              </a:solidFill>
              <a:effectLst/>
              <a:latin typeface="+mn-lt"/>
              <a:ea typeface="+mn-ea"/>
              <a:cs typeface="+mn-cs"/>
            </a:endParaRPr>
          </a:p>
        </p:txBody>
      </p:sp>
      <p:sp>
        <p:nvSpPr>
          <p:cNvPr id="9" name="Rectangle 8"/>
          <p:cNvSpPr/>
          <p:nvPr userDrawn="1"/>
        </p:nvSpPr>
        <p:spPr>
          <a:xfrm>
            <a:off x="424669" y="2014904"/>
            <a:ext cx="5845501" cy="2492990"/>
          </a:xfrm>
          <a:prstGeom prst="rect">
            <a:avLst/>
          </a:prstGeom>
        </p:spPr>
        <p:txBody>
          <a:bodyPr wrap="square">
            <a:spAutoFit/>
          </a:bodyPr>
          <a:lstStyle/>
          <a:p>
            <a:pPr marL="0" marR="0" indent="0" algn="l" defTabSz="914400" rtl="0" eaLnBrk="1" fontAlgn="base" latinLnBrk="0" hangingPunct="1">
              <a:lnSpc>
                <a:spcPct val="100000"/>
              </a:lnSpc>
              <a:spcBef>
                <a:spcPts val="0"/>
              </a:spcBef>
              <a:spcAft>
                <a:spcPts val="0"/>
              </a:spcAft>
              <a:buClrTx/>
              <a:buSzTx/>
              <a:buFontTx/>
              <a:buNone/>
              <a:tabLst/>
              <a:defRPr/>
            </a:pPr>
            <a:r>
              <a:rPr lang="en-IE" sz="2400" b="0" i="0" u="none" strike="noStrike" kern="1200" baseline="0">
                <a:solidFill>
                  <a:schemeClr val="bg1"/>
                </a:solidFill>
                <a:effectLst/>
                <a:latin typeface="+mn-lt"/>
                <a:ea typeface="+mn-ea"/>
                <a:cs typeface="+mn-cs"/>
                <a:sym typeface="Quattrocento Sans"/>
              </a:rPr>
              <a:t>Please ensure to keep the font sizes set as per the slide layouts. The font used throughout the </a:t>
            </a:r>
            <a:r>
              <a:rPr lang="en-IE" sz="2400" b="1" i="0" u="none" strike="noStrike" kern="1200" baseline="0">
                <a:solidFill>
                  <a:schemeClr val="bg1"/>
                </a:solidFill>
                <a:effectLst/>
                <a:latin typeface="+mn-lt"/>
                <a:ea typeface="+mn-ea"/>
                <a:cs typeface="+mn-cs"/>
                <a:sym typeface="Quattrocento Sans"/>
              </a:rPr>
              <a:t>PEARL </a:t>
            </a:r>
            <a:r>
              <a:rPr lang="en-IE" sz="2400" b="0" i="0" u="none" strike="noStrike" kern="1200" baseline="0">
                <a:solidFill>
                  <a:schemeClr val="bg1"/>
                </a:solidFill>
                <a:effectLst/>
                <a:latin typeface="+mn-lt"/>
                <a:ea typeface="+mn-ea"/>
                <a:cs typeface="+mn-cs"/>
                <a:sym typeface="Quattrocento Sans"/>
              </a:rPr>
              <a:t>PowerPoint is</a:t>
            </a:r>
            <a:r>
              <a:rPr lang="is-IS" sz="2400" b="0" i="0" u="none" strike="noStrike" kern="1200" baseline="0">
                <a:solidFill>
                  <a:schemeClr val="bg1"/>
                </a:solidFill>
                <a:effectLst/>
                <a:latin typeface="+mn-lt"/>
                <a:ea typeface="+mn-ea"/>
                <a:cs typeface="+mn-cs"/>
                <a:sym typeface="Quattrocento Sans"/>
              </a:rPr>
              <a:t>….</a:t>
            </a:r>
          </a:p>
          <a:p>
            <a:pPr marL="0" marR="0" indent="0" algn="l" defTabSz="914400" rtl="0" eaLnBrk="1" fontAlgn="base" latinLnBrk="0" hangingPunct="1">
              <a:lnSpc>
                <a:spcPct val="100000"/>
              </a:lnSpc>
              <a:spcBef>
                <a:spcPts val="0"/>
              </a:spcBef>
              <a:spcAft>
                <a:spcPts val="0"/>
              </a:spcAft>
              <a:buClrTx/>
              <a:buSzTx/>
              <a:buFontTx/>
              <a:buNone/>
              <a:tabLst/>
              <a:defRPr/>
            </a:pPr>
            <a:endParaRPr lang="en-IE" sz="2400" b="0" i="0" u="none" strike="noStrike" kern="1200" baseline="0">
              <a:solidFill>
                <a:schemeClr val="bg1"/>
              </a:solidFill>
              <a:effectLst/>
              <a:latin typeface="+mn-lt"/>
              <a:ea typeface="+mn-ea"/>
              <a:cs typeface="+mn-cs"/>
              <a:sym typeface="Quattrocento Sans"/>
            </a:endParaRPr>
          </a:p>
          <a:p>
            <a:pPr fontAlgn="base"/>
            <a:endParaRPr lang="en-IE" sz="2400" b="0" i="0" u="none" strike="noStrike" kern="1200" baseline="0">
              <a:solidFill>
                <a:schemeClr val="bg1"/>
              </a:solidFill>
              <a:effectLst/>
              <a:latin typeface="+mn-lt"/>
              <a:ea typeface="+mn-ea"/>
              <a:cs typeface="+mn-cs"/>
              <a:sym typeface="Quattrocento Sans"/>
            </a:endParaRPr>
          </a:p>
          <a:p>
            <a:pPr fontAlgn="base"/>
            <a:r>
              <a:rPr lang="en-IE" sz="3600" b="1" i="1" baseline="0">
                <a:solidFill>
                  <a:schemeClr val="bg1"/>
                </a:solidFill>
                <a:latin typeface="+mn-lt"/>
                <a:ea typeface="Quattrocento Sans"/>
                <a:cs typeface="Quattrocento Sans"/>
                <a:sym typeface="Quattrocento Sans"/>
              </a:rPr>
              <a:t>Calibri</a:t>
            </a:r>
            <a:endParaRPr lang="en-IE" sz="3600" baseline="0">
              <a:solidFill>
                <a:schemeClr val="bg1"/>
              </a:solidFill>
              <a:latin typeface="+mn-lt"/>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1620217"/>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kern="1200">
                <a:solidFill>
                  <a:schemeClr val="bg1"/>
                </a:solidFill>
                <a:effectLst/>
                <a:latin typeface="+mn-lt"/>
                <a:ea typeface="+mn-ea"/>
                <a:cs typeface="+mn-cs"/>
              </a:rPr>
              <a:t>*** </a:t>
            </a:r>
            <a:r>
              <a:rPr lang="en-IE" sz="2400" b="1" kern="1200">
                <a:solidFill>
                  <a:schemeClr val="bg1"/>
                </a:solidFill>
                <a:effectLst/>
                <a:latin typeface="+mn-lt"/>
                <a:ea typeface="+mn-ea"/>
                <a:cs typeface="+mn-cs"/>
              </a:rPr>
              <a:t>PLEASE DELETE THIS INSTRUCTION SLIDE BEFORE PRESENTING FINAL PRESENTATION </a:t>
            </a:r>
            <a:r>
              <a:rPr lang="en-IE" sz="2400" kern="1200">
                <a:solidFill>
                  <a:schemeClr val="bg1"/>
                </a:solidFill>
                <a:effectLst/>
                <a:latin typeface="+mn-lt"/>
                <a:ea typeface="+mn-ea"/>
                <a:cs typeface="+mn-cs"/>
              </a:rPr>
              <a:t>*** </a:t>
            </a:r>
            <a:endParaRPr lang="en-US" sz="2400" kern="1200">
              <a:solidFill>
                <a:schemeClr val="bg1"/>
              </a:solidFill>
              <a:effectLst/>
              <a:latin typeface="+mn-lt"/>
              <a:ea typeface="+mn-ea"/>
              <a:cs typeface="+mn-cs"/>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165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83944EB6-3CB0-F145-A637-E3DB7CD725F9}"/>
              </a:ext>
            </a:extLst>
          </p:cNvPr>
          <p:cNvSpPr/>
          <p:nvPr userDrawn="1"/>
        </p:nvSpPr>
        <p:spPr>
          <a:xfrm>
            <a:off x="-1218514" y="-6377384"/>
            <a:ext cx="16024759" cy="5895581"/>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A149650-7A9E-DA4E-8C80-0BC758D6B7B5}"/>
              </a:ext>
            </a:extLst>
          </p:cNvPr>
          <p:cNvSpPr/>
          <p:nvPr userDrawn="1"/>
        </p:nvSpPr>
        <p:spPr>
          <a:xfrm>
            <a:off x="0" y="3703066"/>
            <a:ext cx="4883406" cy="285691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sp>
        <p:nvSpPr>
          <p:cNvPr id="13" name="Picture Placeholder 12">
            <a:extLst>
              <a:ext uri="{FF2B5EF4-FFF2-40B4-BE49-F238E27FC236}">
                <a16:creationId xmlns:a16="http://schemas.microsoft.com/office/drawing/2014/main" id="{30B05827-1E90-FD90-4612-1E6AC7D5C45E}"/>
              </a:ext>
            </a:extLst>
          </p:cNvPr>
          <p:cNvSpPr>
            <a:spLocks noGrp="1"/>
          </p:cNvSpPr>
          <p:nvPr>
            <p:ph type="pic" sz="quarter" idx="11"/>
          </p:nvPr>
        </p:nvSpPr>
        <p:spPr>
          <a:xfrm>
            <a:off x="0" y="1881051"/>
            <a:ext cx="12192000" cy="3739808"/>
          </a:xfrm>
          <a:custGeom>
            <a:avLst/>
            <a:gdLst>
              <a:gd name="connsiteX0" fmla="*/ 0 w 12192000"/>
              <a:gd name="connsiteY0" fmla="*/ 0 h 3739808"/>
              <a:gd name="connsiteX1" fmla="*/ 12192000 w 12192000"/>
              <a:gd name="connsiteY1" fmla="*/ 0 h 3739808"/>
              <a:gd name="connsiteX2" fmla="*/ 12192000 w 12192000"/>
              <a:gd name="connsiteY2" fmla="*/ 299184 h 3739808"/>
              <a:gd name="connsiteX3" fmla="*/ 12192000 w 12192000"/>
              <a:gd name="connsiteY3" fmla="*/ 2796714 h 3739808"/>
              <a:gd name="connsiteX4" fmla="*/ 12192000 w 12192000"/>
              <a:gd name="connsiteY4" fmla="*/ 3739808 h 3739808"/>
              <a:gd name="connsiteX5" fmla="*/ 4883406 w 12192000"/>
              <a:gd name="connsiteY5" fmla="*/ 3739808 h 3739808"/>
              <a:gd name="connsiteX6" fmla="*/ 4883406 w 12192000"/>
              <a:gd name="connsiteY6" fmla="*/ 2796714 h 3739808"/>
              <a:gd name="connsiteX7" fmla="*/ 4883406 w 12192000"/>
              <a:gd name="connsiteY7" fmla="*/ 1822014 h 3739808"/>
              <a:gd name="connsiteX8" fmla="*/ 0 w 12192000"/>
              <a:gd name="connsiteY8" fmla="*/ 1822014 h 3739808"/>
              <a:gd name="connsiteX9" fmla="*/ 0 w 12192000"/>
              <a:gd name="connsiteY9" fmla="*/ 878920 h 3739808"/>
              <a:gd name="connsiteX10" fmla="*/ 0 w 12192000"/>
              <a:gd name="connsiteY10" fmla="*/ 299184 h 3739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3739808">
                <a:moveTo>
                  <a:pt x="0" y="0"/>
                </a:moveTo>
                <a:lnTo>
                  <a:pt x="12192000" y="0"/>
                </a:lnTo>
                <a:lnTo>
                  <a:pt x="12192000" y="299184"/>
                </a:lnTo>
                <a:lnTo>
                  <a:pt x="12192000" y="2796714"/>
                </a:lnTo>
                <a:lnTo>
                  <a:pt x="12192000" y="3739808"/>
                </a:lnTo>
                <a:lnTo>
                  <a:pt x="4883406" y="3739808"/>
                </a:lnTo>
                <a:lnTo>
                  <a:pt x="4883406" y="2796714"/>
                </a:lnTo>
                <a:lnTo>
                  <a:pt x="4883406" y="1822014"/>
                </a:lnTo>
                <a:lnTo>
                  <a:pt x="0" y="1822014"/>
                </a:lnTo>
                <a:lnTo>
                  <a:pt x="0" y="878920"/>
                </a:lnTo>
                <a:lnTo>
                  <a:pt x="0" y="299184"/>
                </a:lnTo>
                <a:close/>
              </a:path>
            </a:pathLst>
          </a:custGeom>
          <a:solidFill>
            <a:schemeClr val="bg1">
              <a:lumMod val="85000"/>
            </a:schemeClr>
          </a:solidFill>
        </p:spPr>
        <p:txBody>
          <a:bodyPr wrap="square">
            <a:noAutofit/>
          </a:bodyPr>
          <a:lstStyle>
            <a:lvl1pPr marL="0" indent="0" algn="ctr">
              <a:buNone/>
              <a:defRPr sz="1000">
                <a:solidFill>
                  <a:srgbClr val="000000"/>
                </a:solidFill>
              </a:defRPr>
            </a:lvl1pPr>
          </a:lstStyle>
          <a:p>
            <a:endParaRPr lang="en-US"/>
          </a:p>
        </p:txBody>
      </p:sp>
      <p:grpSp>
        <p:nvGrpSpPr>
          <p:cNvPr id="5" name="Group 4">
            <a:extLst>
              <a:ext uri="{FF2B5EF4-FFF2-40B4-BE49-F238E27FC236}">
                <a16:creationId xmlns:a16="http://schemas.microsoft.com/office/drawing/2014/main" id="{91E9CB82-BA3E-385B-4641-F5F81C913313}"/>
              </a:ext>
            </a:extLst>
          </p:cNvPr>
          <p:cNvGrpSpPr/>
          <p:nvPr userDrawn="1"/>
        </p:nvGrpSpPr>
        <p:grpSpPr>
          <a:xfrm>
            <a:off x="5376996" y="5951525"/>
            <a:ext cx="6632123" cy="455890"/>
            <a:chOff x="325053" y="9615358"/>
            <a:chExt cx="5085209" cy="349556"/>
          </a:xfrm>
        </p:grpSpPr>
        <p:pic>
          <p:nvPicPr>
            <p:cNvPr id="6" name="Picture 5">
              <a:extLst>
                <a:ext uri="{FF2B5EF4-FFF2-40B4-BE49-F238E27FC236}">
                  <a16:creationId xmlns:a16="http://schemas.microsoft.com/office/drawing/2014/main" id="{C7EFA227-34FD-E42C-C8D8-D09A3EA02865}"/>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7" name="Picture 6">
              <a:extLst>
                <a:ext uri="{FF2B5EF4-FFF2-40B4-BE49-F238E27FC236}">
                  <a16:creationId xmlns:a16="http://schemas.microsoft.com/office/drawing/2014/main" id="{4914F2D2-EDDC-D731-0425-9F72D242BE2F}"/>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8" name="Picture 7">
              <a:extLst>
                <a:ext uri="{FF2B5EF4-FFF2-40B4-BE49-F238E27FC236}">
                  <a16:creationId xmlns:a16="http://schemas.microsoft.com/office/drawing/2014/main" id="{C85BA78E-A9F6-B398-88A6-41A14E030435}"/>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9" name="TextBox 8">
              <a:extLst>
                <a:ext uri="{FF2B5EF4-FFF2-40B4-BE49-F238E27FC236}">
                  <a16:creationId xmlns:a16="http://schemas.microsoft.com/office/drawing/2014/main" id="{0B7A1581-3A43-0ED8-5283-11EF5B3A44DB}"/>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a:solidFill>
                  <a:srgbClr val="404040"/>
                </a:solidFill>
                <a:latin typeface="Calibri" panose="020F0502020204030204" pitchFamily="34" charset="0"/>
                <a:cs typeface="Calibri" panose="020F0502020204030204" pitchFamily="34" charset="0"/>
              </a:endParaRPr>
            </a:p>
          </p:txBody>
        </p:sp>
      </p:grpSp>
      <p:pic>
        <p:nvPicPr>
          <p:cNvPr id="11" name="Picture 10">
            <a:extLst>
              <a:ext uri="{FF2B5EF4-FFF2-40B4-BE49-F238E27FC236}">
                <a16:creationId xmlns:a16="http://schemas.microsoft.com/office/drawing/2014/main" id="{572D4764-07B0-4C2A-CB6C-C81DF740363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07279"/>
            <a:ext cx="3488122" cy="1678659"/>
          </a:xfrm>
          <a:prstGeom prst="rect">
            <a:avLst/>
          </a:prstGeom>
        </p:spPr>
      </p:pic>
    </p:spTree>
    <p:extLst>
      <p:ext uri="{BB962C8B-B14F-4D97-AF65-F5344CB8AC3E}">
        <p14:creationId xmlns:p14="http://schemas.microsoft.com/office/powerpoint/2010/main" val="3845830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52F375B-3C38-D5D7-426A-5036F173DC4C}"/>
              </a:ext>
            </a:extLst>
          </p:cNvPr>
          <p:cNvSpPr>
            <a:spLocks noGrp="1"/>
          </p:cNvSpPr>
          <p:nvPr>
            <p:ph type="pic" sz="quarter" idx="11"/>
          </p:nvPr>
        </p:nvSpPr>
        <p:spPr>
          <a:xfrm>
            <a:off x="0" y="2299063"/>
            <a:ext cx="12192000" cy="351607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grpSp>
        <p:nvGrpSpPr>
          <p:cNvPr id="3" name="Group 2">
            <a:extLst>
              <a:ext uri="{FF2B5EF4-FFF2-40B4-BE49-F238E27FC236}">
                <a16:creationId xmlns:a16="http://schemas.microsoft.com/office/drawing/2014/main" id="{99DF28EE-BE4C-0826-BC7E-3040D4E44B93}"/>
              </a:ext>
            </a:extLst>
          </p:cNvPr>
          <p:cNvGrpSpPr/>
          <p:nvPr userDrawn="1"/>
        </p:nvGrpSpPr>
        <p:grpSpPr>
          <a:xfrm>
            <a:off x="465362" y="6082154"/>
            <a:ext cx="6632123" cy="455890"/>
            <a:chOff x="325053" y="9615358"/>
            <a:chExt cx="5085209" cy="349556"/>
          </a:xfrm>
        </p:grpSpPr>
        <p:pic>
          <p:nvPicPr>
            <p:cNvPr id="4" name="Picture 3">
              <a:extLst>
                <a:ext uri="{FF2B5EF4-FFF2-40B4-BE49-F238E27FC236}">
                  <a16:creationId xmlns:a16="http://schemas.microsoft.com/office/drawing/2014/main" id="{3F73C099-F116-1CD3-F33E-5F1333E4840B}"/>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5" name="Picture 4">
              <a:extLst>
                <a:ext uri="{FF2B5EF4-FFF2-40B4-BE49-F238E27FC236}">
                  <a16:creationId xmlns:a16="http://schemas.microsoft.com/office/drawing/2014/main" id="{2C00EE12-014E-2DFF-7F9A-06B745C097C9}"/>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6" name="Picture 5">
              <a:extLst>
                <a:ext uri="{FF2B5EF4-FFF2-40B4-BE49-F238E27FC236}">
                  <a16:creationId xmlns:a16="http://schemas.microsoft.com/office/drawing/2014/main" id="{C5A96EB4-AAC0-20E6-EF88-132B32BB31FD}"/>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7" name="TextBox 6">
              <a:extLst>
                <a:ext uri="{FF2B5EF4-FFF2-40B4-BE49-F238E27FC236}">
                  <a16:creationId xmlns:a16="http://schemas.microsoft.com/office/drawing/2014/main" id="{ECC66773-E6C1-D535-FA81-83EC9EC39577}"/>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a:solidFill>
                  <a:srgbClr val="404040"/>
                </a:solidFill>
                <a:latin typeface="Calibri" panose="020F0502020204030204" pitchFamily="34" charset="0"/>
                <a:cs typeface="Calibri" panose="020F0502020204030204" pitchFamily="34" charset="0"/>
              </a:endParaRPr>
            </a:p>
          </p:txBody>
        </p:sp>
      </p:grpSp>
      <p:pic>
        <p:nvPicPr>
          <p:cNvPr id="8" name="Picture 7">
            <a:extLst>
              <a:ext uri="{FF2B5EF4-FFF2-40B4-BE49-F238E27FC236}">
                <a16:creationId xmlns:a16="http://schemas.microsoft.com/office/drawing/2014/main" id="{776E0C30-B2A1-F794-8053-4CB68EAC148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91464" y="207291"/>
            <a:ext cx="3828265" cy="1842353"/>
          </a:xfrm>
          <a:prstGeom prst="rect">
            <a:avLst/>
          </a:prstGeom>
        </p:spPr>
      </p:pic>
    </p:spTree>
    <p:extLst>
      <p:ext uri="{BB962C8B-B14F-4D97-AF65-F5344CB8AC3E}">
        <p14:creationId xmlns:p14="http://schemas.microsoft.com/office/powerpoint/2010/main" val="406759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Intro - Navy ">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51BFCDB-CADF-EC47-BAA7-197F619A3BA2}"/>
              </a:ext>
            </a:extLst>
          </p:cNvPr>
          <p:cNvSpPr/>
          <p:nvPr userDrawn="1"/>
        </p:nvSpPr>
        <p:spPr>
          <a:xfrm>
            <a:off x="2167324" y="772371"/>
            <a:ext cx="9503744" cy="506316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9" name="Text Placeholder 17">
            <a:extLst>
              <a:ext uri="{FF2B5EF4-FFF2-40B4-BE49-F238E27FC236}">
                <a16:creationId xmlns:a16="http://schemas.microsoft.com/office/drawing/2014/main" id="{69A6005D-0B69-4B46-8775-6C9D41A6536B}"/>
              </a:ext>
            </a:extLst>
          </p:cNvPr>
          <p:cNvSpPr>
            <a:spLocks noGrp="1"/>
          </p:cNvSpPr>
          <p:nvPr>
            <p:ph type="body" sz="quarter" idx="18" hasCustomPrompt="1"/>
          </p:nvPr>
        </p:nvSpPr>
        <p:spPr>
          <a:xfrm>
            <a:off x="4940626" y="3429001"/>
            <a:ext cx="6414559" cy="2123902"/>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612293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 Navy">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2"/>
            <a:ext cx="1378111"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5">
            <a:extLst>
              <a:ext uri="{FF2B5EF4-FFF2-40B4-BE49-F238E27FC236}">
                <a16:creationId xmlns:a16="http://schemas.microsoft.com/office/drawing/2014/main" id="{B6FBFE60-B12C-7249-80E7-36657FB982C5}"/>
              </a:ext>
            </a:extLst>
          </p:cNvPr>
          <p:cNvSpPr>
            <a:spLocks noGrp="1"/>
          </p:cNvSpPr>
          <p:nvPr userDrawn="1">
            <p:ph type="body" sz="quarter" idx="15" hasCustomPrompt="1"/>
          </p:nvPr>
        </p:nvSpPr>
        <p:spPr>
          <a:xfrm>
            <a:off x="2267191" y="2545559"/>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userDrawn="1">
            <p:ph type="body" sz="quarter" idx="14" hasCustomPrompt="1"/>
          </p:nvPr>
        </p:nvSpPr>
        <p:spPr>
          <a:xfrm>
            <a:off x="3102488" y="2545560"/>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userDrawn="1">
            <p:ph type="body" sz="quarter" idx="29" hasCustomPrompt="1"/>
          </p:nvPr>
        </p:nvSpPr>
        <p:spPr>
          <a:xfrm>
            <a:off x="2267191" y="3123421"/>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userDrawn="1">
            <p:ph type="body" sz="quarter" idx="30" hasCustomPrompt="1"/>
          </p:nvPr>
        </p:nvSpPr>
        <p:spPr>
          <a:xfrm>
            <a:off x="3102488" y="3123422"/>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userDrawn="1">
            <p:ph type="body" sz="quarter" idx="31" hasCustomPrompt="1"/>
          </p:nvPr>
        </p:nvSpPr>
        <p:spPr>
          <a:xfrm>
            <a:off x="2267191" y="3702490"/>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userDrawn="1">
            <p:ph type="body" sz="quarter" idx="32" hasCustomPrompt="1"/>
          </p:nvPr>
        </p:nvSpPr>
        <p:spPr>
          <a:xfrm>
            <a:off x="3102488" y="3702491"/>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userDrawn="1">
            <p:ph type="body" sz="quarter" idx="33" hasCustomPrompt="1"/>
          </p:nvPr>
        </p:nvSpPr>
        <p:spPr>
          <a:xfrm>
            <a:off x="2267191" y="4284816"/>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userDrawn="1">
            <p:ph type="body" sz="quarter" idx="34" hasCustomPrompt="1"/>
          </p:nvPr>
        </p:nvSpPr>
        <p:spPr>
          <a:xfrm>
            <a:off x="3102488" y="4284817"/>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userDrawn="1">
            <p:ph type="body" sz="quarter" idx="35" hasCustomPrompt="1"/>
          </p:nvPr>
        </p:nvSpPr>
        <p:spPr>
          <a:xfrm>
            <a:off x="2267191" y="4863915"/>
            <a:ext cx="700387" cy="566443"/>
          </a:xfrm>
          <a:prstGeom prst="rect">
            <a:avLst/>
          </a:prstGeom>
          <a:noFill/>
        </p:spPr>
        <p:txBody>
          <a:bodyPr anchor="ctr">
            <a:noAutofit/>
          </a:bodyPr>
          <a:lstStyle>
            <a:lvl1pPr marL="0" indent="0" algn="ctr">
              <a:buNone/>
              <a:defRPr sz="3200" b="1" baseline="0">
                <a:solidFill>
                  <a:srgbClr val="EEA82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userDrawn="1">
            <p:ph type="body" sz="quarter" idx="36" hasCustomPrompt="1"/>
          </p:nvPr>
        </p:nvSpPr>
        <p:spPr>
          <a:xfrm>
            <a:off x="3102488" y="4863916"/>
            <a:ext cx="7646734" cy="566444"/>
          </a:xfrm>
          <a:prstGeom prst="rect">
            <a:avLst/>
          </a:prstGeom>
        </p:spPr>
        <p:txBody>
          <a:bodyPr anchor="ctr">
            <a:noAutofit/>
          </a:bodyPr>
          <a:lstStyle>
            <a:lvl1pPr marL="0" indent="0" algn="l">
              <a:lnSpc>
                <a:spcPct val="100000"/>
              </a:lnSpc>
              <a:spcBef>
                <a:spcPts val="0"/>
              </a:spcBef>
              <a:buNone/>
              <a:defRPr sz="22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 name="Picture Placeholder 3">
            <a:extLst>
              <a:ext uri="{FF2B5EF4-FFF2-40B4-BE49-F238E27FC236}">
                <a16:creationId xmlns:a16="http://schemas.microsoft.com/office/drawing/2014/main" id="{EF376128-3D56-39EB-B878-881E313032D4}"/>
              </a:ext>
            </a:extLst>
          </p:cNvPr>
          <p:cNvSpPr>
            <a:spLocks noGrp="1"/>
          </p:cNvSpPr>
          <p:nvPr>
            <p:ph type="pic" sz="quarter" idx="11"/>
          </p:nvPr>
        </p:nvSpPr>
        <p:spPr>
          <a:xfrm>
            <a:off x="788894" y="340862"/>
            <a:ext cx="11403106" cy="190369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cxnSp>
        <p:nvCxnSpPr>
          <p:cNvPr id="11" name="Straight Connector 10">
            <a:extLst>
              <a:ext uri="{FF2B5EF4-FFF2-40B4-BE49-F238E27FC236}">
                <a16:creationId xmlns:a16="http://schemas.microsoft.com/office/drawing/2014/main" id="{4344D256-A31B-BC2F-4B9A-43E1183BF608}"/>
              </a:ext>
            </a:extLst>
          </p:cNvPr>
          <p:cNvCxnSpPr>
            <a:cxnSpLocks/>
          </p:cNvCxnSpPr>
          <p:nvPr userDrawn="1"/>
        </p:nvCxnSpPr>
        <p:spPr>
          <a:xfrm flipV="1">
            <a:off x="2156224" y="3114739"/>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37184EE-77EA-7EB6-556C-9284576B774E}"/>
              </a:ext>
            </a:extLst>
          </p:cNvPr>
          <p:cNvCxnSpPr>
            <a:cxnSpLocks/>
          </p:cNvCxnSpPr>
          <p:nvPr userDrawn="1"/>
        </p:nvCxnSpPr>
        <p:spPr>
          <a:xfrm flipV="1">
            <a:off x="2156224" y="3692562"/>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E695D3F-90BB-714D-905E-359A8A6F977A}"/>
              </a:ext>
            </a:extLst>
          </p:cNvPr>
          <p:cNvCxnSpPr>
            <a:cxnSpLocks/>
          </p:cNvCxnSpPr>
          <p:nvPr userDrawn="1"/>
        </p:nvCxnSpPr>
        <p:spPr>
          <a:xfrm flipV="1">
            <a:off x="2156224" y="4270385"/>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30A6276-CB75-B53D-5CED-F7679BCF3899}"/>
              </a:ext>
            </a:extLst>
          </p:cNvPr>
          <p:cNvCxnSpPr>
            <a:cxnSpLocks/>
          </p:cNvCxnSpPr>
          <p:nvPr userDrawn="1"/>
        </p:nvCxnSpPr>
        <p:spPr>
          <a:xfrm flipV="1">
            <a:off x="2156224" y="4848208"/>
            <a:ext cx="8867227" cy="14543"/>
          </a:xfrm>
          <a:prstGeom prst="line">
            <a:avLst/>
          </a:prstGeom>
          <a:ln w="9525">
            <a:solidFill>
              <a:srgbClr val="EEA82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650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Photo Slide 01 - Navy">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BE1630F-ABE3-454E-AF33-B76A322BEE73}"/>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6A92F6-7AEB-B44D-810F-0ECFA12BA532}"/>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31" name="Picture Placeholder 3">
            <a:extLst>
              <a:ext uri="{FF2B5EF4-FFF2-40B4-BE49-F238E27FC236}">
                <a16:creationId xmlns:a16="http://schemas.microsoft.com/office/drawing/2014/main" id="{E95453CA-7B4E-0746-91B4-37426B27DE91}"/>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4" name="Text Box 5">
            <a:extLst>
              <a:ext uri="{FF2B5EF4-FFF2-40B4-BE49-F238E27FC236}">
                <a16:creationId xmlns:a16="http://schemas.microsoft.com/office/drawing/2014/main" id="{2E2E0BE3-2E77-02BD-E707-AA94E5425C51}"/>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52AF1396-9039-781C-05A7-5C3F310C15C3}"/>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323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38191297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Photo Slide 03">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C25ED91B-E72D-454A-96A2-6160C2712A09}"/>
              </a:ext>
            </a:extLst>
          </p:cNvPr>
          <p:cNvSpPr>
            <a:spLocks noGrp="1"/>
          </p:cNvSpPr>
          <p:nvPr>
            <p:ph type="pic" sz="quarter" idx="11"/>
          </p:nvPr>
        </p:nvSpPr>
        <p:spPr>
          <a:xfrm>
            <a:off x="0" y="-12469"/>
            <a:ext cx="12192000" cy="6870469"/>
          </a:xfrm>
          <a:custGeom>
            <a:avLst/>
            <a:gdLst>
              <a:gd name="connsiteX0" fmla="*/ 593490 w 12192000"/>
              <a:gd name="connsiteY0" fmla="*/ 490474 h 6870469"/>
              <a:gd name="connsiteX1" fmla="*/ 593490 w 12192000"/>
              <a:gd name="connsiteY1" fmla="*/ 6379996 h 6870469"/>
              <a:gd name="connsiteX2" fmla="*/ 11598512 w 12192000"/>
              <a:gd name="connsiteY2" fmla="*/ 6379996 h 6870469"/>
              <a:gd name="connsiteX3" fmla="*/ 11598512 w 12192000"/>
              <a:gd name="connsiteY3" fmla="*/ 490474 h 6870469"/>
              <a:gd name="connsiteX4" fmla="*/ 0 w 12192000"/>
              <a:gd name="connsiteY4" fmla="*/ 0 h 6870469"/>
              <a:gd name="connsiteX5" fmla="*/ 12192000 w 12192000"/>
              <a:gd name="connsiteY5" fmla="*/ 0 h 6870469"/>
              <a:gd name="connsiteX6" fmla="*/ 12192000 w 12192000"/>
              <a:gd name="connsiteY6" fmla="*/ 6870469 h 6870469"/>
              <a:gd name="connsiteX7" fmla="*/ 0 w 12192000"/>
              <a:gd name="connsiteY7" fmla="*/ 6870469 h 6870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70469">
                <a:moveTo>
                  <a:pt x="593490" y="490474"/>
                </a:moveTo>
                <a:lnTo>
                  <a:pt x="593490" y="6379996"/>
                </a:lnTo>
                <a:lnTo>
                  <a:pt x="11598512" y="6379996"/>
                </a:lnTo>
                <a:lnTo>
                  <a:pt x="11598512" y="490474"/>
                </a:lnTo>
                <a:close/>
                <a:moveTo>
                  <a:pt x="0" y="0"/>
                </a:moveTo>
                <a:lnTo>
                  <a:pt x="12192000" y="0"/>
                </a:lnTo>
                <a:lnTo>
                  <a:pt x="12192000" y="6870469"/>
                </a:lnTo>
                <a:lnTo>
                  <a:pt x="0" y="6870469"/>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7" name="Text Placeholder 17">
            <a:extLst>
              <a:ext uri="{FF2B5EF4-FFF2-40B4-BE49-F238E27FC236}">
                <a16:creationId xmlns:a16="http://schemas.microsoft.com/office/drawing/2014/main" id="{074C7853-7CB6-7746-BAFE-C9DCDB2DED13}"/>
              </a:ext>
            </a:extLst>
          </p:cNvPr>
          <p:cNvSpPr>
            <a:spLocks noGrp="1"/>
          </p:cNvSpPr>
          <p:nvPr>
            <p:ph type="body" sz="quarter" idx="18" hasCustomPrompt="1"/>
          </p:nvPr>
        </p:nvSpPr>
        <p:spPr>
          <a:xfrm>
            <a:off x="4063536" y="4333157"/>
            <a:ext cx="4064926" cy="577734"/>
          </a:xfrm>
          <a:prstGeom prst="rect">
            <a:avLst/>
          </a:prstGeom>
          <a:solidFill>
            <a:srgbClr val="007772"/>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Name</a:t>
            </a:r>
            <a:endParaRPr lang="en-US"/>
          </a:p>
        </p:txBody>
      </p:sp>
      <p:sp>
        <p:nvSpPr>
          <p:cNvPr id="8" name="Text Placeholder 17">
            <a:extLst>
              <a:ext uri="{FF2B5EF4-FFF2-40B4-BE49-F238E27FC236}">
                <a16:creationId xmlns:a16="http://schemas.microsoft.com/office/drawing/2014/main" id="{B7076A1A-EEF6-B84F-88E3-91A2A97935FC}"/>
              </a:ext>
            </a:extLst>
          </p:cNvPr>
          <p:cNvSpPr>
            <a:spLocks noGrp="1"/>
          </p:cNvSpPr>
          <p:nvPr>
            <p:ph type="body" sz="quarter" idx="19" hasCustomPrompt="1"/>
          </p:nvPr>
        </p:nvSpPr>
        <p:spPr>
          <a:xfrm>
            <a:off x="2031074" y="2070919"/>
            <a:ext cx="8129850" cy="1985691"/>
          </a:xfrm>
          <a:prstGeom prst="rect">
            <a:avLst/>
          </a:prstGeom>
          <a:noFill/>
          <a:ln>
            <a:noFill/>
          </a:ln>
        </p:spPr>
        <p:txBody>
          <a:bodyPr anchor="ctr"/>
          <a:lstStyle>
            <a:lvl1pPr algn="ctr">
              <a:buNone/>
              <a:defRPr sz="30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QUOTE</a:t>
            </a:r>
            <a:endParaRPr lang="en-US"/>
          </a:p>
        </p:txBody>
      </p:sp>
    </p:spTree>
    <p:extLst>
      <p:ext uri="{BB962C8B-B14F-4D97-AF65-F5344CB8AC3E}">
        <p14:creationId xmlns:p14="http://schemas.microsoft.com/office/powerpoint/2010/main" val="15769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x3 slide with photo - Nav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66DD-F23B-014C-B0A0-143429C57BC5}"/>
              </a:ext>
            </a:extLst>
          </p:cNvPr>
          <p:cNvSpPr/>
          <p:nvPr userDrawn="1"/>
        </p:nvSpPr>
        <p:spPr>
          <a:xfrm>
            <a:off x="0" y="16329"/>
            <a:ext cx="4780547" cy="6858000"/>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8">
            <a:extLst>
              <a:ext uri="{FF2B5EF4-FFF2-40B4-BE49-F238E27FC236}">
                <a16:creationId xmlns:a16="http://schemas.microsoft.com/office/drawing/2014/main" id="{6B50FE60-44EB-BB47-9C00-77A0ED4F0BF3}"/>
              </a:ext>
            </a:extLst>
          </p:cNvPr>
          <p:cNvSpPr>
            <a:spLocks noGrp="1"/>
          </p:cNvSpPr>
          <p:nvPr>
            <p:ph type="body" sz="quarter" idx="35" hasCustomPrompt="1"/>
          </p:nvPr>
        </p:nvSpPr>
        <p:spPr>
          <a:xfrm>
            <a:off x="4912293" y="84690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40" name="Text Placeholder 8">
            <a:extLst>
              <a:ext uri="{FF2B5EF4-FFF2-40B4-BE49-F238E27FC236}">
                <a16:creationId xmlns:a16="http://schemas.microsoft.com/office/drawing/2014/main" id="{996601C1-C7DB-7145-B451-C6F27929EEA8}"/>
              </a:ext>
            </a:extLst>
          </p:cNvPr>
          <p:cNvSpPr>
            <a:spLocks noGrp="1"/>
          </p:cNvSpPr>
          <p:nvPr>
            <p:ph type="body" sz="quarter" idx="36" hasCustomPrompt="1"/>
          </p:nvPr>
        </p:nvSpPr>
        <p:spPr>
          <a:xfrm>
            <a:off x="4912294" y="134561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41" name="Text Placeholder 8">
            <a:extLst>
              <a:ext uri="{FF2B5EF4-FFF2-40B4-BE49-F238E27FC236}">
                <a16:creationId xmlns:a16="http://schemas.microsoft.com/office/drawing/2014/main" id="{E3964F16-943B-CF46-AC28-B5F2326590D6}"/>
              </a:ext>
            </a:extLst>
          </p:cNvPr>
          <p:cNvSpPr>
            <a:spLocks noGrp="1"/>
          </p:cNvSpPr>
          <p:nvPr>
            <p:ph type="body" sz="quarter" idx="37" hasCustomPrompt="1"/>
          </p:nvPr>
        </p:nvSpPr>
        <p:spPr>
          <a:xfrm>
            <a:off x="3880331" y="614396"/>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01</a:t>
            </a:r>
          </a:p>
        </p:txBody>
      </p:sp>
      <p:sp>
        <p:nvSpPr>
          <p:cNvPr id="87" name="Text Placeholder 8">
            <a:extLst>
              <a:ext uri="{FF2B5EF4-FFF2-40B4-BE49-F238E27FC236}">
                <a16:creationId xmlns:a16="http://schemas.microsoft.com/office/drawing/2014/main" id="{3311F443-1C7A-514F-BCD9-D4AC14BBCBE9}"/>
              </a:ext>
            </a:extLst>
          </p:cNvPr>
          <p:cNvSpPr>
            <a:spLocks noGrp="1"/>
          </p:cNvSpPr>
          <p:nvPr>
            <p:ph type="body" sz="quarter" idx="42" hasCustomPrompt="1"/>
          </p:nvPr>
        </p:nvSpPr>
        <p:spPr>
          <a:xfrm>
            <a:off x="4912292" y="2770036"/>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88" name="Text Placeholder 8">
            <a:extLst>
              <a:ext uri="{FF2B5EF4-FFF2-40B4-BE49-F238E27FC236}">
                <a16:creationId xmlns:a16="http://schemas.microsoft.com/office/drawing/2014/main" id="{B52771E6-777C-9F40-B966-428B455CB443}"/>
              </a:ext>
            </a:extLst>
          </p:cNvPr>
          <p:cNvSpPr>
            <a:spLocks noGrp="1"/>
          </p:cNvSpPr>
          <p:nvPr>
            <p:ph type="body" sz="quarter" idx="43" hasCustomPrompt="1"/>
          </p:nvPr>
        </p:nvSpPr>
        <p:spPr>
          <a:xfrm>
            <a:off x="4912293" y="3268749"/>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96" name="Text Placeholder 8">
            <a:extLst>
              <a:ext uri="{FF2B5EF4-FFF2-40B4-BE49-F238E27FC236}">
                <a16:creationId xmlns:a16="http://schemas.microsoft.com/office/drawing/2014/main" id="{861A60FE-EB03-3D4F-A2A8-02A4B3CB223C}"/>
              </a:ext>
            </a:extLst>
          </p:cNvPr>
          <p:cNvSpPr>
            <a:spLocks noGrp="1"/>
          </p:cNvSpPr>
          <p:nvPr>
            <p:ph type="body" sz="quarter" idx="45" hasCustomPrompt="1"/>
          </p:nvPr>
        </p:nvSpPr>
        <p:spPr>
          <a:xfrm>
            <a:off x="4927790" y="4633833"/>
            <a:ext cx="6562677" cy="339415"/>
          </a:xfrm>
          <a:prstGeom prst="rect">
            <a:avLst/>
          </a:prstGeom>
        </p:spPr>
        <p:txBody>
          <a:bodyPr>
            <a:noAutofit/>
          </a:bodyPr>
          <a:lstStyle>
            <a:lvl1pPr marL="0" indent="0" algn="l">
              <a:lnSpc>
                <a:spcPct val="100000"/>
              </a:lnSpc>
              <a:spcBef>
                <a:spcPts val="0"/>
              </a:spcBef>
              <a:buNone/>
              <a:defRPr sz="2400" b="1" i="0">
                <a:solidFill>
                  <a:srgbClr val="379A67"/>
                </a:solidFill>
                <a:latin typeface="Calibri" panose="020F0502020204030204" pitchFamily="34" charset="0"/>
                <a:cs typeface="Calibri" panose="020F0502020204030204" pitchFamily="34" charset="0"/>
              </a:defRPr>
            </a:lvl1pPr>
          </a:lstStyle>
          <a:p>
            <a:pPr lvl="0"/>
            <a:r>
              <a:rPr lang="en-US"/>
              <a:t>Feature Title</a:t>
            </a:r>
          </a:p>
        </p:txBody>
      </p:sp>
      <p:sp>
        <p:nvSpPr>
          <p:cNvPr id="97" name="Text Placeholder 8">
            <a:extLst>
              <a:ext uri="{FF2B5EF4-FFF2-40B4-BE49-F238E27FC236}">
                <a16:creationId xmlns:a16="http://schemas.microsoft.com/office/drawing/2014/main" id="{212A7697-D9A5-8F4A-BEA5-B444AEB3A186}"/>
              </a:ext>
            </a:extLst>
          </p:cNvPr>
          <p:cNvSpPr>
            <a:spLocks noGrp="1"/>
          </p:cNvSpPr>
          <p:nvPr>
            <p:ph type="body" sz="quarter" idx="46" hasCustomPrompt="1"/>
          </p:nvPr>
        </p:nvSpPr>
        <p:spPr>
          <a:xfrm>
            <a:off x="4927791" y="5132546"/>
            <a:ext cx="6553234" cy="999383"/>
          </a:xfrm>
          <a:prstGeom prst="rect">
            <a:avLst/>
          </a:prstGeom>
        </p:spPr>
        <p:txBody>
          <a:bodyPr>
            <a:noAutofit/>
          </a:bodyPr>
          <a:lstStyle>
            <a:lvl1pPr marL="0" indent="0" algn="l">
              <a:lnSpc>
                <a:spcPct val="100000"/>
              </a:lnSpc>
              <a:spcBef>
                <a:spcPts val="0"/>
              </a:spcBef>
              <a:buNone/>
              <a:defRPr lang="en-US" sz="2200" b="0" i="0" smtClean="0">
                <a:solidFill>
                  <a:srgbClr val="404040"/>
                </a:solidFill>
                <a:effectLst/>
                <a:latin typeface="Calibri" panose="020F0502020204030204" pitchFamily="34" charset="0"/>
                <a:cs typeface="Calibri" panose="020F0502020204030204" pitchFamily="34" charset="0"/>
              </a:defRPr>
            </a:lvl1pPr>
          </a:lstStyle>
          <a:p>
            <a:pPr lvl="0"/>
            <a:r>
              <a:rPr lang="en-US"/>
              <a:t>Click to type</a:t>
            </a:r>
          </a:p>
        </p:txBody>
      </p:sp>
      <p:sp>
        <p:nvSpPr>
          <p:cNvPr id="35" name="Picture Placeholder 2">
            <a:extLst>
              <a:ext uri="{FF2B5EF4-FFF2-40B4-BE49-F238E27FC236}">
                <a16:creationId xmlns:a16="http://schemas.microsoft.com/office/drawing/2014/main" id="{BD59DABF-111E-2D4A-BE64-98DAA5D97CFE}"/>
              </a:ext>
            </a:extLst>
          </p:cNvPr>
          <p:cNvSpPr>
            <a:spLocks noGrp="1"/>
          </p:cNvSpPr>
          <p:nvPr>
            <p:ph type="pic" sz="quarter" idx="19"/>
          </p:nvPr>
        </p:nvSpPr>
        <p:spPr>
          <a:xfrm>
            <a:off x="-48344" y="0"/>
            <a:ext cx="3570477"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
        <p:nvSpPr>
          <p:cNvPr id="36" name="Text Placeholder 8">
            <a:extLst>
              <a:ext uri="{FF2B5EF4-FFF2-40B4-BE49-F238E27FC236}">
                <a16:creationId xmlns:a16="http://schemas.microsoft.com/office/drawing/2014/main" id="{E363E5FA-4BBA-1F46-9E5A-62305F8A9CF0}"/>
              </a:ext>
            </a:extLst>
          </p:cNvPr>
          <p:cNvSpPr>
            <a:spLocks noGrp="1"/>
          </p:cNvSpPr>
          <p:nvPr>
            <p:ph type="body" sz="quarter" idx="47" hasCustomPrompt="1"/>
          </p:nvPr>
        </p:nvSpPr>
        <p:spPr>
          <a:xfrm>
            <a:off x="3918849" y="2558717"/>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02</a:t>
            </a:r>
          </a:p>
        </p:txBody>
      </p:sp>
      <p:sp>
        <p:nvSpPr>
          <p:cNvPr id="37" name="Text Placeholder 8">
            <a:extLst>
              <a:ext uri="{FF2B5EF4-FFF2-40B4-BE49-F238E27FC236}">
                <a16:creationId xmlns:a16="http://schemas.microsoft.com/office/drawing/2014/main" id="{0F5BA730-D07C-7641-9007-3F26BB35EE73}"/>
              </a:ext>
            </a:extLst>
          </p:cNvPr>
          <p:cNvSpPr>
            <a:spLocks noGrp="1"/>
          </p:cNvSpPr>
          <p:nvPr>
            <p:ph type="body" sz="quarter" idx="48" hasCustomPrompt="1"/>
          </p:nvPr>
        </p:nvSpPr>
        <p:spPr>
          <a:xfrm>
            <a:off x="3918849" y="4410972"/>
            <a:ext cx="1232765" cy="955625"/>
          </a:xfrm>
          <a:prstGeom prst="rect">
            <a:avLst/>
          </a:prstGeom>
          <a:noFill/>
        </p:spPr>
        <p:txBody>
          <a:bodyPr anchor="t">
            <a:noAutofit/>
          </a:bodyPr>
          <a:lstStyle>
            <a:lvl1pPr marL="0" indent="0" algn="l">
              <a:lnSpc>
                <a:spcPct val="130000"/>
              </a:lnSpc>
              <a:buNone/>
              <a:defRPr sz="4400" b="1" i="0">
                <a:solidFill>
                  <a:schemeClr val="bg1"/>
                </a:solidFill>
                <a:latin typeface="Calibri" panose="020F0502020204030204" pitchFamily="34" charset="0"/>
                <a:cs typeface="Calibri" panose="020F0502020204030204" pitchFamily="34" charset="0"/>
              </a:defRPr>
            </a:lvl1pPr>
          </a:lstStyle>
          <a:p>
            <a:pPr lvl="0"/>
            <a:r>
              <a:rPr lang="en-US"/>
              <a:t>03</a:t>
            </a:r>
          </a:p>
        </p:txBody>
      </p:sp>
    </p:spTree>
    <p:extLst>
      <p:ext uri="{BB962C8B-B14F-4D97-AF65-F5344CB8AC3E}">
        <p14:creationId xmlns:p14="http://schemas.microsoft.com/office/powerpoint/2010/main" val="1996454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hoto Slide - Nav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7">
            <a:extLst>
              <a:ext uri="{FF2B5EF4-FFF2-40B4-BE49-F238E27FC236}">
                <a16:creationId xmlns:a16="http://schemas.microsoft.com/office/drawing/2014/main" id="{3333EE0C-C40D-F34B-991A-191081D0246E}"/>
              </a:ext>
            </a:extLst>
          </p:cNvPr>
          <p:cNvSpPr>
            <a:spLocks noGrp="1"/>
          </p:cNvSpPr>
          <p:nvPr userDrawn="1">
            <p:ph type="body" sz="quarter" idx="18" hasCustomPrompt="1"/>
          </p:nvPr>
        </p:nvSpPr>
        <p:spPr>
          <a:xfrm>
            <a:off x="701135" y="2344759"/>
            <a:ext cx="4867011" cy="3666574"/>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4" name="Text Placeholder 23">
            <a:extLst>
              <a:ext uri="{FF2B5EF4-FFF2-40B4-BE49-F238E27FC236}">
                <a16:creationId xmlns:a16="http://schemas.microsoft.com/office/drawing/2014/main" id="{DE6190BE-8380-7B4A-9311-9BD61AE07324}"/>
              </a:ext>
            </a:extLst>
          </p:cNvPr>
          <p:cNvSpPr>
            <a:spLocks noGrp="1"/>
          </p:cNvSpPr>
          <p:nvPr userDrawn="1">
            <p:ph type="body" sz="quarter" idx="16" hasCustomPrompt="1"/>
          </p:nvPr>
        </p:nvSpPr>
        <p:spPr>
          <a:xfrm>
            <a:off x="701136" y="650590"/>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a:p>
        </p:txBody>
      </p:sp>
    </p:spTree>
    <p:extLst>
      <p:ext uri="{BB962C8B-B14F-4D97-AF65-F5344CB8AC3E}">
        <p14:creationId xmlns:p14="http://schemas.microsoft.com/office/powerpoint/2010/main" val="49209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01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052954" cy="803654"/>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0" name="Text Placeholder 17">
            <a:extLst>
              <a:ext uri="{FF2B5EF4-FFF2-40B4-BE49-F238E27FC236}">
                <a16:creationId xmlns:a16="http://schemas.microsoft.com/office/drawing/2014/main" id="{71025D5F-47AA-FBBA-2FE0-7693F9B58131}"/>
              </a:ext>
            </a:extLst>
          </p:cNvPr>
          <p:cNvSpPr>
            <a:spLocks noGrp="1"/>
          </p:cNvSpPr>
          <p:nvPr>
            <p:ph type="body" sz="quarter" idx="19" hasCustomPrompt="1"/>
          </p:nvPr>
        </p:nvSpPr>
        <p:spPr>
          <a:xfrm>
            <a:off x="904856" y="1989039"/>
            <a:ext cx="10052954" cy="4250335"/>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 name="Text Box 5">
            <a:extLst>
              <a:ext uri="{FF2B5EF4-FFF2-40B4-BE49-F238E27FC236}">
                <a16:creationId xmlns:a16="http://schemas.microsoft.com/office/drawing/2014/main" id="{BB9060F6-DBDC-7B31-9F40-2DD386107916}"/>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4510EF2B-6B96-4091-029F-D8386A1E1DFC}"/>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1524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02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904856" y="826894"/>
            <a:ext cx="10479218" cy="803654"/>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9" name="Text Placeholder 17">
            <a:extLst>
              <a:ext uri="{FF2B5EF4-FFF2-40B4-BE49-F238E27FC236}">
                <a16:creationId xmlns:a16="http://schemas.microsoft.com/office/drawing/2014/main" id="{F5EF1E6A-D856-4FE0-238B-7C2B7B463D34}"/>
              </a:ext>
            </a:extLst>
          </p:cNvPr>
          <p:cNvSpPr>
            <a:spLocks noGrp="1"/>
          </p:cNvSpPr>
          <p:nvPr>
            <p:ph type="body" sz="quarter" idx="19" hasCustomPrompt="1"/>
          </p:nvPr>
        </p:nvSpPr>
        <p:spPr>
          <a:xfrm>
            <a:off x="904856" y="2457445"/>
            <a:ext cx="10479218" cy="3781929"/>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32448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Slide 03 - Navy">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67000" y="-2667000"/>
            <a:ext cx="6858001" cy="1219199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E8CBC38E-5719-244A-86E1-80B051FD2826}"/>
              </a:ext>
            </a:extLst>
          </p:cNvPr>
          <p:cNvSpPr/>
          <p:nvPr userDrawn="1"/>
        </p:nvSpPr>
        <p:spPr>
          <a:xfrm rot="16200000">
            <a:off x="4865194" y="-19370"/>
            <a:ext cx="6141020" cy="6896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a:t>
            </a:r>
          </a:p>
        </p:txBody>
      </p:sp>
      <p:sp>
        <p:nvSpPr>
          <p:cNvPr id="16" name="Text Placeholder 17">
            <a:extLst>
              <a:ext uri="{FF2B5EF4-FFF2-40B4-BE49-F238E27FC236}">
                <a16:creationId xmlns:a16="http://schemas.microsoft.com/office/drawing/2014/main" id="{D0B40E03-4D53-DB4A-A30A-ADFB290F4B3E}"/>
              </a:ext>
            </a:extLst>
          </p:cNvPr>
          <p:cNvSpPr>
            <a:spLocks noGrp="1"/>
          </p:cNvSpPr>
          <p:nvPr>
            <p:ph type="body" sz="quarter" idx="18" hasCustomPrompt="1"/>
          </p:nvPr>
        </p:nvSpPr>
        <p:spPr>
          <a:xfrm>
            <a:off x="4825907" y="826894"/>
            <a:ext cx="6341766" cy="516642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id="{4E9CBE7F-838E-544D-B6D4-7D62C67F9194}"/>
              </a:ext>
            </a:extLst>
          </p:cNvPr>
          <p:cNvSpPr>
            <a:spLocks noGrp="1"/>
          </p:cNvSpPr>
          <p:nvPr>
            <p:ph type="body" sz="quarter" idx="16" hasCustomPrompt="1"/>
          </p:nvPr>
        </p:nvSpPr>
        <p:spPr>
          <a:xfrm>
            <a:off x="600999" y="835090"/>
            <a:ext cx="3125818" cy="1774519"/>
          </a:xfrm>
          <a:prstGeom prst="rect">
            <a:avLst/>
          </a:prstGeom>
        </p:spPr>
        <p:txBody>
          <a:bodyPr>
            <a:noAutofit/>
          </a:bodyPr>
          <a:lstStyle>
            <a:lvl1pPr marL="0" indent="0" algn="l">
              <a:buNone/>
              <a:defRPr sz="3600" b="1" i="0">
                <a:solidFill>
                  <a:schemeClr val="bg1"/>
                </a:solidFill>
                <a:latin typeface="+mn-lt"/>
              </a:defRPr>
            </a:lvl1pPr>
          </a:lstStyle>
          <a:p>
            <a:pPr lvl="0"/>
            <a:r>
              <a:rPr lang="en-US"/>
              <a:t>HEADING</a:t>
            </a:r>
          </a:p>
        </p:txBody>
      </p:sp>
      <p:sp>
        <p:nvSpPr>
          <p:cNvPr id="4" name="Text Box 5">
            <a:extLst>
              <a:ext uri="{FF2B5EF4-FFF2-40B4-BE49-F238E27FC236}">
                <a16:creationId xmlns:a16="http://schemas.microsoft.com/office/drawing/2014/main" id="{51E015C4-7795-7572-668B-617C56FCD9DB}"/>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3632F947-E202-D1B5-D26C-AA6FB309C2A8}"/>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06024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 Navy">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982690" y="527858"/>
            <a:ext cx="4721156" cy="5802284"/>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Tree>
    <p:extLst>
      <p:ext uri="{BB962C8B-B14F-4D97-AF65-F5344CB8AC3E}">
        <p14:creationId xmlns:p14="http://schemas.microsoft.com/office/powerpoint/2010/main" val="2204121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aptop Slide - Navy">
    <p:spTree>
      <p:nvGrpSpPr>
        <p:cNvPr id="1" name=""/>
        <p:cNvGrpSpPr/>
        <p:nvPr/>
      </p:nvGrpSpPr>
      <p:grpSpPr>
        <a:xfrm>
          <a:off x="0" y="0"/>
          <a:ext cx="0" cy="0"/>
          <a:chOff x="0" y="0"/>
          <a:chExt cx="0" cy="0"/>
        </a:xfrm>
      </p:grpSpPr>
      <p:sp>
        <p:nvSpPr>
          <p:cNvPr id="22" name="Text Placeholder 23">
            <a:extLst>
              <a:ext uri="{FF2B5EF4-FFF2-40B4-BE49-F238E27FC236}">
                <a16:creationId xmlns:a16="http://schemas.microsoft.com/office/drawing/2014/main" id="{5380F4A5-BE24-5E4F-BBB9-1E4A144A55E0}"/>
              </a:ext>
            </a:extLst>
          </p:cNvPr>
          <p:cNvSpPr>
            <a:spLocks noGrp="1"/>
          </p:cNvSpPr>
          <p:nvPr>
            <p:ph type="body" sz="quarter" idx="16" hasCustomPrompt="1"/>
          </p:nvPr>
        </p:nvSpPr>
        <p:spPr>
          <a:xfrm>
            <a:off x="6578872" y="593866"/>
            <a:ext cx="4990998"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26" name="Rectangle 25">
            <a:extLst>
              <a:ext uri="{FF2B5EF4-FFF2-40B4-BE49-F238E27FC236}">
                <a16:creationId xmlns:a16="http://schemas.microsoft.com/office/drawing/2014/main" id="{62984C29-67DD-DD45-969D-9EB0BBF9D138}"/>
              </a:ext>
            </a:extLst>
          </p:cNvPr>
          <p:cNvSpPr/>
          <p:nvPr userDrawn="1"/>
        </p:nvSpPr>
        <p:spPr>
          <a:xfrm flipV="1">
            <a:off x="0" y="0"/>
            <a:ext cx="601405"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ABF8D6F4-3016-8645-8F98-165F5336ABBF}"/>
              </a:ext>
            </a:extLst>
          </p:cNvPr>
          <p:cNvPicPr>
            <a:picLocks noChangeAspect="1"/>
          </p:cNvPicPr>
          <p:nvPr userDrawn="1"/>
        </p:nvPicPr>
        <p:blipFill rotWithShape="1">
          <a:blip r:embed="rId2"/>
          <a:srcRect l="-18315" t="15976" r="29196" b="11083"/>
          <a:stretch/>
        </p:blipFill>
        <p:spPr>
          <a:xfrm flipH="1">
            <a:off x="608794" y="1890384"/>
            <a:ext cx="8439100" cy="5375657"/>
          </a:xfrm>
          <a:prstGeom prst="rect">
            <a:avLst/>
          </a:prstGeom>
        </p:spPr>
      </p:pic>
      <p:sp>
        <p:nvSpPr>
          <p:cNvPr id="34" name="Picture Placeholder 17">
            <a:extLst>
              <a:ext uri="{FF2B5EF4-FFF2-40B4-BE49-F238E27FC236}">
                <a16:creationId xmlns:a16="http://schemas.microsoft.com/office/drawing/2014/main" id="{90E9DF56-261E-6140-A484-1D99EF871998}"/>
              </a:ext>
            </a:extLst>
          </p:cNvPr>
          <p:cNvSpPr>
            <a:spLocks noGrp="1"/>
          </p:cNvSpPr>
          <p:nvPr>
            <p:ph type="pic" sz="quarter" idx="10"/>
          </p:nvPr>
        </p:nvSpPr>
        <p:spPr>
          <a:xfrm>
            <a:off x="635271" y="2095585"/>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9" name="Text Placeholder 17">
            <a:extLst>
              <a:ext uri="{FF2B5EF4-FFF2-40B4-BE49-F238E27FC236}">
                <a16:creationId xmlns:a16="http://schemas.microsoft.com/office/drawing/2014/main" id="{890B8B12-A0F4-0D1D-B782-294ACBC16B93}"/>
              </a:ext>
            </a:extLst>
          </p:cNvPr>
          <p:cNvSpPr>
            <a:spLocks noGrp="1"/>
          </p:cNvSpPr>
          <p:nvPr>
            <p:ph type="body" sz="quarter" idx="19" hasCustomPrompt="1"/>
          </p:nvPr>
        </p:nvSpPr>
        <p:spPr>
          <a:xfrm>
            <a:off x="6578871" y="1890384"/>
            <a:ext cx="4990998"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6" name="Text Box 5">
            <a:extLst>
              <a:ext uri="{FF2B5EF4-FFF2-40B4-BE49-F238E27FC236}">
                <a16:creationId xmlns:a16="http://schemas.microsoft.com/office/drawing/2014/main" id="{D6D6C5F4-7049-2D21-D255-1ADAF57A9DF6}"/>
              </a:ext>
            </a:extLst>
          </p:cNvPr>
          <p:cNvSpPr txBox="1"/>
          <p:nvPr userDrawn="1"/>
        </p:nvSpPr>
        <p:spPr>
          <a:xfrm rot="16200000">
            <a:off x="-1694247" y="430742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7" name="Straight Connector 6">
            <a:extLst>
              <a:ext uri="{FF2B5EF4-FFF2-40B4-BE49-F238E27FC236}">
                <a16:creationId xmlns:a16="http://schemas.microsoft.com/office/drawing/2014/main" id="{675C535C-DABB-16E7-EC6D-5BBEAA75BA3E}"/>
              </a:ext>
            </a:extLst>
          </p:cNvPr>
          <p:cNvCxnSpPr/>
          <p:nvPr userDrawn="1"/>
        </p:nvCxnSpPr>
        <p:spPr>
          <a:xfrm>
            <a:off x="210747" y="652108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642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ne Slide - Navy">
    <p:spTree>
      <p:nvGrpSpPr>
        <p:cNvPr id="1" name=""/>
        <p:cNvGrpSpPr/>
        <p:nvPr/>
      </p:nvGrpSpPr>
      <p:grpSpPr>
        <a:xfrm>
          <a:off x="0" y="0"/>
          <a:ext cx="0" cy="0"/>
          <a:chOff x="0" y="0"/>
          <a:chExt cx="0" cy="0"/>
        </a:xfrm>
      </p:grpSpPr>
      <p:sp>
        <p:nvSpPr>
          <p:cNvPr id="17" name="Text Placeholder 23">
            <a:extLst>
              <a:ext uri="{FF2B5EF4-FFF2-40B4-BE49-F238E27FC236}">
                <a16:creationId xmlns:a16="http://schemas.microsoft.com/office/drawing/2014/main" id="{DA633199-CEB9-C642-96B5-B07AD16E5C73}"/>
              </a:ext>
            </a:extLst>
          </p:cNvPr>
          <p:cNvSpPr>
            <a:spLocks noGrp="1"/>
          </p:cNvSpPr>
          <p:nvPr>
            <p:ph type="body" sz="quarter" idx="16" hasCustomPrompt="1"/>
          </p:nvPr>
        </p:nvSpPr>
        <p:spPr>
          <a:xfrm>
            <a:off x="607555" y="587575"/>
            <a:ext cx="5881764" cy="992652"/>
          </a:xfrm>
          <a:prstGeom prst="rect">
            <a:avLst/>
          </a:prstGeom>
        </p:spPr>
        <p:txBody>
          <a:bodyPr>
            <a:noAutofit/>
          </a:bodyPr>
          <a:lstStyle>
            <a:lvl1pPr marL="0" indent="0" algn="l">
              <a:buNone/>
              <a:defRPr sz="3600" b="1" i="0">
                <a:solidFill>
                  <a:srgbClr val="007772"/>
                </a:solidFill>
                <a:latin typeface="+mn-lt"/>
              </a:defRPr>
            </a:lvl1pPr>
          </a:lstStyle>
          <a:p>
            <a:pPr lvl="0"/>
            <a:r>
              <a:rPr lang="en-US"/>
              <a:t>HEADING</a:t>
            </a:r>
          </a:p>
        </p:txBody>
      </p:sp>
      <p:sp>
        <p:nvSpPr>
          <p:cNvPr id="19" name="Rectangle 18">
            <a:extLst>
              <a:ext uri="{FF2B5EF4-FFF2-40B4-BE49-F238E27FC236}">
                <a16:creationId xmlns:a16="http://schemas.microsoft.com/office/drawing/2014/main" id="{7CB33894-6B85-A64A-8194-AD204557A483}"/>
              </a:ext>
            </a:extLst>
          </p:cNvPr>
          <p:cNvSpPr/>
          <p:nvPr userDrawn="1"/>
        </p:nvSpPr>
        <p:spPr>
          <a:xfrm flipV="1">
            <a:off x="11332565" y="0"/>
            <a:ext cx="853286" cy="6858002"/>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iPhone6_mockup_front_white.png">
            <a:extLst>
              <a:ext uri="{FF2B5EF4-FFF2-40B4-BE49-F238E27FC236}">
                <a16:creationId xmlns:a16="http://schemas.microsoft.com/office/drawing/2014/main" id="{2E93F037-6935-B341-918A-EA89925087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20581" y="354148"/>
            <a:ext cx="4094254" cy="6404164"/>
          </a:xfrm>
          <a:prstGeom prst="rect">
            <a:avLst/>
          </a:prstGeom>
        </p:spPr>
      </p:pic>
      <p:sp>
        <p:nvSpPr>
          <p:cNvPr id="29" name="Picture Placeholder 17">
            <a:extLst>
              <a:ext uri="{FF2B5EF4-FFF2-40B4-BE49-F238E27FC236}">
                <a16:creationId xmlns:a16="http://schemas.microsoft.com/office/drawing/2014/main" id="{004A5DED-3F17-794E-9C41-7AB99A6F7EC3}"/>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3" name="Text Placeholder 17">
            <a:extLst>
              <a:ext uri="{FF2B5EF4-FFF2-40B4-BE49-F238E27FC236}">
                <a16:creationId xmlns:a16="http://schemas.microsoft.com/office/drawing/2014/main" id="{7EC3E4A8-A83C-B536-DE22-6FE3CFA337B4}"/>
              </a:ext>
            </a:extLst>
          </p:cNvPr>
          <p:cNvSpPr>
            <a:spLocks noGrp="1"/>
          </p:cNvSpPr>
          <p:nvPr>
            <p:ph type="body" sz="quarter" idx="19" hasCustomPrompt="1"/>
          </p:nvPr>
        </p:nvSpPr>
        <p:spPr>
          <a:xfrm>
            <a:off x="607553" y="2016633"/>
            <a:ext cx="5881763" cy="4102937"/>
          </a:xfrm>
          <a:prstGeom prst="rect">
            <a:avLst/>
          </a:prstGeom>
        </p:spPr>
        <p:txBody>
          <a:bodyPr/>
          <a:lstStyle>
            <a:lvl1pPr algn="l">
              <a:lnSpc>
                <a:spcPts val="2480"/>
              </a:lnSpc>
              <a:spcBef>
                <a:spcPts val="0"/>
              </a:spcBef>
              <a:buNone/>
              <a:defRPr sz="2400" b="0" i="0" spc="0">
                <a:solidFill>
                  <a:srgbClr val="404040"/>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 name="Text Box 5">
            <a:extLst>
              <a:ext uri="{FF2B5EF4-FFF2-40B4-BE49-F238E27FC236}">
                <a16:creationId xmlns:a16="http://schemas.microsoft.com/office/drawing/2014/main" id="{0BF75CF4-F8A4-DA65-7A56-4B3BA03A29D2}"/>
              </a:ext>
            </a:extLst>
          </p:cNvPr>
          <p:cNvSpPr txBox="1"/>
          <p:nvPr userDrawn="1"/>
        </p:nvSpPr>
        <p:spPr>
          <a:xfrm rot="16200000">
            <a:off x="9778616"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chemeClr val="bg1"/>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5" name="Straight Connector 4">
            <a:extLst>
              <a:ext uri="{FF2B5EF4-FFF2-40B4-BE49-F238E27FC236}">
                <a16:creationId xmlns:a16="http://schemas.microsoft.com/office/drawing/2014/main" id="{7C7A2FBA-18EB-C426-EBFE-C1FE900332BE}"/>
              </a:ext>
            </a:extLst>
          </p:cNvPr>
          <p:cNvCxnSpPr/>
          <p:nvPr userDrawn="1"/>
        </p:nvCxnSpPr>
        <p:spPr>
          <a:xfrm>
            <a:off x="11683610"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7756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82154"/>
            <a:ext cx="6632123" cy="455890"/>
            <a:chOff x="325053" y="9615358"/>
            <a:chExt cx="5085209" cy="349556"/>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79902" y="9615358"/>
              <a:ext cx="2230360" cy="346118"/>
            </a:xfrm>
            <a:prstGeom prst="rect">
              <a:avLst/>
            </a:prstGeom>
            <a:noFill/>
          </p:spPr>
          <p:txBody>
            <a:bodyPr wrap="square">
              <a:spAutoFit/>
            </a:bodyPr>
            <a:lstStyle/>
            <a:p>
              <a:pPr algn="just">
                <a:lnSpc>
                  <a:spcPts val="740"/>
                </a:lnSpc>
              </a:pPr>
              <a:r>
                <a:rPr lang="en-IE" sz="650" b="0" i="0" u="none" strike="noStrike">
                  <a:solidFill>
                    <a:srgbClr val="404040"/>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Finnish National Agency for Education. Neither the European Union nor the granting authority can be held responsible for them.</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30970682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25276784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59476" y="258058"/>
            <a:ext cx="11073049" cy="1091318"/>
          </a:xfrm>
          <a:prstGeom prst="rect">
            <a:avLst/>
          </a:prstGeom>
          <a:noFill/>
        </p:spPr>
        <p:txBody>
          <a:bodyPr vert="horz" lIns="91440" tIns="45720" rIns="91440" bIns="45720" rtlCol="0" anchor="ctr">
            <a:normAutofit/>
          </a:bodyPr>
          <a:lstStyle>
            <a:lvl1pPr>
              <a:defRPr sz="1955"/>
            </a:lvl1pPr>
          </a:lstStyle>
          <a:p>
            <a:r>
              <a:rPr lang="en-US"/>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0"/>
            <a:ext cx="11079163" cy="1696314"/>
          </a:xfrm>
        </p:spPr>
        <p:txBody>
          <a:bodyPr/>
          <a:lstStyle>
            <a:lvl1pPr>
              <a:defRPr/>
            </a:lvl1pPr>
            <a:lvl2pPr>
              <a:defRPr/>
            </a:lvl2p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815" smtClean="0">
                <a:solidFill>
                  <a:srgbClr val="ADAFBB"/>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IN" sz="815" b="0" i="0" u="none" strike="noStrike" kern="1200" cap="none" spc="0" normalizeH="0" baseline="0" noProof="0" smtClean="0">
                <a:ln>
                  <a:noFill/>
                </a:ln>
                <a:solidFill>
                  <a:srgbClr val="ADAFBB"/>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N" sz="815" b="0" i="0" u="none" strike="noStrike" kern="1200" cap="none" spc="0" normalizeH="0" baseline="0" noProof="0">
              <a:ln>
                <a:noFill/>
              </a:ln>
              <a:solidFill>
                <a:srgbClr val="ADAFBB"/>
              </a:solidFill>
              <a:effectLst/>
              <a:uLnTx/>
              <a:uFillTx/>
              <a:latin typeface="Arial MT Condensed Light"/>
              <a:ea typeface="+mn-ea"/>
              <a:cs typeface="+mn-cs"/>
            </a:endParaRPr>
          </a:p>
        </p:txBody>
      </p:sp>
      <p:graphicFrame>
        <p:nvGraphicFramePr>
          <p:cNvPr id="11" name="Object 10" hidden="1">
            <a:extLst>
              <a:ext uri="{FF2B5EF4-FFF2-40B4-BE49-F238E27FC236}">
                <a16:creationId xmlns:a16="http://schemas.microsoft.com/office/drawing/2014/main" id="{1BB1C276-6F7A-4EED-905A-536CF9DB23F2}"/>
              </a:ext>
            </a:extLst>
          </p:cNvPr>
          <p:cNvGraphicFramePr>
            <a:graphicFrameLocks noChangeAspect="1"/>
          </p:cNvGraphicFramePr>
          <p:nvPr userDrawn="1">
            <p:custDataLst>
              <p:tags r:id="rId3"/>
            </p:custDataLst>
            <p:extLst>
              <p:ext uri="{D42A27DB-BD31-4B8C-83A1-F6EECF244321}">
                <p14:modId xmlns:p14="http://schemas.microsoft.com/office/powerpoint/2010/main" val="3058359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11" name="Object 10" hidden="1">
                        <a:extLst>
                          <a:ext uri="{FF2B5EF4-FFF2-40B4-BE49-F238E27FC236}">
                            <a16:creationId xmlns:a16="http://schemas.microsoft.com/office/drawing/2014/main" id="{1BB1C276-6F7A-4EED-905A-536CF9DB23F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B4025DA4-129E-40FA-BBBD-5281BEDD0318}"/>
              </a:ext>
            </a:extLst>
          </p:cNvPr>
          <p:cNvSpPr/>
          <p:nvPr userDrawn="1">
            <p:custDataLst>
              <p:tags r:id="rId4"/>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3508412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1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B9E2C6-F691-42AA-9B0F-A038F260CE92}"/>
              </a:ext>
            </a:extLst>
          </p:cNvPr>
          <p:cNvSpPr>
            <a:spLocks noGrp="1"/>
          </p:cNvSpPr>
          <p:nvPr>
            <p:ph type="ctrTitle"/>
          </p:nvPr>
        </p:nvSpPr>
        <p:spPr>
          <a:xfrm>
            <a:off x="4830792" y="2396750"/>
            <a:ext cx="6415177" cy="1088838"/>
          </a:xfrm>
          <a:prstGeom prst="rect">
            <a:avLst/>
          </a:prstGeom>
        </p:spPr>
        <p:txBody>
          <a:bodyPr anchor="b">
            <a:normAutofit/>
          </a:bodyPr>
          <a:lstStyle>
            <a:lvl1pPr algn="l">
              <a:defRPr sz="4000">
                <a:latin typeface="Arial MT Condensed Light" panose="020B0306030403020204" pitchFamily="34" charset="0"/>
              </a:defRPr>
            </a:lvl1pPr>
          </a:lstStyle>
          <a:p>
            <a:r>
              <a:rPr lang="de-DE"/>
              <a:t>Mastertitelformat bearbeiten</a:t>
            </a:r>
          </a:p>
        </p:txBody>
      </p:sp>
      <p:sp>
        <p:nvSpPr>
          <p:cNvPr id="3" name="Untertitel 2">
            <a:extLst>
              <a:ext uri="{FF2B5EF4-FFF2-40B4-BE49-F238E27FC236}">
                <a16:creationId xmlns:a16="http://schemas.microsoft.com/office/drawing/2014/main" id="{3021E358-ACA6-4EF2-B645-BFD0768F5443}"/>
              </a:ext>
            </a:extLst>
          </p:cNvPr>
          <p:cNvSpPr>
            <a:spLocks noGrp="1"/>
          </p:cNvSpPr>
          <p:nvPr>
            <p:ph type="subTitle" idx="1"/>
          </p:nvPr>
        </p:nvSpPr>
        <p:spPr>
          <a:xfrm>
            <a:off x="4830791" y="3541015"/>
            <a:ext cx="6415177"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424BD0B-63C3-4857-9B24-8CE2E779AA45}"/>
              </a:ext>
            </a:extLst>
          </p:cNvPr>
          <p:cNvSpPr>
            <a:spLocks noGrp="1"/>
          </p:cNvSpPr>
          <p:nvPr>
            <p:ph type="dt" sz="half" idx="10"/>
          </p:nvPr>
        </p:nvSpPr>
        <p:spPr/>
        <p:txBody>
          <a:bodyPr/>
          <a:lstStyle/>
          <a:p>
            <a:fld id="{877C6BB7-26E6-4B88-9676-FE79C809F95E}" type="datetime1">
              <a:rPr lang="de-DE" smtClean="0"/>
              <a:t>25.09.2026</a:t>
            </a:fld>
            <a:endParaRPr lang="de-DE"/>
          </a:p>
        </p:txBody>
      </p:sp>
      <p:sp>
        <p:nvSpPr>
          <p:cNvPr id="5" name="Fußzeilenplatzhalter 4">
            <a:extLst>
              <a:ext uri="{FF2B5EF4-FFF2-40B4-BE49-F238E27FC236}">
                <a16:creationId xmlns:a16="http://schemas.microsoft.com/office/drawing/2014/main" id="{10A2E1B6-1347-4828-B4B3-4940D9512DF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989C512-26E1-4EED-99C4-1D7D392CE1C5}"/>
              </a:ext>
            </a:extLst>
          </p:cNvPr>
          <p:cNvSpPr>
            <a:spLocks noGrp="1"/>
          </p:cNvSpPr>
          <p:nvPr>
            <p:ph type="sldNum" sz="quarter" idx="12"/>
          </p:nvPr>
        </p:nvSpPr>
        <p:spPr/>
        <p:txBody>
          <a:bodyPr/>
          <a:lstStyle/>
          <a:p>
            <a:fld id="{6169130E-7CA7-41B9-A79C-8E8800DB51B0}" type="slidenum">
              <a:rPr lang="de-DE" smtClean="0"/>
              <a:t>‹#›</a:t>
            </a:fld>
            <a:endParaRPr lang="de-DE"/>
          </a:p>
        </p:txBody>
      </p:sp>
      <p:pic>
        <p:nvPicPr>
          <p:cNvPr id="8" name="Grafik 7">
            <a:extLst>
              <a:ext uri="{FF2B5EF4-FFF2-40B4-BE49-F238E27FC236}">
                <a16:creationId xmlns:a16="http://schemas.microsoft.com/office/drawing/2014/main" id="{3D5B9799-CDB2-4B01-BB85-03D378E573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7000" y="0"/>
            <a:ext cx="4573138" cy="6858000"/>
          </a:xfrm>
          <a:prstGeom prst="rect">
            <a:avLst/>
          </a:prstGeom>
        </p:spPr>
      </p:pic>
      <p:sp>
        <p:nvSpPr>
          <p:cNvPr id="10" name="Rechteck 9">
            <a:extLst>
              <a:ext uri="{FF2B5EF4-FFF2-40B4-BE49-F238E27FC236}">
                <a16:creationId xmlns:a16="http://schemas.microsoft.com/office/drawing/2014/main" id="{4B3C6BC1-D2C4-4EA9-9D3E-1BBB52324C59}"/>
              </a:ext>
            </a:extLst>
          </p:cNvPr>
          <p:cNvSpPr/>
          <p:nvPr userDrawn="1"/>
        </p:nvSpPr>
        <p:spPr>
          <a:xfrm>
            <a:off x="1900404" y="6458137"/>
            <a:ext cx="4572000" cy="307777"/>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chemeClr val="bg1"/>
                </a:solidFill>
                <a:effectLst/>
                <a:uLnTx/>
                <a:uFillTx/>
                <a:latin typeface="Roboto Light" panose="02000000000000000000" pitchFamily="2" charset="0"/>
                <a:ea typeface="Roboto Light" panose="02000000000000000000" pitchFamily="2" charset="0"/>
                <a:cs typeface="+mn-cs"/>
              </a:rPr>
              <a:t>www.steinbeis-ifem.de</a:t>
            </a:r>
          </a:p>
        </p:txBody>
      </p:sp>
      <p:pic>
        <p:nvPicPr>
          <p:cNvPr id="13" name="Grafik 12">
            <a:extLst>
              <a:ext uri="{FF2B5EF4-FFF2-40B4-BE49-F238E27FC236}">
                <a16:creationId xmlns:a16="http://schemas.microsoft.com/office/drawing/2014/main" id="{6622ECA0-9294-4F70-A7E9-0590978FDF4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17798" y="-14920"/>
            <a:ext cx="1674202" cy="1674202"/>
          </a:xfrm>
          <a:prstGeom prst="rect">
            <a:avLst/>
          </a:prstGeom>
        </p:spPr>
      </p:pic>
    </p:spTree>
    <p:extLst>
      <p:ext uri="{BB962C8B-B14F-4D97-AF65-F5344CB8AC3E}">
        <p14:creationId xmlns:p14="http://schemas.microsoft.com/office/powerpoint/2010/main" val="1833075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15350662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2075852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6B56-F5E5-42FF-98C3-F15C1AA968D3}"/>
              </a:ext>
            </a:extLst>
          </p:cNvPr>
          <p:cNvSpPr>
            <a:spLocks noGrp="1"/>
          </p:cNvSpPr>
          <p:nvPr>
            <p:ph type="title" hasCustomPrompt="1"/>
          </p:nvPr>
        </p:nvSpPr>
        <p:spPr>
          <a:xfrm>
            <a:off x="519023" y="33881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Inhaltsplatzhalter 2">
            <a:extLst>
              <a:ext uri="{FF2B5EF4-FFF2-40B4-BE49-F238E27FC236}">
                <a16:creationId xmlns:a16="http://schemas.microsoft.com/office/drawing/2014/main" id="{0AEEF7BE-0D37-4018-88E4-8CDF666F1183}"/>
              </a:ext>
            </a:extLst>
          </p:cNvPr>
          <p:cNvSpPr>
            <a:spLocks noGrp="1"/>
          </p:cNvSpPr>
          <p:nvPr>
            <p:ph idx="1"/>
          </p:nvPr>
        </p:nvSpPr>
        <p:spPr>
          <a:xfrm>
            <a:off x="519023" y="1480568"/>
            <a:ext cx="10515600" cy="435133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C7FA31B-4589-4317-BD46-700E96378B82}"/>
              </a:ext>
            </a:extLst>
          </p:cNvPr>
          <p:cNvSpPr>
            <a:spLocks noGrp="1"/>
          </p:cNvSpPr>
          <p:nvPr>
            <p:ph type="dt" sz="half" idx="10"/>
          </p:nvPr>
        </p:nvSpPr>
        <p:spPr/>
        <p:txBody>
          <a:bodyPr/>
          <a:lstStyle/>
          <a:p>
            <a:fld id="{44C2ED45-3C89-443A-99EF-F5F01CDC577D}" type="datetime1">
              <a:rPr lang="de-DE" smtClean="0"/>
              <a:t>25.09.2026</a:t>
            </a:fld>
            <a:endParaRPr lang="de-DE"/>
          </a:p>
        </p:txBody>
      </p:sp>
      <p:sp>
        <p:nvSpPr>
          <p:cNvPr id="5" name="Fußzeilenplatzhalter 4">
            <a:extLst>
              <a:ext uri="{FF2B5EF4-FFF2-40B4-BE49-F238E27FC236}">
                <a16:creationId xmlns:a16="http://schemas.microsoft.com/office/drawing/2014/main" id="{48BCFD48-B552-40CF-A65F-13DC3FC121F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4CD740F-EF86-43FE-B530-C96B6CCC5F0E}"/>
              </a:ext>
            </a:extLst>
          </p:cNvPr>
          <p:cNvSpPr>
            <a:spLocks noGrp="1"/>
          </p:cNvSpPr>
          <p:nvPr>
            <p:ph type="sldNum" sz="quarter" idx="12"/>
          </p:nvPr>
        </p:nvSpPr>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39218998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B3CAFB-8FAA-4048-8D77-F0690949454F}"/>
              </a:ext>
            </a:extLst>
          </p:cNvPr>
          <p:cNvSpPr>
            <a:spLocks noGrp="1"/>
          </p:cNvSpPr>
          <p:nvPr>
            <p:ph type="title"/>
          </p:nvPr>
        </p:nvSpPr>
        <p:spPr>
          <a:xfrm>
            <a:off x="831850" y="1709738"/>
            <a:ext cx="10515600" cy="2852737"/>
          </a:xfrm>
          <a:prstGeom prst="rect">
            <a:avLst/>
          </a:prstGeom>
        </p:spPr>
        <p:txBody>
          <a:bodyPr anchor="b"/>
          <a:lstStyle>
            <a:lvl1pPr>
              <a:defRPr sz="6000">
                <a:latin typeface="Arial MT Condensed Light" panose="020B0306030403020204" pitchFamily="34" charset="0"/>
              </a:defRPr>
            </a:lvl1pPr>
          </a:lstStyle>
          <a:p>
            <a:r>
              <a:rPr lang="de-DE"/>
              <a:t>Mastertitelformat bearbeiten</a:t>
            </a:r>
          </a:p>
        </p:txBody>
      </p:sp>
      <p:sp>
        <p:nvSpPr>
          <p:cNvPr id="3" name="Textplatzhalter 2">
            <a:extLst>
              <a:ext uri="{FF2B5EF4-FFF2-40B4-BE49-F238E27FC236}">
                <a16:creationId xmlns:a16="http://schemas.microsoft.com/office/drawing/2014/main" id="{BA9B65D5-95A5-4FC2-AC4F-781C0E3498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BB29842C-A14A-477F-AE6E-F8AFED5232BC}"/>
              </a:ext>
            </a:extLst>
          </p:cNvPr>
          <p:cNvSpPr>
            <a:spLocks noGrp="1"/>
          </p:cNvSpPr>
          <p:nvPr>
            <p:ph type="dt" sz="half" idx="10"/>
          </p:nvPr>
        </p:nvSpPr>
        <p:spPr/>
        <p:txBody>
          <a:bodyPr/>
          <a:lstStyle/>
          <a:p>
            <a:fld id="{FC89CB66-8266-4439-8C62-BEB778637576}" type="datetime1">
              <a:rPr lang="de-DE" smtClean="0"/>
              <a:t>25.09.2026</a:t>
            </a:fld>
            <a:endParaRPr lang="de-DE"/>
          </a:p>
        </p:txBody>
      </p:sp>
      <p:sp>
        <p:nvSpPr>
          <p:cNvPr id="5" name="Fußzeilenplatzhalter 4">
            <a:extLst>
              <a:ext uri="{FF2B5EF4-FFF2-40B4-BE49-F238E27FC236}">
                <a16:creationId xmlns:a16="http://schemas.microsoft.com/office/drawing/2014/main" id="{16D172E5-3BCF-418C-AEED-FF449DAA109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83F3C9F-1EC5-4BEB-9826-E0C38A811033}"/>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3050695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FAC19BC-FF52-40C4-B81B-6EFF878E0D73}"/>
              </a:ext>
            </a:extLst>
          </p:cNvPr>
          <p:cNvSpPr>
            <a:spLocks noGrp="1"/>
          </p:cNvSpPr>
          <p:nvPr>
            <p:ph sz="half" idx="1"/>
          </p:nvPr>
        </p:nvSpPr>
        <p:spPr>
          <a:xfrm>
            <a:off x="519023" y="1816100"/>
            <a:ext cx="4380781" cy="4351338"/>
          </a:xfr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5754BDA-8F85-4654-BAFD-50FB9F2AEE42}"/>
              </a:ext>
            </a:extLst>
          </p:cNvPr>
          <p:cNvSpPr>
            <a:spLocks noGrp="1"/>
          </p:cNvSpPr>
          <p:nvPr>
            <p:ph sz="half" idx="2"/>
          </p:nvPr>
        </p:nvSpPr>
        <p:spPr>
          <a:xfrm>
            <a:off x="5296618" y="1816100"/>
            <a:ext cx="4461295" cy="4351338"/>
          </a:xfrm>
        </p:spPr>
        <p:txBody>
          <a:bodyPr>
            <a:normAutofit/>
          </a:bodyPr>
          <a:lstStyle>
            <a:lvl1pPr>
              <a:defRPr sz="2000"/>
            </a:lvl1pPr>
            <a:lvl2pPr>
              <a:defRPr sz="1800"/>
            </a:lvl2pPr>
            <a:lvl3pPr>
              <a:defRPr sz="16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274149C-5382-4B7D-B418-BC4AD41B2761}"/>
              </a:ext>
            </a:extLst>
          </p:cNvPr>
          <p:cNvSpPr>
            <a:spLocks noGrp="1"/>
          </p:cNvSpPr>
          <p:nvPr>
            <p:ph type="dt" sz="half" idx="10"/>
          </p:nvPr>
        </p:nvSpPr>
        <p:spPr/>
        <p:txBody>
          <a:bodyPr/>
          <a:lstStyle/>
          <a:p>
            <a:fld id="{4815B94C-83BC-4F6E-97F2-060150504596}" type="datetime1">
              <a:rPr lang="de-DE" smtClean="0"/>
              <a:t>25.09.2026</a:t>
            </a:fld>
            <a:endParaRPr lang="de-DE"/>
          </a:p>
        </p:txBody>
      </p:sp>
      <p:sp>
        <p:nvSpPr>
          <p:cNvPr id="6" name="Fußzeilenplatzhalter 5">
            <a:extLst>
              <a:ext uri="{FF2B5EF4-FFF2-40B4-BE49-F238E27FC236}">
                <a16:creationId xmlns:a16="http://schemas.microsoft.com/office/drawing/2014/main" id="{60487D54-4EB7-478B-8535-8176574CDCF3}"/>
              </a:ext>
            </a:extLst>
          </p:cNvPr>
          <p:cNvSpPr>
            <a:spLocks noGrp="1"/>
          </p:cNvSpPr>
          <p:nvPr>
            <p:ph type="ftr" sz="quarter" idx="11"/>
          </p:nvPr>
        </p:nvSpPr>
        <p:spPr/>
        <p:txBody>
          <a:bodyPr/>
          <a:lstStyle/>
          <a:p>
            <a:endParaRPr lang="de-DE"/>
          </a:p>
        </p:txBody>
      </p:sp>
      <p:sp>
        <p:nvSpPr>
          <p:cNvPr id="8" name="Titel 1">
            <a:extLst>
              <a:ext uri="{FF2B5EF4-FFF2-40B4-BE49-F238E27FC236}">
                <a16:creationId xmlns:a16="http://schemas.microsoft.com/office/drawing/2014/main" id="{26E20760-7E9D-4223-BED5-09C5FEE8751D}"/>
              </a:ext>
            </a:extLst>
          </p:cNvPr>
          <p:cNvSpPr>
            <a:spLocks noGrp="1"/>
          </p:cNvSpPr>
          <p:nvPr>
            <p:ph type="title" hasCustomPrompt="1"/>
          </p:nvPr>
        </p:nvSpPr>
        <p:spPr>
          <a:xfrm>
            <a:off x="519023" y="290962"/>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2" name="Foliennummernplatzhalter 5">
            <a:extLst>
              <a:ext uri="{FF2B5EF4-FFF2-40B4-BE49-F238E27FC236}">
                <a16:creationId xmlns:a16="http://schemas.microsoft.com/office/drawing/2014/main" id="{1A0F96E2-9E44-80AC-D5D1-70BF6E1DEA70}"/>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11300835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DF93C576-530C-4F35-BD6A-33C09795DE7F}"/>
              </a:ext>
            </a:extLst>
          </p:cNvPr>
          <p:cNvSpPr>
            <a:spLocks noGrp="1"/>
          </p:cNvSpPr>
          <p:nvPr>
            <p:ph type="body" idx="1"/>
          </p:nvPr>
        </p:nvSpPr>
        <p:spPr>
          <a:xfrm>
            <a:off x="519023" y="1690688"/>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A502E96B-216E-4748-B17D-8E77BA239C12}"/>
              </a:ext>
            </a:extLst>
          </p:cNvPr>
          <p:cNvSpPr>
            <a:spLocks noGrp="1"/>
          </p:cNvSpPr>
          <p:nvPr>
            <p:ph sz="half" idx="2"/>
          </p:nvPr>
        </p:nvSpPr>
        <p:spPr>
          <a:xfrm>
            <a:off x="519023" y="2514600"/>
            <a:ext cx="5157787" cy="368458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D8015910-F87C-4ED5-B95F-244867DC023D}"/>
              </a:ext>
            </a:extLst>
          </p:cNvPr>
          <p:cNvSpPr>
            <a:spLocks noGrp="1"/>
          </p:cNvSpPr>
          <p:nvPr>
            <p:ph type="body" sz="quarter" idx="3"/>
          </p:nvPr>
        </p:nvSpPr>
        <p:spPr>
          <a:xfrm>
            <a:off x="5851435" y="1690688"/>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D7B085F-2554-48A6-AE47-14B2CB2A5D33}"/>
              </a:ext>
            </a:extLst>
          </p:cNvPr>
          <p:cNvSpPr>
            <a:spLocks noGrp="1"/>
          </p:cNvSpPr>
          <p:nvPr>
            <p:ph sz="quarter" idx="4"/>
          </p:nvPr>
        </p:nvSpPr>
        <p:spPr>
          <a:xfrm>
            <a:off x="5851435" y="2514600"/>
            <a:ext cx="5183188" cy="3684588"/>
          </a:xfrm>
        </p:spPr>
        <p:txBody>
          <a:bodyPr>
            <a:normAutofit/>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8D5F88E-7DD7-4FEF-9EB4-8A255C23C6A5}"/>
              </a:ext>
            </a:extLst>
          </p:cNvPr>
          <p:cNvSpPr>
            <a:spLocks noGrp="1"/>
          </p:cNvSpPr>
          <p:nvPr>
            <p:ph type="dt" sz="half" idx="10"/>
          </p:nvPr>
        </p:nvSpPr>
        <p:spPr/>
        <p:txBody>
          <a:bodyPr/>
          <a:lstStyle/>
          <a:p>
            <a:fld id="{85DD5179-4E10-4DCD-B9AF-CB126333A65C}" type="datetime1">
              <a:rPr lang="de-DE" smtClean="0"/>
              <a:t>25.09.2026</a:t>
            </a:fld>
            <a:endParaRPr lang="de-DE"/>
          </a:p>
        </p:txBody>
      </p:sp>
      <p:sp>
        <p:nvSpPr>
          <p:cNvPr id="8" name="Fußzeilenplatzhalter 7">
            <a:extLst>
              <a:ext uri="{FF2B5EF4-FFF2-40B4-BE49-F238E27FC236}">
                <a16:creationId xmlns:a16="http://schemas.microsoft.com/office/drawing/2014/main" id="{8B65A3B1-BBE7-4E07-9A48-FA892A953A9D}"/>
              </a:ext>
            </a:extLst>
          </p:cNvPr>
          <p:cNvSpPr>
            <a:spLocks noGrp="1"/>
          </p:cNvSpPr>
          <p:nvPr>
            <p:ph type="ftr" sz="quarter" idx="11"/>
          </p:nvPr>
        </p:nvSpPr>
        <p:spPr/>
        <p:txBody>
          <a:bodyPr/>
          <a:lstStyle/>
          <a:p>
            <a:endParaRPr lang="de-DE"/>
          </a:p>
        </p:txBody>
      </p:sp>
      <p:sp>
        <p:nvSpPr>
          <p:cNvPr id="10" name="Titel 1">
            <a:extLst>
              <a:ext uri="{FF2B5EF4-FFF2-40B4-BE49-F238E27FC236}">
                <a16:creationId xmlns:a16="http://schemas.microsoft.com/office/drawing/2014/main" id="{8E992694-F19C-4BFD-9655-5A67A4F7F5AE}"/>
              </a:ext>
            </a:extLst>
          </p:cNvPr>
          <p:cNvSpPr>
            <a:spLocks noGrp="1"/>
          </p:cNvSpPr>
          <p:nvPr>
            <p:ph type="title" hasCustomPrompt="1"/>
          </p:nvPr>
        </p:nvSpPr>
        <p:spPr>
          <a:xfrm>
            <a:off x="519023" y="224287"/>
            <a:ext cx="7460411" cy="569343"/>
          </a:xfrm>
          <a:prstGeom prst="rect">
            <a:avLst/>
          </a:prstGeom>
        </p:spPr>
        <p:txBody>
          <a:bodyPr>
            <a:noAutofit/>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2" name="Foliennummernplatzhalter 5">
            <a:extLst>
              <a:ext uri="{FF2B5EF4-FFF2-40B4-BE49-F238E27FC236}">
                <a16:creationId xmlns:a16="http://schemas.microsoft.com/office/drawing/2014/main" id="{3DA30C87-8EA7-9B20-23C6-62B385DAF255}"/>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3730061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AE9B03-27A4-4494-B8BD-C2411110A93C}"/>
              </a:ext>
            </a:extLst>
          </p:cNvPr>
          <p:cNvSpPr>
            <a:spLocks noGrp="1"/>
          </p:cNvSpPr>
          <p:nvPr>
            <p:ph type="dt" sz="half" idx="10"/>
          </p:nvPr>
        </p:nvSpPr>
        <p:spPr/>
        <p:txBody>
          <a:bodyPr/>
          <a:lstStyle/>
          <a:p>
            <a:fld id="{1D70F47A-2169-464B-868F-637AA31B12CF}" type="datetime1">
              <a:rPr lang="de-DE" smtClean="0"/>
              <a:t>25.09.2026</a:t>
            </a:fld>
            <a:endParaRPr lang="de-DE"/>
          </a:p>
        </p:txBody>
      </p:sp>
      <p:sp>
        <p:nvSpPr>
          <p:cNvPr id="4" name="Fußzeilenplatzhalter 3">
            <a:extLst>
              <a:ext uri="{FF2B5EF4-FFF2-40B4-BE49-F238E27FC236}">
                <a16:creationId xmlns:a16="http://schemas.microsoft.com/office/drawing/2014/main" id="{B08A24AC-6ABE-495F-9E0D-44A1CF806CA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496B6FB-9DB4-4CE9-BA9A-E580A843524B}"/>
              </a:ext>
            </a:extLst>
          </p:cNvPr>
          <p:cNvSpPr>
            <a:spLocks noGrp="1"/>
          </p:cNvSpPr>
          <p:nvPr>
            <p:ph type="sldNum" sz="quarter" idx="12"/>
          </p:nvPr>
        </p:nvSpPr>
        <p:spPr/>
        <p:txBody>
          <a:bodyPr/>
          <a:lstStyle/>
          <a:p>
            <a:fld id="{6169130E-7CA7-41B9-A79C-8E8800DB51B0}" type="slidenum">
              <a:rPr lang="de-DE" smtClean="0"/>
              <a:t>‹#›</a:t>
            </a:fld>
            <a:endParaRPr lang="de-DE"/>
          </a:p>
        </p:txBody>
      </p:sp>
      <p:sp>
        <p:nvSpPr>
          <p:cNvPr id="2" name="Foliennummernplatzhalter 5">
            <a:extLst>
              <a:ext uri="{FF2B5EF4-FFF2-40B4-BE49-F238E27FC236}">
                <a16:creationId xmlns:a16="http://schemas.microsoft.com/office/drawing/2014/main" id="{69A4420C-0FA5-95B4-CE1B-A6E62D7B2D9E}"/>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Tree>
    <p:extLst>
      <p:ext uri="{BB962C8B-B14F-4D97-AF65-F5344CB8AC3E}">
        <p14:creationId xmlns:p14="http://schemas.microsoft.com/office/powerpoint/2010/main" val="2219382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6DE43B8-B954-4B94-A7AF-147FC4D7C6FF}"/>
              </a:ext>
            </a:extLst>
          </p:cNvPr>
          <p:cNvSpPr>
            <a:spLocks noGrp="1"/>
          </p:cNvSpPr>
          <p:nvPr>
            <p:ph type="dt" sz="half" idx="10"/>
          </p:nvPr>
        </p:nvSpPr>
        <p:spPr/>
        <p:txBody>
          <a:bodyPr/>
          <a:lstStyle/>
          <a:p>
            <a:fld id="{4AF56D91-90D2-48F7-9F8C-E02E208CBF08}" type="datetime1">
              <a:rPr lang="de-DE" smtClean="0"/>
              <a:t>25.09.2026</a:t>
            </a:fld>
            <a:endParaRPr lang="de-DE"/>
          </a:p>
        </p:txBody>
      </p:sp>
      <p:sp>
        <p:nvSpPr>
          <p:cNvPr id="3" name="Fußzeilenplatzhalter 2">
            <a:extLst>
              <a:ext uri="{FF2B5EF4-FFF2-40B4-BE49-F238E27FC236}">
                <a16:creationId xmlns:a16="http://schemas.microsoft.com/office/drawing/2014/main" id="{E51205E5-1606-4719-B7AD-21B4FB86AE9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58371962-869F-47C7-AD2C-5C415CB2DC14}"/>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23682622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62FF1F-9D32-4E31-BFEE-E43AFEFFC6B9}"/>
              </a:ext>
            </a:extLst>
          </p:cNvPr>
          <p:cNvSpPr>
            <a:spLocks noGrp="1"/>
          </p:cNvSpPr>
          <p:nvPr>
            <p:ph type="title"/>
          </p:nvPr>
        </p:nvSpPr>
        <p:spPr>
          <a:xfrm>
            <a:off x="839788" y="457200"/>
            <a:ext cx="3932237" cy="1600200"/>
          </a:xfrm>
          <a:prstGeom prst="rect">
            <a:avLst/>
          </a:prstGeom>
        </p:spPr>
        <p:txBody>
          <a:bodyPr anchor="b"/>
          <a:lstStyle>
            <a:lvl1pPr>
              <a:defRPr sz="3200">
                <a:latin typeface="Arial MT Condensed Light" panose="020B030603040302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60470CC1-B906-4682-8857-7DF1D8E312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3D64F86-77BD-4D68-A259-2CC29AF765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E91EADB-5D91-412F-8F6D-9102088CB0A9}"/>
              </a:ext>
            </a:extLst>
          </p:cNvPr>
          <p:cNvSpPr>
            <a:spLocks noGrp="1"/>
          </p:cNvSpPr>
          <p:nvPr>
            <p:ph type="dt" sz="half" idx="10"/>
          </p:nvPr>
        </p:nvSpPr>
        <p:spPr/>
        <p:txBody>
          <a:bodyPr/>
          <a:lstStyle/>
          <a:p>
            <a:fld id="{0D6699B7-5E28-4B5D-ACCD-075F6A02571F}" type="datetime1">
              <a:rPr lang="de-DE" smtClean="0"/>
              <a:t>25.09.2026</a:t>
            </a:fld>
            <a:endParaRPr lang="de-DE"/>
          </a:p>
        </p:txBody>
      </p:sp>
      <p:sp>
        <p:nvSpPr>
          <p:cNvPr id="6" name="Fußzeilenplatzhalter 5">
            <a:extLst>
              <a:ext uri="{FF2B5EF4-FFF2-40B4-BE49-F238E27FC236}">
                <a16:creationId xmlns:a16="http://schemas.microsoft.com/office/drawing/2014/main" id="{626C805C-1ECD-4500-95A1-7F1AFCF133E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2DED5956-B3AB-4C49-B5C3-BEC3192EB29F}"/>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41051181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F7F7FA-623D-4EBF-B479-81D342690A3E}"/>
              </a:ext>
            </a:extLst>
          </p:cNvPr>
          <p:cNvSpPr>
            <a:spLocks noGrp="1"/>
          </p:cNvSpPr>
          <p:nvPr>
            <p:ph type="title"/>
          </p:nvPr>
        </p:nvSpPr>
        <p:spPr>
          <a:xfrm>
            <a:off x="839788" y="457200"/>
            <a:ext cx="3932237" cy="1600200"/>
          </a:xfrm>
          <a:prstGeom prst="rect">
            <a:avLst/>
          </a:prstGeom>
        </p:spPr>
        <p:txBody>
          <a:bodyPr anchor="b"/>
          <a:lstStyle>
            <a:lvl1pPr>
              <a:defRPr sz="3200">
                <a:latin typeface="Arial MT Condensed Light" panose="020B0306030403020204" pitchFamily="34" charset="0"/>
              </a:defRPr>
            </a:lvl1pPr>
          </a:lstStyle>
          <a:p>
            <a:r>
              <a:rPr lang="de-DE"/>
              <a:t>Mastertitelformat bearbeiten</a:t>
            </a:r>
          </a:p>
        </p:txBody>
      </p:sp>
      <p:sp>
        <p:nvSpPr>
          <p:cNvPr id="3" name="Bildplatzhalter 2">
            <a:extLst>
              <a:ext uri="{FF2B5EF4-FFF2-40B4-BE49-F238E27FC236}">
                <a16:creationId xmlns:a16="http://schemas.microsoft.com/office/drawing/2014/main" id="{FE115128-3E47-444E-AABA-4A95FE3BEB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E508062-DB19-49E4-A48A-0409C40B35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B8C87CA-4436-45FA-943C-159E4E98679B}"/>
              </a:ext>
            </a:extLst>
          </p:cNvPr>
          <p:cNvSpPr>
            <a:spLocks noGrp="1"/>
          </p:cNvSpPr>
          <p:nvPr>
            <p:ph type="dt" sz="half" idx="10"/>
          </p:nvPr>
        </p:nvSpPr>
        <p:spPr/>
        <p:txBody>
          <a:bodyPr/>
          <a:lstStyle/>
          <a:p>
            <a:fld id="{791ABD28-EF01-4DF7-833D-98CB66EC0ACB}" type="datetime1">
              <a:rPr lang="de-DE" smtClean="0"/>
              <a:t>25.09.2026</a:t>
            </a:fld>
            <a:endParaRPr lang="de-DE"/>
          </a:p>
        </p:txBody>
      </p:sp>
      <p:sp>
        <p:nvSpPr>
          <p:cNvPr id="6" name="Fußzeilenplatzhalter 5">
            <a:extLst>
              <a:ext uri="{FF2B5EF4-FFF2-40B4-BE49-F238E27FC236}">
                <a16:creationId xmlns:a16="http://schemas.microsoft.com/office/drawing/2014/main" id="{BD5A99E0-F666-4CAA-AAE0-5C1FD8CAFB2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BD1A64C-A876-4047-AE56-CE94F2B54A9B}"/>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39770853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1F4D8A-92CF-4795-BFCE-9808DC538EB6}"/>
              </a:ext>
            </a:extLst>
          </p:cNvPr>
          <p:cNvSpPr>
            <a:spLocks noGrp="1"/>
          </p:cNvSpPr>
          <p:nvPr>
            <p:ph type="title" hasCustomPrompt="1"/>
          </p:nvPr>
        </p:nvSpPr>
        <p:spPr>
          <a:xfrm>
            <a:off x="838200" y="365125"/>
            <a:ext cx="10515600" cy="1325563"/>
          </a:xfrm>
          <a:prstGeom prst="rect">
            <a:avLst/>
          </a:prstGeom>
        </p:spPr>
        <p:txBody>
          <a:bodyPr/>
          <a:lstStyle>
            <a:lvl1pPr>
              <a:defRPr sz="1800">
                <a:solidFill>
                  <a:srgbClr val="6A007D"/>
                </a:solidFill>
                <a:latin typeface="Arial MT Condensed Light" panose="020B0306030403020204" pitchFamily="34" charset="0"/>
              </a:defRPr>
            </a:lvl1pPr>
          </a:lstStyle>
          <a:p>
            <a:r>
              <a:rPr lang="de-DE"/>
              <a:t>/// Mastertitelformat bearbeiten</a:t>
            </a:r>
          </a:p>
        </p:txBody>
      </p:sp>
      <p:sp>
        <p:nvSpPr>
          <p:cNvPr id="3" name="Vertikaler Textplatzhalter 2">
            <a:extLst>
              <a:ext uri="{FF2B5EF4-FFF2-40B4-BE49-F238E27FC236}">
                <a16:creationId xmlns:a16="http://schemas.microsoft.com/office/drawing/2014/main" id="{45625E38-74D8-4374-8886-1619B9AD1C3E}"/>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3410CD5-6070-4D71-9051-366A9FE4E336}"/>
              </a:ext>
            </a:extLst>
          </p:cNvPr>
          <p:cNvSpPr>
            <a:spLocks noGrp="1"/>
          </p:cNvSpPr>
          <p:nvPr>
            <p:ph type="dt" sz="half" idx="10"/>
          </p:nvPr>
        </p:nvSpPr>
        <p:spPr/>
        <p:txBody>
          <a:bodyPr/>
          <a:lstStyle/>
          <a:p>
            <a:fld id="{752DD73A-4DA1-40D8-BE54-A62E959BB805}" type="datetime1">
              <a:rPr lang="de-DE" smtClean="0"/>
              <a:t>25.09.2026</a:t>
            </a:fld>
            <a:endParaRPr lang="de-DE"/>
          </a:p>
        </p:txBody>
      </p:sp>
      <p:sp>
        <p:nvSpPr>
          <p:cNvPr id="5" name="Fußzeilenplatzhalter 4">
            <a:extLst>
              <a:ext uri="{FF2B5EF4-FFF2-40B4-BE49-F238E27FC236}">
                <a16:creationId xmlns:a16="http://schemas.microsoft.com/office/drawing/2014/main" id="{EB49905C-706F-4BCA-8BF7-2FBE5A2886F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2FE311F-C85D-4014-A37E-90ABB7651B63}"/>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4208179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EC5CF95-5564-486E-B3E7-012DB60879A6}"/>
              </a:ext>
            </a:extLst>
          </p:cNvPr>
          <p:cNvSpPr>
            <a:spLocks noGrp="1"/>
          </p:cNvSpPr>
          <p:nvPr>
            <p:ph type="title" orient="vert"/>
          </p:nvPr>
        </p:nvSpPr>
        <p:spPr>
          <a:xfrm>
            <a:off x="8724900" y="365125"/>
            <a:ext cx="2628900" cy="5811838"/>
          </a:xfrm>
          <a:prstGeom prst="rect">
            <a:avLst/>
          </a:prstGeom>
        </p:spPr>
        <p:txBody>
          <a:bodyPr vert="eaVert"/>
          <a:lstStyle>
            <a:lvl1pPr>
              <a:defRPr>
                <a:latin typeface="Arial MT Condensed Light" panose="020B0306030403020204" pitchFamily="34" charset="0"/>
              </a:defRPr>
            </a:lvl1pPr>
          </a:lstStyle>
          <a:p>
            <a:r>
              <a:rPr lang="de-DE"/>
              <a:t>Mastertitelformat bearbeiten</a:t>
            </a:r>
          </a:p>
        </p:txBody>
      </p:sp>
      <p:sp>
        <p:nvSpPr>
          <p:cNvPr id="3" name="Vertikaler Textplatzhalter 2">
            <a:extLst>
              <a:ext uri="{FF2B5EF4-FFF2-40B4-BE49-F238E27FC236}">
                <a16:creationId xmlns:a16="http://schemas.microsoft.com/office/drawing/2014/main" id="{C7458DE0-979A-4D0D-918E-1CBD55677C7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E675174-8FDF-44C1-BFA1-F8C4953EEAD3}"/>
              </a:ext>
            </a:extLst>
          </p:cNvPr>
          <p:cNvSpPr>
            <a:spLocks noGrp="1"/>
          </p:cNvSpPr>
          <p:nvPr>
            <p:ph type="dt" sz="half" idx="10"/>
          </p:nvPr>
        </p:nvSpPr>
        <p:spPr/>
        <p:txBody>
          <a:bodyPr/>
          <a:lstStyle/>
          <a:p>
            <a:fld id="{55210015-6ABF-4817-88D3-3042534A63AB}" type="datetime1">
              <a:rPr lang="de-DE" smtClean="0"/>
              <a:t>25.09.2026</a:t>
            </a:fld>
            <a:endParaRPr lang="de-DE"/>
          </a:p>
        </p:txBody>
      </p:sp>
      <p:sp>
        <p:nvSpPr>
          <p:cNvPr id="5" name="Fußzeilenplatzhalter 4">
            <a:extLst>
              <a:ext uri="{FF2B5EF4-FFF2-40B4-BE49-F238E27FC236}">
                <a16:creationId xmlns:a16="http://schemas.microsoft.com/office/drawing/2014/main" id="{B8BF8B87-7CC7-46D3-9A21-F37DA52C0CE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A146181-C4A4-4051-A9CA-6BD4AA6C8177}"/>
              </a:ext>
            </a:extLst>
          </p:cNvPr>
          <p:cNvSpPr>
            <a:spLocks noGrp="1"/>
          </p:cNvSpPr>
          <p:nvPr>
            <p:ph type="sldNum" sz="quarter" idx="12"/>
          </p:nvPr>
        </p:nvSpPr>
        <p:spPr/>
        <p:txBody>
          <a:bodyPr/>
          <a:lstStyle/>
          <a:p>
            <a:fld id="{6169130E-7CA7-41B9-A79C-8E8800DB51B0}" type="slidenum">
              <a:rPr lang="de-DE" smtClean="0"/>
              <a:t>‹#›</a:t>
            </a:fld>
            <a:endParaRPr lang="de-DE"/>
          </a:p>
        </p:txBody>
      </p:sp>
    </p:spTree>
    <p:extLst>
      <p:ext uri="{BB962C8B-B14F-4D97-AF65-F5344CB8AC3E}">
        <p14:creationId xmlns:p14="http://schemas.microsoft.com/office/powerpoint/2010/main" val="2636988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1_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74D5478A-3FE4-4612-85BB-B47BA6255D51}" type="datetimeFigureOut">
              <a:rPr lang="de-DE" smtClean="0"/>
              <a:t>25.09.2026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2E8C3A5E-8EB5-4978-98A9-16C28EF1DC5D}" type="slidenum">
              <a:rPr lang="de-DE" smtClean="0"/>
              <a:t>‹#›</a:t>
            </a:fld>
            <a:endParaRPr lang="de-DE"/>
          </a:p>
        </p:txBody>
      </p:sp>
      <p:pic>
        <p:nvPicPr>
          <p:cNvPr id="7" name="Grafik 6" descr="Ein Bild, das Text, Visitenkarte enthält.&#10;&#10;Automatisch generierte Beschreibung">
            <a:extLst>
              <a:ext uri="{FF2B5EF4-FFF2-40B4-BE49-F238E27FC236}">
                <a16:creationId xmlns:a16="http://schemas.microsoft.com/office/drawing/2014/main" id="{7FD4CF0D-665B-72D6-A089-C80D1EF1FD9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9091" y="5500702"/>
            <a:ext cx="1472909" cy="1357298"/>
          </a:xfrm>
          <a:prstGeom prst="rect">
            <a:avLst/>
          </a:prstGeom>
        </p:spPr>
      </p:pic>
      <p:sp>
        <p:nvSpPr>
          <p:cNvPr id="10" name="Slide Number Placeholder 5">
            <a:extLst>
              <a:ext uri="{FF2B5EF4-FFF2-40B4-BE49-F238E27FC236}">
                <a16:creationId xmlns:a16="http://schemas.microsoft.com/office/drawing/2014/main" id="{B3062D20-BE7D-9A54-77DF-001343D38BA0}"/>
              </a:ext>
            </a:extLst>
          </p:cNvPr>
          <p:cNvSpPr txBox="1">
            <a:spLocks/>
          </p:cNvSpPr>
          <p:nvPr userDrawn="1"/>
        </p:nvSpPr>
        <p:spPr>
          <a:xfrm>
            <a:off x="9500727" y="6547375"/>
            <a:ext cx="2743200" cy="365125"/>
          </a:xfrm>
          <a:prstGeom prst="rect">
            <a:avLst/>
          </a:prstGeom>
        </p:spPr>
        <p:txBody>
          <a:bodyPr vert="horz" lIns="60070" tIns="30035" rIns="60070" bIns="30035" rtlCol="0" anchor="ctr"/>
          <a:lstStyle>
            <a:defPPr>
              <a:defRPr lang="en-US"/>
            </a:defPPr>
            <a:lvl1pPr marL="0" algn="r" defTabSz="457200" rtl="0" eaLnBrk="1" latinLnBrk="0" hangingPunct="1">
              <a:defRPr sz="1825"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3A5E-8EB5-4978-98A9-16C28EF1DC5D}" type="slidenum">
              <a:rPr lang="de-DE" sz="1199" b="0" smtClean="0">
                <a:solidFill>
                  <a:schemeClr val="bg1"/>
                </a:solidFill>
                <a:latin typeface="Arial MT Condensed Light" panose="020B0306030403020204" pitchFamily="34" charset="0"/>
              </a:rPr>
              <a:pPr/>
              <a:t>‹#›</a:t>
            </a:fld>
            <a:endParaRPr lang="de-DE" sz="1199" b="0">
              <a:solidFill>
                <a:schemeClr val="bg1"/>
              </a:solidFill>
              <a:latin typeface="Arial MT Condensed Light" panose="020B0306030403020204" pitchFamily="34" charset="0"/>
            </a:endParaRPr>
          </a:p>
        </p:txBody>
      </p:sp>
    </p:spTree>
    <p:extLst>
      <p:ext uri="{BB962C8B-B14F-4D97-AF65-F5344CB8AC3E}">
        <p14:creationId xmlns:p14="http://schemas.microsoft.com/office/powerpoint/2010/main" val="22531953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8" name="Picture Placeholder 7"/>
          <p:cNvSpPr>
            <a:spLocks noGrp="1"/>
          </p:cNvSpPr>
          <p:nvPr>
            <p:ph type="pic" sz="quarter" idx="12"/>
          </p:nvPr>
        </p:nvSpPr>
        <p:spPr>
          <a:xfrm>
            <a:off x="1790118" y="1742881"/>
            <a:ext cx="3372238" cy="3372238"/>
          </a:xfrm>
          <a:custGeom>
            <a:avLst/>
            <a:gdLst>
              <a:gd name="connsiteX0" fmla="*/ 1686119 w 3372238"/>
              <a:gd name="connsiteY0" fmla="*/ 0 h 3372238"/>
              <a:gd name="connsiteX1" fmla="*/ 3372238 w 3372238"/>
              <a:gd name="connsiteY1" fmla="*/ 1686119 h 3372238"/>
              <a:gd name="connsiteX2" fmla="*/ 1686119 w 3372238"/>
              <a:gd name="connsiteY2" fmla="*/ 3372238 h 3372238"/>
              <a:gd name="connsiteX3" fmla="*/ 0 w 3372238"/>
              <a:gd name="connsiteY3" fmla="*/ 1686119 h 3372238"/>
              <a:gd name="connsiteX4" fmla="*/ 1686119 w 3372238"/>
              <a:gd name="connsiteY4" fmla="*/ 0 h 3372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2238" h="3372238">
                <a:moveTo>
                  <a:pt x="1686119" y="0"/>
                </a:moveTo>
                <a:cubicBezTo>
                  <a:pt x="2617337" y="0"/>
                  <a:pt x="3372238" y="754901"/>
                  <a:pt x="3372238" y="1686119"/>
                </a:cubicBezTo>
                <a:cubicBezTo>
                  <a:pt x="3372238" y="2617337"/>
                  <a:pt x="2617337" y="3372238"/>
                  <a:pt x="1686119" y="3372238"/>
                </a:cubicBezTo>
                <a:cubicBezTo>
                  <a:pt x="754901" y="3372238"/>
                  <a:pt x="0" y="2617337"/>
                  <a:pt x="0" y="1686119"/>
                </a:cubicBezTo>
                <a:cubicBezTo>
                  <a:pt x="0" y="754901"/>
                  <a:pt x="754901" y="0"/>
                  <a:pt x="1686119" y="0"/>
                </a:cubicBezTo>
                <a:close/>
              </a:path>
            </a:pathLst>
          </a:custGeom>
          <a:pattFill prst="solidDmnd">
            <a:fgClr>
              <a:schemeClr val="accent1">
                <a:lumMod val="40000"/>
                <a:lumOff val="60000"/>
              </a:schemeClr>
            </a:fgClr>
            <a:bgClr>
              <a:schemeClr val="bg1"/>
            </a:bgClr>
          </a:pattFill>
        </p:spPr>
        <p:txBody>
          <a:bodyPr wrap="square" anchor="ctr">
            <a:noAutofit/>
          </a:bodyPr>
          <a:lstStyle>
            <a:lvl1pPr algn="ctr">
              <a:defRPr sz="1600"/>
            </a:lvl1pPr>
          </a:lstStyle>
          <a:p>
            <a:endParaRPr lang="en-US"/>
          </a:p>
        </p:txBody>
      </p:sp>
      <p:sp>
        <p:nvSpPr>
          <p:cNvPr id="2" name="Foliennummernplatzhalter 5">
            <a:extLst>
              <a:ext uri="{FF2B5EF4-FFF2-40B4-BE49-F238E27FC236}">
                <a16:creationId xmlns:a16="http://schemas.microsoft.com/office/drawing/2014/main" id="{1B41BDB0-E610-431A-F78E-75D4EA57DEDD}"/>
              </a:ext>
            </a:extLst>
          </p:cNvPr>
          <p:cNvSpPr>
            <a:spLocks noGrp="1"/>
          </p:cNvSpPr>
          <p:nvPr>
            <p:ph type="sldNum" sz="quarter" idx="13"/>
          </p:nvPr>
        </p:nvSpPr>
        <p:spPr>
          <a:xfrm>
            <a:off x="8610600" y="6356350"/>
            <a:ext cx="2743200" cy="365125"/>
          </a:xfrm>
        </p:spPr>
        <p:txBody>
          <a:bodyPr/>
          <a:lstStyle>
            <a:lvl1pPr>
              <a:defRPr>
                <a:solidFill>
                  <a:schemeClr val="bg1"/>
                </a:solidFill>
              </a:defRPr>
            </a:lvl1pPr>
          </a:lstStyle>
          <a:p>
            <a:fld id="{6169130E-7CA7-41B9-A79C-8E8800DB51B0}" type="slidenum">
              <a:rPr lang="de-DE" smtClean="0"/>
              <a:pPr/>
              <a:t>‹#›</a:t>
            </a:fld>
            <a:endParaRPr lang="de-DE"/>
          </a:p>
        </p:txBody>
      </p:sp>
    </p:spTree>
    <p:extLst>
      <p:ext uri="{BB962C8B-B14F-4D97-AF65-F5344CB8AC3E}">
        <p14:creationId xmlns:p14="http://schemas.microsoft.com/office/powerpoint/2010/main" val="31238880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 Leer">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45A55AB-F86E-486E-9A67-453B81CD8DE7}"/>
              </a:ext>
            </a:extLst>
          </p:cNvPr>
          <p:cNvSpPr>
            <a:spLocks noGrp="1"/>
          </p:cNvSpPr>
          <p:nvPr>
            <p:ph type="sldNum" sz="quarter" idx="10"/>
          </p:nvPr>
        </p:nvSpPr>
        <p:spPr>
          <a:xfrm>
            <a:off x="9347693" y="6492883"/>
            <a:ext cx="2844307" cy="365125"/>
          </a:xfrm>
          <a:prstGeom prst="rect">
            <a:avLst/>
          </a:prstGeom>
        </p:spPr>
        <p:txBody>
          <a:bodyPr/>
          <a:lstStyle>
            <a:lvl1pPr>
              <a:defRPr>
                <a:solidFill>
                  <a:schemeClr val="bg1"/>
                </a:solidFill>
              </a:defRPr>
            </a:lvl1pPr>
          </a:lstStyle>
          <a:p>
            <a:pPr fontAlgn="base">
              <a:spcBef>
                <a:spcPct val="0"/>
              </a:spcBef>
              <a:spcAft>
                <a:spcPct val="0"/>
              </a:spcAft>
              <a:defRPr/>
            </a:pPr>
            <a:fld id="{801B610D-A447-4377-BC75-C387DFB04934}" type="slidenum">
              <a:rPr lang="de-DE" b="1" smtClean="0"/>
              <a:pPr fontAlgn="base">
                <a:spcBef>
                  <a:spcPct val="0"/>
                </a:spcBef>
                <a:spcAft>
                  <a:spcPct val="0"/>
                </a:spcAft>
                <a:defRPr/>
              </a:pPr>
              <a:t>‹#›</a:t>
            </a:fld>
            <a:endParaRPr lang="de-DE" b="1"/>
          </a:p>
        </p:txBody>
      </p:sp>
    </p:spTree>
    <p:extLst>
      <p:ext uri="{BB962C8B-B14F-4D97-AF65-F5344CB8AC3E}">
        <p14:creationId xmlns:p14="http://schemas.microsoft.com/office/powerpoint/2010/main" val="18519219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924A5E98-02BE-E0F5-98BD-46146DEEEC45}"/>
              </a:ext>
            </a:extLst>
          </p:cNvPr>
          <p:cNvSpPr>
            <a:spLocks noGrp="1"/>
          </p:cNvSpPr>
          <p:nvPr>
            <p:ph type="pic" sz="quarter" idx="10"/>
          </p:nvPr>
        </p:nvSpPr>
        <p:spPr>
          <a:xfrm>
            <a:off x="0" y="1985963"/>
            <a:ext cx="12192000" cy="3886200"/>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a:p>
          <a:p>
            <a:r>
              <a:rPr lang="en-US"/>
              <a:t>Drag Your Image Here</a:t>
            </a:r>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551945" y="5547251"/>
            <a:ext cx="4381736" cy="466127"/>
          </a:xfrm>
          <a:prstGeom prst="rect">
            <a:avLst/>
          </a:prstGeom>
        </p:spPr>
        <p:txBody>
          <a:bodyPr>
            <a:noAutofit/>
          </a:bodyPr>
          <a:lstStyle>
            <a:lvl1pPr marL="0" indent="0" algn="r">
              <a:lnSpc>
                <a:spcPct val="100000"/>
              </a:lnSpc>
              <a:spcBef>
                <a:spcPts val="0"/>
              </a:spcBef>
              <a:buNone/>
              <a:defRPr sz="24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err="1"/>
              <a:t>www.website.eu</a:t>
            </a:r>
            <a:endParaRPr lang="en-US"/>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639015" y="3790144"/>
            <a:ext cx="5881764" cy="634242"/>
          </a:xfrm>
          <a:prstGeom prst="rect">
            <a:avLst/>
          </a:prstGeom>
        </p:spPr>
        <p:txBody>
          <a:bodyPr>
            <a:noAutofit/>
          </a:bodyPr>
          <a:lstStyle>
            <a:lvl1pPr marL="0" indent="0" algn="l">
              <a:buNone/>
              <a:defRPr sz="3600" b="1" i="0">
                <a:solidFill>
                  <a:schemeClr val="bg1"/>
                </a:solidFill>
                <a:latin typeface="+mn-lt"/>
              </a:defRPr>
            </a:lvl1pPr>
          </a:lstStyle>
          <a:p>
            <a:pPr lvl="0"/>
            <a:r>
              <a:rPr lang="en-US"/>
              <a:t>Follow Our Journey</a:t>
            </a:r>
          </a:p>
        </p:txBody>
      </p:sp>
      <p:grpSp>
        <p:nvGrpSpPr>
          <p:cNvPr id="2" name="Group 1">
            <a:extLst>
              <a:ext uri="{FF2B5EF4-FFF2-40B4-BE49-F238E27FC236}">
                <a16:creationId xmlns:a16="http://schemas.microsoft.com/office/drawing/2014/main" id="{A5F9D27A-F5AD-6468-3845-69A8EC093803}"/>
              </a:ext>
            </a:extLst>
          </p:cNvPr>
          <p:cNvGrpSpPr/>
          <p:nvPr userDrawn="1"/>
        </p:nvGrpSpPr>
        <p:grpSpPr>
          <a:xfrm>
            <a:off x="422499" y="6098675"/>
            <a:ext cx="6545858" cy="451406"/>
            <a:chOff x="325053" y="9628029"/>
            <a:chExt cx="5019065" cy="346118"/>
          </a:xfrm>
        </p:grpSpPr>
        <p:pic>
          <p:nvPicPr>
            <p:cNvPr id="3" name="Picture 2">
              <a:extLst>
                <a:ext uri="{FF2B5EF4-FFF2-40B4-BE49-F238E27FC236}">
                  <a16:creationId xmlns:a16="http://schemas.microsoft.com/office/drawing/2014/main" id="{93ADFFBB-A80E-7112-BCE6-DD9F84736FA8}"/>
                </a:ext>
              </a:extLst>
            </p:cNvPr>
            <p:cNvPicPr>
              <a:picLocks noChangeAspect="1"/>
            </p:cNvPicPr>
            <p:nvPr userDrawn="1"/>
          </p:nvPicPr>
          <p:blipFill>
            <a:blip r:embed="rId2"/>
            <a:stretch>
              <a:fillRect/>
            </a:stretch>
          </p:blipFill>
          <p:spPr>
            <a:xfrm>
              <a:off x="325053" y="9647422"/>
              <a:ext cx="564844" cy="295619"/>
            </a:xfrm>
            <a:prstGeom prst="rect">
              <a:avLst/>
            </a:prstGeom>
          </p:spPr>
        </p:pic>
        <p:pic>
          <p:nvPicPr>
            <p:cNvPr id="4" name="Picture 3">
              <a:extLst>
                <a:ext uri="{FF2B5EF4-FFF2-40B4-BE49-F238E27FC236}">
                  <a16:creationId xmlns:a16="http://schemas.microsoft.com/office/drawing/2014/main" id="{D2F4B9B5-A113-7092-1BE6-9404F443E5A6}"/>
                </a:ext>
              </a:extLst>
            </p:cNvPr>
            <p:cNvPicPr>
              <a:picLocks noChangeAspect="1"/>
            </p:cNvPicPr>
            <p:nvPr userDrawn="1"/>
          </p:nvPicPr>
          <p:blipFill>
            <a:blip r:embed="rId3"/>
            <a:stretch>
              <a:fillRect/>
            </a:stretch>
          </p:blipFill>
          <p:spPr>
            <a:xfrm>
              <a:off x="961793" y="9641744"/>
              <a:ext cx="579464" cy="304783"/>
            </a:xfrm>
            <a:prstGeom prst="rect">
              <a:avLst/>
            </a:prstGeom>
          </p:spPr>
        </p:pic>
        <p:pic>
          <p:nvPicPr>
            <p:cNvPr id="5" name="Picture 4">
              <a:extLst>
                <a:ext uri="{FF2B5EF4-FFF2-40B4-BE49-F238E27FC236}">
                  <a16:creationId xmlns:a16="http://schemas.microsoft.com/office/drawing/2014/main" id="{60100001-1FED-07AC-C1AB-9C0220C97696}"/>
                </a:ext>
              </a:extLst>
            </p:cNvPr>
            <p:cNvPicPr>
              <a:picLocks noChangeAspect="1"/>
            </p:cNvPicPr>
            <p:nvPr userDrawn="1"/>
          </p:nvPicPr>
          <p:blipFill>
            <a:blip r:embed="rId4"/>
            <a:stretch>
              <a:fillRect/>
            </a:stretch>
          </p:blipFill>
          <p:spPr>
            <a:xfrm>
              <a:off x="1605678" y="9628029"/>
              <a:ext cx="1618369" cy="336885"/>
            </a:xfrm>
            <a:prstGeom prst="rect">
              <a:avLst/>
            </a:prstGeom>
          </p:spPr>
        </p:pic>
        <p:sp>
          <p:nvSpPr>
            <p:cNvPr id="6" name="TextBox 5">
              <a:extLst>
                <a:ext uri="{FF2B5EF4-FFF2-40B4-BE49-F238E27FC236}">
                  <a16:creationId xmlns:a16="http://schemas.microsoft.com/office/drawing/2014/main" id="{3D54017B-8A2A-1F92-3C3B-5EBC4747346A}"/>
                </a:ext>
              </a:extLst>
            </p:cNvPr>
            <p:cNvSpPr txBox="1"/>
            <p:nvPr userDrawn="1"/>
          </p:nvSpPr>
          <p:spPr>
            <a:xfrm>
              <a:off x="3113758" y="9628029"/>
              <a:ext cx="2230360"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a:solidFill>
                  <a:srgbClr val="404040"/>
                </a:solidFill>
                <a:latin typeface="Calibri" panose="020F0502020204030204" pitchFamily="34" charset="0"/>
                <a:cs typeface="Calibri" panose="020F0502020204030204" pitchFamily="34" charset="0"/>
              </a:endParaRPr>
            </a:p>
          </p:txBody>
        </p:sp>
      </p:grpSp>
      <p:pic>
        <p:nvPicPr>
          <p:cNvPr id="7" name="Picture 6">
            <a:extLst>
              <a:ext uri="{FF2B5EF4-FFF2-40B4-BE49-F238E27FC236}">
                <a16:creationId xmlns:a16="http://schemas.microsoft.com/office/drawing/2014/main" id="{9DBD43B9-3C1C-3699-66FE-439C38D04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98716" y="193004"/>
            <a:ext cx="3488122" cy="1678659"/>
          </a:xfrm>
          <a:prstGeom prst="rect">
            <a:avLst/>
          </a:prstGeom>
        </p:spPr>
      </p:pic>
    </p:spTree>
    <p:extLst>
      <p:ext uri="{BB962C8B-B14F-4D97-AF65-F5344CB8AC3E}">
        <p14:creationId xmlns:p14="http://schemas.microsoft.com/office/powerpoint/2010/main" val="29638339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Quote/Photo Slide 02 - Navy">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A64D667-BE72-C24D-B0CC-AD31B56CD27C}"/>
              </a:ext>
            </a:extLst>
          </p:cNvPr>
          <p:cNvSpPr/>
          <p:nvPr userDrawn="1"/>
        </p:nvSpPr>
        <p:spPr>
          <a:xfrm rot="16200000">
            <a:off x="4192375" y="-642572"/>
            <a:ext cx="3807250" cy="8129849"/>
          </a:xfrm>
          <a:prstGeom prst="rect">
            <a:avLst/>
          </a:prstGeom>
          <a:solidFill>
            <a:srgbClr val="007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7">
            <a:extLst>
              <a:ext uri="{FF2B5EF4-FFF2-40B4-BE49-F238E27FC236}">
                <a16:creationId xmlns:a16="http://schemas.microsoft.com/office/drawing/2014/main" id="{B6E1D271-A54F-3142-9810-88EAA303CC9C}"/>
              </a:ext>
            </a:extLst>
          </p:cNvPr>
          <p:cNvSpPr>
            <a:spLocks noGrp="1"/>
          </p:cNvSpPr>
          <p:nvPr>
            <p:ph type="body" sz="quarter" idx="18" hasCustomPrompt="1"/>
          </p:nvPr>
        </p:nvSpPr>
        <p:spPr>
          <a:xfrm>
            <a:off x="4063536" y="4285031"/>
            <a:ext cx="4064926" cy="577734"/>
          </a:xfrm>
          <a:prstGeom prst="rect">
            <a:avLst/>
          </a:prstGeom>
          <a:solidFill>
            <a:srgbClr val="EEA821"/>
          </a:solidFill>
          <a:ln>
            <a:noFill/>
          </a:ln>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Name</a:t>
            </a:r>
            <a:endParaRPr lang="en-US" dirty="0"/>
          </a:p>
        </p:txBody>
      </p:sp>
      <p:sp>
        <p:nvSpPr>
          <p:cNvPr id="18" name="Text Placeholder 17">
            <a:extLst>
              <a:ext uri="{FF2B5EF4-FFF2-40B4-BE49-F238E27FC236}">
                <a16:creationId xmlns:a16="http://schemas.microsoft.com/office/drawing/2014/main" id="{4CD73164-A5CD-B44E-851C-2983ED5519FA}"/>
              </a:ext>
            </a:extLst>
          </p:cNvPr>
          <p:cNvSpPr>
            <a:spLocks noGrp="1"/>
          </p:cNvSpPr>
          <p:nvPr>
            <p:ph type="body" sz="quarter" idx="19" hasCustomPrompt="1"/>
          </p:nvPr>
        </p:nvSpPr>
        <p:spPr>
          <a:xfrm>
            <a:off x="2031074" y="2022793"/>
            <a:ext cx="8129850" cy="1985691"/>
          </a:xfrm>
          <a:prstGeom prst="rect">
            <a:avLst/>
          </a:prstGeom>
          <a:noFill/>
          <a:ln>
            <a:noFill/>
          </a:ln>
        </p:spPr>
        <p:txBody>
          <a:bodyPr anchor="ctr"/>
          <a:lstStyle>
            <a:lvl1pPr algn="ctr">
              <a:buNone/>
              <a:defRPr sz="3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QUOTE</a:t>
            </a:r>
            <a:endParaRPr lang="en-US" dirty="0"/>
          </a:p>
        </p:txBody>
      </p:sp>
      <p:sp>
        <p:nvSpPr>
          <p:cNvPr id="30" name="Picture Placeholder 29">
            <a:extLst>
              <a:ext uri="{FF2B5EF4-FFF2-40B4-BE49-F238E27FC236}">
                <a16:creationId xmlns:a16="http://schemas.microsoft.com/office/drawing/2014/main" id="{C6C7483F-9D23-2345-991A-9E887BE50E14}"/>
              </a:ext>
            </a:extLst>
          </p:cNvPr>
          <p:cNvSpPr>
            <a:spLocks noGrp="1"/>
          </p:cNvSpPr>
          <p:nvPr>
            <p:ph type="pic" sz="quarter" idx="20"/>
          </p:nvPr>
        </p:nvSpPr>
        <p:spPr>
          <a:xfrm>
            <a:off x="-2" y="-7299"/>
            <a:ext cx="12192002" cy="6865298"/>
          </a:xfrm>
          <a:custGeom>
            <a:avLst/>
            <a:gdLst>
              <a:gd name="connsiteX0" fmla="*/ 2031077 w 12192002"/>
              <a:gd name="connsiteY0" fmla="*/ 1509985 h 6865298"/>
              <a:gd name="connsiteX1" fmla="*/ 2031077 w 12192002"/>
              <a:gd name="connsiteY1" fmla="*/ 5275310 h 6865298"/>
              <a:gd name="connsiteX2" fmla="*/ 10160926 w 12192002"/>
              <a:gd name="connsiteY2" fmla="*/ 5275310 h 6865298"/>
              <a:gd name="connsiteX3" fmla="*/ 10160926 w 12192002"/>
              <a:gd name="connsiteY3" fmla="*/ 1509985 h 6865298"/>
              <a:gd name="connsiteX4" fmla="*/ 0 w 12192002"/>
              <a:gd name="connsiteY4" fmla="*/ 0 h 6865298"/>
              <a:gd name="connsiteX5" fmla="*/ 12192002 w 12192002"/>
              <a:gd name="connsiteY5" fmla="*/ 0 h 6865298"/>
              <a:gd name="connsiteX6" fmla="*/ 12192002 w 12192002"/>
              <a:gd name="connsiteY6" fmla="*/ 5795417 h 6865298"/>
              <a:gd name="connsiteX7" fmla="*/ 12192002 w 12192002"/>
              <a:gd name="connsiteY7" fmla="*/ 6785294 h 6865298"/>
              <a:gd name="connsiteX8" fmla="*/ 12192002 w 12192002"/>
              <a:gd name="connsiteY8" fmla="*/ 6865298 h 6865298"/>
              <a:gd name="connsiteX9" fmla="*/ 0 w 12192002"/>
              <a:gd name="connsiteY9" fmla="*/ 6865298 h 6865298"/>
              <a:gd name="connsiteX10" fmla="*/ 0 w 12192002"/>
              <a:gd name="connsiteY10" fmla="*/ 6785294 h 6865298"/>
              <a:gd name="connsiteX11" fmla="*/ 0 w 12192002"/>
              <a:gd name="connsiteY11" fmla="*/ 5795417 h 6865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2" h="6865298">
                <a:moveTo>
                  <a:pt x="2031077" y="1509985"/>
                </a:moveTo>
                <a:lnTo>
                  <a:pt x="2031077" y="5275310"/>
                </a:lnTo>
                <a:lnTo>
                  <a:pt x="10160926" y="5275310"/>
                </a:lnTo>
                <a:lnTo>
                  <a:pt x="10160926" y="1509985"/>
                </a:lnTo>
                <a:close/>
                <a:moveTo>
                  <a:pt x="0" y="0"/>
                </a:moveTo>
                <a:lnTo>
                  <a:pt x="12192002" y="0"/>
                </a:lnTo>
                <a:lnTo>
                  <a:pt x="12192002" y="5795417"/>
                </a:lnTo>
                <a:lnTo>
                  <a:pt x="12192002" y="6785294"/>
                </a:lnTo>
                <a:lnTo>
                  <a:pt x="12192002" y="6865298"/>
                </a:lnTo>
                <a:lnTo>
                  <a:pt x="0" y="6865298"/>
                </a:lnTo>
                <a:lnTo>
                  <a:pt x="0" y="6785294"/>
                </a:lnTo>
                <a:lnTo>
                  <a:pt x="0" y="579541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1136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3. Title and Content - 1 Text Box">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FFDEDE2-612E-44BA-97AF-BE2800D0205E}"/>
              </a:ext>
            </a:extLst>
          </p:cNvPr>
          <p:cNvGraphicFramePr>
            <a:graphicFrameLocks noChangeAspect="1"/>
          </p:cNvGraphicFramePr>
          <p:nvPr>
            <p:custDataLst>
              <p:tags r:id="rId1"/>
            </p:custDataLst>
            <p:extLst>
              <p:ext uri="{D42A27DB-BD31-4B8C-83A1-F6EECF244321}">
                <p14:modId xmlns:p14="http://schemas.microsoft.com/office/powerpoint/2010/main" val="20006420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44" imgH="344" progId="TCLayout.ActiveDocument.1">
                  <p:embed/>
                </p:oleObj>
              </mc:Choice>
              <mc:Fallback>
                <p:oleObj name="think-cell Slide" r:id="rId6" imgW="344" imgH="344" progId="TCLayout.ActiveDocument.1">
                  <p:embed/>
                  <p:pic>
                    <p:nvPicPr>
                      <p:cNvPr id="4" name="Object 3" hidden="1">
                        <a:extLst>
                          <a:ext uri="{FF2B5EF4-FFF2-40B4-BE49-F238E27FC236}">
                            <a16:creationId xmlns:a16="http://schemas.microsoft.com/office/drawing/2014/main" id="{BFFDEDE2-612E-44BA-97AF-BE2800D0205E}"/>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ADB49A0-8B85-4CDE-8262-9211F1AFE277}"/>
              </a:ext>
            </a:extLst>
          </p:cNvPr>
          <p:cNvSpPr/>
          <p:nvPr>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
        <p:nvSpPr>
          <p:cNvPr id="9" name="Title Placeholder 1">
            <a:extLst>
              <a:ext uri="{FF2B5EF4-FFF2-40B4-BE49-F238E27FC236}">
                <a16:creationId xmlns:a16="http://schemas.microsoft.com/office/drawing/2014/main" id="{231FB825-CF5F-4702-956D-6AA391FBC708}"/>
              </a:ext>
            </a:extLst>
          </p:cNvPr>
          <p:cNvSpPr>
            <a:spLocks noGrp="1"/>
          </p:cNvSpPr>
          <p:nvPr>
            <p:ph type="title"/>
          </p:nvPr>
        </p:nvSpPr>
        <p:spPr>
          <a:xfrm>
            <a:off x="559476" y="258058"/>
            <a:ext cx="11073049" cy="1091318"/>
          </a:xfrm>
          <a:prstGeom prst="rect">
            <a:avLst/>
          </a:prstGeom>
          <a:noFill/>
        </p:spPr>
        <p:txBody>
          <a:bodyPr vert="horz" lIns="91440" tIns="45720" rIns="91440" bIns="45720" rtlCol="0" anchor="ctr">
            <a:normAutofit/>
          </a:bodyPr>
          <a:lstStyle>
            <a:lvl1pPr>
              <a:defRPr sz="1955"/>
            </a:lvl1pPr>
          </a:lstStyle>
          <a:p>
            <a:r>
              <a:rPr lang="en-US"/>
              <a:t>Click to edit Master title style</a:t>
            </a:r>
          </a:p>
        </p:txBody>
      </p:sp>
      <p:sp>
        <p:nvSpPr>
          <p:cNvPr id="3" name="Text Placeholder 2">
            <a:extLst>
              <a:ext uri="{FF2B5EF4-FFF2-40B4-BE49-F238E27FC236}">
                <a16:creationId xmlns:a16="http://schemas.microsoft.com/office/drawing/2014/main" id="{996CB316-C6BA-4A71-BD69-5C792EC61E9C}"/>
              </a:ext>
            </a:extLst>
          </p:cNvPr>
          <p:cNvSpPr>
            <a:spLocks noGrp="1"/>
          </p:cNvSpPr>
          <p:nvPr>
            <p:ph type="body" sz="quarter" idx="10"/>
          </p:nvPr>
        </p:nvSpPr>
        <p:spPr>
          <a:xfrm>
            <a:off x="508002" y="1619830"/>
            <a:ext cx="11079163" cy="1696314"/>
          </a:xfrm>
        </p:spPr>
        <p:txBody>
          <a:bodyPr/>
          <a:lstStyle>
            <a:lvl1pPr>
              <a:defRPr/>
            </a:lvl1pPr>
            <a:lvl2pPr>
              <a:defRPr/>
            </a:lvl2pPr>
          </a:lstStyle>
          <a:p>
            <a:pPr lvl="0"/>
            <a:r>
              <a:rPr lang="en-US"/>
              <a:t>Click to edit Master text styles</a:t>
            </a:r>
          </a:p>
          <a:p>
            <a:pPr lvl="1"/>
            <a:r>
              <a:rPr lang="en-US"/>
              <a:t>Second level</a:t>
            </a:r>
          </a:p>
        </p:txBody>
      </p:sp>
      <p:sp>
        <p:nvSpPr>
          <p:cNvPr id="10" name="Slide Number Placeholder 1">
            <a:extLst>
              <a:ext uri="{FF2B5EF4-FFF2-40B4-BE49-F238E27FC236}">
                <a16:creationId xmlns:a16="http://schemas.microsoft.com/office/drawing/2014/main" id="{B93F75D9-C30E-4CA2-8807-34327E435FEE}"/>
              </a:ext>
            </a:extLst>
          </p:cNvPr>
          <p:cNvSpPr>
            <a:spLocks noGrp="1"/>
          </p:cNvSpPr>
          <p:nvPr>
            <p:ph type="sldNum" sz="quarter" idx="4"/>
          </p:nvPr>
        </p:nvSpPr>
        <p:spPr>
          <a:xfrm>
            <a:off x="9181195" y="6632714"/>
            <a:ext cx="2743200" cy="187565"/>
          </a:xfrm>
        </p:spPr>
        <p:txBody>
          <a:bodyPr vert="horz" lIns="91440" tIns="0" rIns="0" bIns="45720" rtlCol="0" anchor="ctr"/>
          <a:lstStyle>
            <a:lvl1pPr>
              <a:defRPr lang="en-US" sz="815" smtClean="0">
                <a:solidFill>
                  <a:srgbClr val="ADAFBB"/>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7F5C94B-8C55-478B-B509-BAE6A06B2E2A}" type="slidenum">
              <a:rPr kumimoji="0" lang="en-IN" sz="815" b="0" i="0" u="none" strike="noStrike" kern="1200" cap="none" spc="0" normalizeH="0" baseline="0" noProof="0" smtClean="0">
                <a:ln>
                  <a:noFill/>
                </a:ln>
                <a:solidFill>
                  <a:srgbClr val="ADAFBB"/>
                </a:solidFill>
                <a:effectLst/>
                <a:uLnTx/>
                <a:uFillTx/>
                <a:latin typeface="Arial MT Condensed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IN" sz="815" b="0" i="0" u="none" strike="noStrike" kern="1200" cap="none" spc="0" normalizeH="0" baseline="0" noProof="0">
              <a:ln>
                <a:noFill/>
              </a:ln>
              <a:solidFill>
                <a:srgbClr val="ADAFBB"/>
              </a:solidFill>
              <a:effectLst/>
              <a:uLnTx/>
              <a:uFillTx/>
              <a:latin typeface="Arial MT Condensed Light"/>
              <a:ea typeface="+mn-ea"/>
              <a:cs typeface="+mn-cs"/>
            </a:endParaRPr>
          </a:p>
        </p:txBody>
      </p:sp>
      <p:graphicFrame>
        <p:nvGraphicFramePr>
          <p:cNvPr id="11" name="Object 10" hidden="1">
            <a:extLst>
              <a:ext uri="{FF2B5EF4-FFF2-40B4-BE49-F238E27FC236}">
                <a16:creationId xmlns:a16="http://schemas.microsoft.com/office/drawing/2014/main" id="{1BB1C276-6F7A-4EED-905A-536CF9DB23F2}"/>
              </a:ext>
            </a:extLst>
          </p:cNvPr>
          <p:cNvGraphicFramePr>
            <a:graphicFrameLocks noChangeAspect="1"/>
          </p:cNvGraphicFramePr>
          <p:nvPr userDrawn="1">
            <p:custDataLst>
              <p:tags r:id="rId3"/>
            </p:custDataLst>
            <p:extLst>
              <p:ext uri="{D42A27DB-BD31-4B8C-83A1-F6EECF244321}">
                <p14:modId xmlns:p14="http://schemas.microsoft.com/office/powerpoint/2010/main" val="30583596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344" imgH="344" progId="TCLayout.ActiveDocument.1">
                  <p:embed/>
                </p:oleObj>
              </mc:Choice>
              <mc:Fallback>
                <p:oleObj name="think-cell Slide" r:id="rId8" imgW="344" imgH="344" progId="TCLayout.ActiveDocument.1">
                  <p:embed/>
                  <p:pic>
                    <p:nvPicPr>
                      <p:cNvPr id="11" name="Object 10" hidden="1">
                        <a:extLst>
                          <a:ext uri="{FF2B5EF4-FFF2-40B4-BE49-F238E27FC236}">
                            <a16:creationId xmlns:a16="http://schemas.microsoft.com/office/drawing/2014/main" id="{1BB1C276-6F7A-4EED-905A-536CF9DB23F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hidden="1">
            <a:extLst>
              <a:ext uri="{FF2B5EF4-FFF2-40B4-BE49-F238E27FC236}">
                <a16:creationId xmlns:a16="http://schemas.microsoft.com/office/drawing/2014/main" id="{B4025DA4-129E-40FA-BBBD-5281BEDD0318}"/>
              </a:ext>
            </a:extLst>
          </p:cNvPr>
          <p:cNvSpPr/>
          <p:nvPr userDrawn="1">
            <p:custDataLst>
              <p:tags r:id="rId4"/>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955" b="1" i="0" u="none" strike="noStrike" kern="1200" cap="none" spc="0" normalizeH="0" baseline="0" noProof="0">
              <a:ln>
                <a:noFill/>
              </a:ln>
              <a:solidFill>
                <a:prstClr val="white"/>
              </a:solidFill>
              <a:effectLst/>
              <a:uLnTx/>
              <a:uFillTx/>
              <a:latin typeface="Arial MT Condensed Light" panose="020B0306030403020204" pitchFamily="34" charset="0"/>
              <a:ea typeface="+mn-ea"/>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375092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heme" Target="../theme/theme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Box 5">
            <a:extLst>
              <a:ext uri="{FF2B5EF4-FFF2-40B4-BE49-F238E27FC236}">
                <a16:creationId xmlns:a16="http://schemas.microsoft.com/office/drawing/2014/main" id="{55043BDF-191C-EC5A-BCBE-96ED0105F780}"/>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3" name="Straight Connector 2">
            <a:extLst>
              <a:ext uri="{FF2B5EF4-FFF2-40B4-BE49-F238E27FC236}">
                <a16:creationId xmlns:a16="http://schemas.microsoft.com/office/drawing/2014/main" id="{1BA5718A-D1B7-8EED-99C8-B91829B577C5}"/>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67" r:id="rId1"/>
    <p:sldLayoutId id="2147483881" r:id="rId2"/>
    <p:sldLayoutId id="2147483897" r:id="rId3"/>
    <p:sldLayoutId id="2147483882" r:id="rId4"/>
    <p:sldLayoutId id="2147483842" r:id="rId5"/>
    <p:sldLayoutId id="2147483840" r:id="rId6"/>
    <p:sldLayoutId id="2147483884" r:id="rId7"/>
    <p:sldLayoutId id="2147483883" r:id="rId8"/>
    <p:sldLayoutId id="2147483877" r:id="rId9"/>
    <p:sldLayoutId id="2147483841" r:id="rId10"/>
    <p:sldLayoutId id="2147483885" r:id="rId11"/>
    <p:sldLayoutId id="2147483886" r:id="rId12"/>
    <p:sldLayoutId id="2147483878" r:id="rId13"/>
    <p:sldLayoutId id="2147483861" r:id="rId14"/>
    <p:sldLayoutId id="2147483833" r:id="rId15"/>
    <p:sldLayoutId id="2147483847" r:id="rId16"/>
    <p:sldLayoutId id="2147483853" r:id="rId17"/>
    <p:sldLayoutId id="2147483900" r:id="rId18"/>
    <p:sldLayoutId id="2147483901" r:id="rId19"/>
    <p:sldLayoutId id="2147483923"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5225A43F-6CE0-4EF2-9B7C-0A111FC16B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59E6573-DACA-4362-AA49-D8C9D435B4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1F1735-5E75-40FE-BDD6-480021505403}" type="datetime1">
              <a:rPr lang="de-DE" smtClean="0"/>
              <a:t>25.09.2026</a:t>
            </a:fld>
            <a:endParaRPr lang="de-DE"/>
          </a:p>
        </p:txBody>
      </p:sp>
      <p:sp>
        <p:nvSpPr>
          <p:cNvPr id="5" name="Fußzeilenplatzhalter 4">
            <a:extLst>
              <a:ext uri="{FF2B5EF4-FFF2-40B4-BE49-F238E27FC236}">
                <a16:creationId xmlns:a16="http://schemas.microsoft.com/office/drawing/2014/main" id="{6D51D328-6116-4405-B73B-D22BEE30A6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66D1345-28A3-42C8-89BF-C15F2406C4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9130E-7CA7-41B9-A79C-8E8800DB51B0}" type="slidenum">
              <a:rPr lang="de-DE" smtClean="0"/>
              <a:t>‹#›</a:t>
            </a:fld>
            <a:endParaRPr lang="de-DE"/>
          </a:p>
        </p:txBody>
      </p:sp>
      <p:sp>
        <p:nvSpPr>
          <p:cNvPr id="9" name="Titel 1">
            <a:extLst>
              <a:ext uri="{FF2B5EF4-FFF2-40B4-BE49-F238E27FC236}">
                <a16:creationId xmlns:a16="http://schemas.microsoft.com/office/drawing/2014/main" id="{870F1D1F-D894-49D9-8EC4-0D025025489F}"/>
              </a:ext>
            </a:extLst>
          </p:cNvPr>
          <p:cNvSpPr txBox="1">
            <a:spLocks/>
          </p:cNvSpPr>
          <p:nvPr userDrawn="1"/>
        </p:nvSpPr>
        <p:spPr>
          <a:xfrm>
            <a:off x="519023" y="224287"/>
            <a:ext cx="7460411" cy="569343"/>
          </a:xfrm>
          <a:prstGeom prst="rect">
            <a:avLst/>
          </a:prstGeom>
        </p:spPr>
        <p:txBody>
          <a:bodyPr>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endParaRPr lang="de-DE">
              <a:latin typeface="Arial MT Condensed Light" panose="020B0306030403020204" pitchFamily="34" charset="0"/>
            </a:endParaRPr>
          </a:p>
        </p:txBody>
      </p:sp>
      <p:sp>
        <p:nvSpPr>
          <p:cNvPr id="2" name="Foliennummernplatzhalter 5">
            <a:extLst>
              <a:ext uri="{FF2B5EF4-FFF2-40B4-BE49-F238E27FC236}">
                <a16:creationId xmlns:a16="http://schemas.microsoft.com/office/drawing/2014/main" id="{C463DB5B-8587-4654-00C9-8BF8F6026EA9}"/>
              </a:ext>
            </a:extLst>
          </p:cNvPr>
          <p:cNvSpPr txBox="1">
            <a:spLocks/>
          </p:cNvSpPr>
          <p:nvPr userDrawn="1"/>
        </p:nvSpPr>
        <p:spPr>
          <a:xfrm>
            <a:off x="9247097" y="6418881"/>
            <a:ext cx="2743200" cy="365125"/>
          </a:xfrm>
          <a:prstGeom prst="rect">
            <a:avLst/>
          </a:prstGeom>
        </p:spPr>
        <p:txBody>
          <a:bodyPr/>
          <a:lstStyle>
            <a:defPPr>
              <a:defRPr lang="de-DE"/>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169130E-7CA7-41B9-A79C-8E8800DB51B0}" type="slidenum">
              <a:rPr lang="de-DE" smtClean="0"/>
              <a:pPr algn="r"/>
              <a:t>‹#›</a:t>
            </a:fld>
            <a:endParaRPr lang="de-DE"/>
          </a:p>
        </p:txBody>
      </p:sp>
      <p:sp>
        <p:nvSpPr>
          <p:cNvPr id="8" name="Text Box 5">
            <a:extLst>
              <a:ext uri="{FF2B5EF4-FFF2-40B4-BE49-F238E27FC236}">
                <a16:creationId xmlns:a16="http://schemas.microsoft.com/office/drawing/2014/main" id="{1956291A-487C-B2A6-07DE-3D66B584C20D}"/>
              </a:ext>
            </a:extLst>
          </p:cNvPr>
          <p:cNvSpPr txBox="1"/>
          <p:nvPr userDrawn="1"/>
        </p:nvSpPr>
        <p:spPr>
          <a:xfrm rot="16200000">
            <a:off x="9835768" y="4364575"/>
            <a:ext cx="4019247" cy="369541"/>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0" i="0" spc="0" baseline="0" dirty="0">
                <a:solidFill>
                  <a:srgbClr val="379A67"/>
                </a:solidFill>
                <a:effectLst/>
                <a:latin typeface="Calibri" panose="020F0502020204030204" pitchFamily="34" charset="0"/>
                <a:ea typeface="Open Sans" panose="020B0606030504020204" pitchFamily="34" charset="0"/>
                <a:cs typeface="Calibri" panose="020F0502020204030204" pitchFamily="34" charset="0"/>
              </a:rPr>
              <a:t>Promoting ESG Awareness + Risk Literacy in SMEs</a:t>
            </a:r>
          </a:p>
        </p:txBody>
      </p:sp>
      <p:cxnSp>
        <p:nvCxnSpPr>
          <p:cNvPr id="10" name="Straight Connector 9">
            <a:extLst>
              <a:ext uri="{FF2B5EF4-FFF2-40B4-BE49-F238E27FC236}">
                <a16:creationId xmlns:a16="http://schemas.microsoft.com/office/drawing/2014/main" id="{89231C1B-93DF-1D38-7710-78BA17271F43}"/>
              </a:ext>
            </a:extLst>
          </p:cNvPr>
          <p:cNvCxnSpPr/>
          <p:nvPr userDrawn="1"/>
        </p:nvCxnSpPr>
        <p:spPr>
          <a:xfrm>
            <a:off x="11740762" y="6578238"/>
            <a:ext cx="190704" cy="0"/>
          </a:xfrm>
          <a:prstGeom prst="line">
            <a:avLst/>
          </a:prstGeom>
          <a:ln w="12700">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7722592"/>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8" r:id="rId15"/>
    <p:sldLayoutId id="2147483920" r:id="rId16"/>
    <p:sldLayoutId id="2147483921" r:id="rId17"/>
    <p:sldLayoutId id="2147483922" r:id="rId18"/>
    <p:sldLayoutId id="2147483924"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9.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39.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28.xml"/><Relationship Id="rId18" Type="http://schemas.openxmlformats.org/officeDocument/2006/relationships/image" Target="../media/image20.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image" Target="../media/image19.png"/><Relationship Id="rId2" Type="http://schemas.openxmlformats.org/officeDocument/2006/relationships/tags" Target="../tags/tag13.xml"/><Relationship Id="rId16" Type="http://schemas.openxmlformats.org/officeDocument/2006/relationships/image" Target="../media/image7.emf"/><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oleObject" Target="../embeddings/oleObject4.bin"/><Relationship Id="rId10" Type="http://schemas.openxmlformats.org/officeDocument/2006/relationships/tags" Target="../tags/tag21.xml"/><Relationship Id="rId19" Type="http://schemas.openxmlformats.org/officeDocument/2006/relationships/image" Target="../media/image21.png"/><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4.png"/><Relationship Id="rId5" Type="http://schemas.openxmlformats.org/officeDocument/2006/relationships/image" Target="../media/image16.jpeg"/><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4.png"/><Relationship Id="rId2" Type="http://schemas.openxmlformats.org/officeDocument/2006/relationships/slideLayout" Target="../slideLayouts/slideLayout28.xml"/><Relationship Id="rId1" Type="http://schemas.openxmlformats.org/officeDocument/2006/relationships/tags" Target="../tags/tag24.xml"/><Relationship Id="rId6" Type="http://schemas.openxmlformats.org/officeDocument/2006/relationships/image" Target="../media/image16.jpeg"/><Relationship Id="rId5" Type="http://schemas.openxmlformats.org/officeDocument/2006/relationships/image" Target="../media/image7.emf"/><Relationship Id="rId4" Type="http://schemas.openxmlformats.org/officeDocument/2006/relationships/oleObject" Target="../embeddings/oleObject4.bin"/></Relationships>
</file>

<file path=ppt/slides/_rels/slide13.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slideLayout" Target="../slideLayouts/slideLayout28.xml"/><Relationship Id="rId18" Type="http://schemas.openxmlformats.org/officeDocument/2006/relationships/image" Target="../media/image20.pn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image" Target="../media/image19.png"/><Relationship Id="rId2" Type="http://schemas.openxmlformats.org/officeDocument/2006/relationships/tags" Target="../tags/tag26.xml"/><Relationship Id="rId16" Type="http://schemas.openxmlformats.org/officeDocument/2006/relationships/image" Target="../media/image7.emf"/><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5" Type="http://schemas.openxmlformats.org/officeDocument/2006/relationships/oleObject" Target="../embeddings/oleObject4.bin"/><Relationship Id="rId10" Type="http://schemas.openxmlformats.org/officeDocument/2006/relationships/tags" Target="../tags/tag34.xml"/><Relationship Id="rId19" Type="http://schemas.openxmlformats.org/officeDocument/2006/relationships/image" Target="../media/image21.png"/><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9.xml"/><Relationship Id="rId5" Type="http://schemas.openxmlformats.org/officeDocument/2006/relationships/image" Target="../media/image4.pn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5.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jpeg"/><Relationship Id="rId7" Type="http://schemas.openxmlformats.org/officeDocument/2006/relationships/hyperlink" Target="https://www.instagram.com/esgforenterprise" TargetMode="External"/><Relationship Id="rId2" Type="http://schemas.openxmlformats.org/officeDocument/2006/relationships/notesSlide" Target="../notesSlides/notesSlide14.xml"/><Relationship Id="rId1" Type="http://schemas.openxmlformats.org/officeDocument/2006/relationships/slideLayout" Target="../slideLayouts/slideLayout37.xml"/><Relationship Id="rId6" Type="http://schemas.openxmlformats.org/officeDocument/2006/relationships/hyperlink" Target="https://www.instagram.com/cie.gateway?igsh=dzNxYnl3OGpnbmpn" TargetMode="External"/><Relationship Id="rId5" Type="http://schemas.openxmlformats.org/officeDocument/2006/relationships/hyperlink" Target="https://www.linkedin.com/login/?session_redirect=%2Fcompany%2F105997508%2F" TargetMode="External"/><Relationship Id="rId10" Type="http://schemas.openxmlformats.org/officeDocument/2006/relationships/hyperlink" Target="https://www.facebook.com/projectpearleu/?rdid=duKnqRKGY45tTuWj" TargetMode="External"/><Relationship Id="rId4" Type="http://schemas.openxmlformats.org/officeDocument/2006/relationships/hyperlink" Target="https://www.linkedin.com/company/cooperation-in-education-gateway" TargetMode="External"/><Relationship Id="rId9" Type="http://schemas.openxmlformats.org/officeDocument/2006/relationships/hyperlink" Target="https://www.youtube.com/@CiEGatew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1366D-4099-7037-D4D8-E826BE5E0BCE}"/>
            </a:ext>
          </a:extLst>
        </p:cNvPr>
        <p:cNvGrpSpPr/>
        <p:nvPr/>
      </p:nvGrpSpPr>
      <p:grpSpPr>
        <a:xfrm>
          <a:off x="0" y="0"/>
          <a:ext cx="0" cy="0"/>
          <a:chOff x="0" y="0"/>
          <a:chExt cx="0" cy="0"/>
        </a:xfrm>
      </p:grpSpPr>
      <p:pic>
        <p:nvPicPr>
          <p:cNvPr id="5" name="Picture 4" descr="A map of the world surrounded by trees&#10;&#10;AI-generated content may be incorrect.">
            <a:extLst>
              <a:ext uri="{FF2B5EF4-FFF2-40B4-BE49-F238E27FC236}">
                <a16:creationId xmlns:a16="http://schemas.microsoft.com/office/drawing/2014/main" id="{92806229-D191-69D4-C9D4-5A82010ED0A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039" r="19039"/>
          <a:stretch>
            <a:fillRect/>
          </a:stretch>
        </p:blipFill>
        <p:spPr>
          <a:xfrm>
            <a:off x="4642361" y="1"/>
            <a:ext cx="7549639" cy="6857999"/>
          </a:xfrm>
          <a:prstGeom prst="rect">
            <a:avLst/>
          </a:prstGeom>
        </p:spPr>
      </p:pic>
      <p:sp>
        <p:nvSpPr>
          <p:cNvPr id="6" name="Rectangle 5">
            <a:extLst>
              <a:ext uri="{FF2B5EF4-FFF2-40B4-BE49-F238E27FC236}">
                <a16:creationId xmlns:a16="http://schemas.microsoft.com/office/drawing/2014/main" id="{7778F99F-EDDD-AD0F-D03E-EEF78E8A353C}"/>
              </a:ext>
            </a:extLst>
          </p:cNvPr>
          <p:cNvSpPr/>
          <p:nvPr/>
        </p:nvSpPr>
        <p:spPr>
          <a:xfrm rot="10800000" flipH="1">
            <a:off x="4441174" y="1"/>
            <a:ext cx="7750825"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0EFDE1F-F5E3-7BA1-DE01-B5387F201CC1}"/>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flipH="1">
            <a:off x="4455704" y="-46436"/>
            <a:ext cx="3631392" cy="8119574"/>
          </a:xfrm>
          <a:prstGeom prst="rect">
            <a:avLst/>
          </a:prstGeom>
        </p:spPr>
      </p:pic>
      <p:pic>
        <p:nvPicPr>
          <p:cNvPr id="19" name="Picture 18">
            <a:extLst>
              <a:ext uri="{FF2B5EF4-FFF2-40B4-BE49-F238E27FC236}">
                <a16:creationId xmlns:a16="http://schemas.microsoft.com/office/drawing/2014/main" id="{9F0F1AFF-058E-FE09-F251-E9CC58F72A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789" y="912863"/>
            <a:ext cx="3891377" cy="1872726"/>
          </a:xfrm>
          <a:prstGeom prst="rect">
            <a:avLst/>
          </a:prstGeom>
        </p:spPr>
      </p:pic>
      <p:sp>
        <p:nvSpPr>
          <p:cNvPr id="40" name="TextBox 39">
            <a:extLst>
              <a:ext uri="{FF2B5EF4-FFF2-40B4-BE49-F238E27FC236}">
                <a16:creationId xmlns:a16="http://schemas.microsoft.com/office/drawing/2014/main" id="{C221D73B-915C-E3E4-10C6-25A33DEA9318}"/>
              </a:ext>
            </a:extLst>
          </p:cNvPr>
          <p:cNvSpPr txBox="1"/>
          <p:nvPr/>
        </p:nvSpPr>
        <p:spPr>
          <a:xfrm>
            <a:off x="4756551" y="1202575"/>
            <a:ext cx="5408117" cy="2734082"/>
          </a:xfrm>
          <a:prstGeom prst="rect">
            <a:avLst/>
          </a:prstGeom>
          <a:noFill/>
        </p:spPr>
        <p:txBody>
          <a:bodyPr wrap="square" rtlCol="0">
            <a:spAutoFit/>
          </a:bodyPr>
          <a:lstStyle/>
          <a:p>
            <a:pPr>
              <a:lnSpc>
                <a:spcPts val="5820"/>
              </a:lnSpc>
            </a:pPr>
            <a:r>
              <a:rPr lang="en-US" sz="7500" b="1" spc="324" dirty="0">
                <a:solidFill>
                  <a:schemeClr val="bg1"/>
                </a:solidFill>
                <a:latin typeface="Calibri" panose="020F0502020204030204" pitchFamily="34" charset="0"/>
                <a:cs typeface="Calibri" panose="020F0502020204030204" pitchFamily="34" charset="0"/>
              </a:rPr>
              <a:t>Module</a:t>
            </a:r>
          </a:p>
          <a:p>
            <a:pPr>
              <a:lnSpc>
                <a:spcPts val="5820"/>
              </a:lnSpc>
            </a:pPr>
            <a:r>
              <a:rPr lang="en-US" sz="7500" b="1" spc="324" dirty="0">
                <a:solidFill>
                  <a:schemeClr val="bg1"/>
                </a:solidFill>
                <a:latin typeface="Calibri" panose="020F0502020204030204" pitchFamily="34" charset="0"/>
                <a:cs typeface="Calibri" panose="020F0502020204030204" pitchFamily="34" charset="0"/>
              </a:rPr>
              <a:t>03</a:t>
            </a:r>
          </a:p>
          <a:p>
            <a:endParaRPr lang="en-US" sz="7500" b="1" spc="324" dirty="0">
              <a:solidFill>
                <a:schemeClr val="bg1"/>
              </a:solidFill>
              <a:latin typeface="Calibri" panose="020F0502020204030204" pitchFamily="34" charset="0"/>
              <a:cs typeface="Calibri" panose="020F0502020204030204" pitchFamily="34" charset="0"/>
            </a:endParaRPr>
          </a:p>
        </p:txBody>
      </p:sp>
      <p:cxnSp>
        <p:nvCxnSpPr>
          <p:cNvPr id="4" name="Straight Connector 3">
            <a:extLst>
              <a:ext uri="{FF2B5EF4-FFF2-40B4-BE49-F238E27FC236}">
                <a16:creationId xmlns:a16="http://schemas.microsoft.com/office/drawing/2014/main" id="{3ACA1BE5-8714-59B6-E7CF-8CA250F80092}"/>
              </a:ext>
            </a:extLst>
          </p:cNvPr>
          <p:cNvCxnSpPr>
            <a:cxnSpLocks/>
          </p:cNvCxnSpPr>
          <p:nvPr/>
        </p:nvCxnSpPr>
        <p:spPr>
          <a:xfrm>
            <a:off x="5065309" y="54660"/>
            <a:ext cx="0" cy="97849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1F4C62D-109D-3CFA-E34A-1C667A3158AE}"/>
              </a:ext>
            </a:extLst>
          </p:cNvPr>
          <p:cNvCxnSpPr>
            <a:cxnSpLocks/>
          </p:cNvCxnSpPr>
          <p:nvPr/>
        </p:nvCxnSpPr>
        <p:spPr>
          <a:xfrm>
            <a:off x="5065309" y="2719449"/>
            <a:ext cx="0" cy="1417653"/>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F1A63350-7980-3E3D-7AFC-E33E4B99D75B}"/>
              </a:ext>
            </a:extLst>
          </p:cNvPr>
          <p:cNvSpPr/>
          <p:nvPr/>
        </p:nvSpPr>
        <p:spPr>
          <a:xfrm>
            <a:off x="4314106" y="4533376"/>
            <a:ext cx="4449884"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7" name="TextBox 26">
            <a:extLst>
              <a:ext uri="{FF2B5EF4-FFF2-40B4-BE49-F238E27FC236}">
                <a16:creationId xmlns:a16="http://schemas.microsoft.com/office/drawing/2014/main" id="{63F4D678-E778-65DB-93F5-DEB96A11E802}"/>
              </a:ext>
            </a:extLst>
          </p:cNvPr>
          <p:cNvSpPr txBox="1"/>
          <p:nvPr/>
        </p:nvSpPr>
        <p:spPr>
          <a:xfrm>
            <a:off x="4783958" y="4585674"/>
            <a:ext cx="3833678" cy="646331"/>
          </a:xfrm>
          <a:prstGeom prst="rect">
            <a:avLst/>
          </a:prstGeom>
          <a:noFill/>
        </p:spPr>
        <p:txBody>
          <a:bodyPr wrap="none" rtlCol="0">
            <a:spAutoFit/>
          </a:bodyPr>
          <a:lstStyle/>
          <a:p>
            <a:r>
              <a:rPr lang="en-US" sz="3600" b="1" dirty="0">
                <a:solidFill>
                  <a:schemeClr val="bg1"/>
                </a:solidFill>
              </a:rPr>
              <a:t>ANALYSIS FOR SME</a:t>
            </a:r>
            <a:endParaRPr lang="en-US" sz="3600" b="1" dirty="0">
              <a:solidFill>
                <a:schemeClr val="bg1"/>
              </a:solidFill>
              <a:latin typeface="Calibri" panose="020F0502020204030204" pitchFamily="34" charset="0"/>
              <a:cs typeface="Calibri" panose="020F0502020204030204" pitchFamily="34" charset="0"/>
            </a:endParaRPr>
          </a:p>
        </p:txBody>
      </p:sp>
      <p:sp>
        <p:nvSpPr>
          <p:cNvPr id="28" name="Rectangle 27">
            <a:extLst>
              <a:ext uri="{FF2B5EF4-FFF2-40B4-BE49-F238E27FC236}">
                <a16:creationId xmlns:a16="http://schemas.microsoft.com/office/drawing/2014/main" id="{28B6B2D6-75E2-97AA-B61D-19E734DA70ED}"/>
              </a:ext>
            </a:extLst>
          </p:cNvPr>
          <p:cNvSpPr/>
          <p:nvPr/>
        </p:nvSpPr>
        <p:spPr>
          <a:xfrm>
            <a:off x="4314106" y="3730615"/>
            <a:ext cx="3274226"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9" name="TextBox 28">
            <a:extLst>
              <a:ext uri="{FF2B5EF4-FFF2-40B4-BE49-F238E27FC236}">
                <a16:creationId xmlns:a16="http://schemas.microsoft.com/office/drawing/2014/main" id="{AF69C802-C929-37C0-4B78-DE4D17CEE944}"/>
              </a:ext>
            </a:extLst>
          </p:cNvPr>
          <p:cNvSpPr txBox="1"/>
          <p:nvPr/>
        </p:nvSpPr>
        <p:spPr>
          <a:xfrm>
            <a:off x="4783958" y="3782913"/>
            <a:ext cx="2713243" cy="646331"/>
          </a:xfrm>
          <a:prstGeom prst="rect">
            <a:avLst/>
          </a:prstGeom>
          <a:noFill/>
        </p:spPr>
        <p:txBody>
          <a:bodyPr wrap="none" rtlCol="0">
            <a:spAutoFit/>
          </a:bodyPr>
          <a:lstStyle/>
          <a:p>
            <a:r>
              <a:rPr lang="en-US" sz="3600" b="1" dirty="0">
                <a:solidFill>
                  <a:schemeClr val="bg1"/>
                </a:solidFill>
              </a:rPr>
              <a:t>ESG ESG RISK</a:t>
            </a:r>
            <a:endParaRPr lang="tr-TR" sz="3600" dirty="0">
              <a:solidFill>
                <a:schemeClr val="bg1"/>
              </a:solidFill>
            </a:endParaRPr>
          </a:p>
        </p:txBody>
      </p:sp>
      <p:grpSp>
        <p:nvGrpSpPr>
          <p:cNvPr id="30" name="Group 29">
            <a:extLst>
              <a:ext uri="{FF2B5EF4-FFF2-40B4-BE49-F238E27FC236}">
                <a16:creationId xmlns:a16="http://schemas.microsoft.com/office/drawing/2014/main" id="{354B7E41-D60C-7A04-5AEE-25A1897B273E}"/>
              </a:ext>
            </a:extLst>
          </p:cNvPr>
          <p:cNvGrpSpPr/>
          <p:nvPr/>
        </p:nvGrpSpPr>
        <p:grpSpPr>
          <a:xfrm>
            <a:off x="336271" y="5505770"/>
            <a:ext cx="3807962" cy="1100779"/>
            <a:chOff x="304276" y="9628029"/>
            <a:chExt cx="2919771" cy="844028"/>
          </a:xfrm>
        </p:grpSpPr>
        <p:pic>
          <p:nvPicPr>
            <p:cNvPr id="31" name="Picture 30">
              <a:extLst>
                <a:ext uri="{FF2B5EF4-FFF2-40B4-BE49-F238E27FC236}">
                  <a16:creationId xmlns:a16="http://schemas.microsoft.com/office/drawing/2014/main" id="{FD1FC140-1004-A1F2-6169-FF087BD8F23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5053" y="9647422"/>
              <a:ext cx="564844" cy="295619"/>
            </a:xfrm>
            <a:prstGeom prst="rect">
              <a:avLst/>
            </a:prstGeom>
          </p:spPr>
        </p:pic>
        <p:pic>
          <p:nvPicPr>
            <p:cNvPr id="32" name="Picture 31">
              <a:extLst>
                <a:ext uri="{FF2B5EF4-FFF2-40B4-BE49-F238E27FC236}">
                  <a16:creationId xmlns:a16="http://schemas.microsoft.com/office/drawing/2014/main" id="{A6E076CA-4244-A44F-2FBF-FA3C3A2AEFF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61793" y="9641744"/>
              <a:ext cx="579464" cy="304783"/>
            </a:xfrm>
            <a:prstGeom prst="rect">
              <a:avLst/>
            </a:prstGeom>
          </p:spPr>
        </p:pic>
        <p:pic>
          <p:nvPicPr>
            <p:cNvPr id="33" name="Picture 32">
              <a:extLst>
                <a:ext uri="{FF2B5EF4-FFF2-40B4-BE49-F238E27FC236}">
                  <a16:creationId xmlns:a16="http://schemas.microsoft.com/office/drawing/2014/main" id="{80670242-2322-15DC-8F0D-E86520AE47D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5678" y="9628029"/>
              <a:ext cx="1618369" cy="336885"/>
            </a:xfrm>
            <a:prstGeom prst="rect">
              <a:avLst/>
            </a:prstGeom>
          </p:spPr>
        </p:pic>
        <p:sp>
          <p:nvSpPr>
            <p:cNvPr id="34" name="TextBox 33">
              <a:extLst>
                <a:ext uri="{FF2B5EF4-FFF2-40B4-BE49-F238E27FC236}">
                  <a16:creationId xmlns:a16="http://schemas.microsoft.com/office/drawing/2014/main" id="{54B436C7-09F6-7DF6-3E37-55886DD138C0}"/>
                </a:ext>
              </a:extLst>
            </p:cNvPr>
            <p:cNvSpPr txBox="1"/>
            <p:nvPr userDrawn="1"/>
          </p:nvSpPr>
          <p:spPr>
            <a:xfrm>
              <a:off x="304276" y="10125939"/>
              <a:ext cx="2784385" cy="346118"/>
            </a:xfrm>
            <a:prstGeom prst="rect">
              <a:avLst/>
            </a:prstGeom>
            <a:noFill/>
          </p:spPr>
          <p:txBody>
            <a:bodyPr wrap="square">
              <a:spAutoFit/>
            </a:bodyPr>
            <a:lstStyle/>
            <a:p>
              <a:pPr algn="just">
                <a:lnSpc>
                  <a:spcPts val="740"/>
                </a:lnSpc>
              </a:pPr>
              <a:r>
                <a:rPr lang="en-US" sz="650" b="0" i="0" u="none" strike="noStrike">
                  <a:solidFill>
                    <a:srgbClr val="404040"/>
                  </a:solidFill>
                  <a:effectLst/>
                  <a:latin typeface="Calibri" panose="020F0502020204030204" pitchFamily="34" charset="0"/>
                  <a:cs typeface="Calibri" panose="020F0502020204030204" pitchFamily="34" charset="0"/>
                </a:rPr>
                <a:t>Funded by the European Union. However, the views and opinions expressed are solely those of the author(s) and do not necessarily reflect the views of the European Union or Turkish National Agency. Neither the European Union nor the grant-awarding body can be held responsible for these views and opinions.</a:t>
              </a:r>
              <a:endParaRPr lang="en-US" sz="650" i="0" dirty="0">
                <a:solidFill>
                  <a:srgbClr val="404040"/>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618203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403E-A5C0-17E7-BD5C-CA9325D01658}"/>
            </a:ext>
          </a:extLst>
        </p:cNvPr>
        <p:cNvGrpSpPr/>
        <p:nvPr/>
      </p:nvGrpSpPr>
      <p:grpSpPr>
        <a:xfrm>
          <a:off x="0" y="0"/>
          <a:ext cx="0" cy="0"/>
          <a:chOff x="0" y="0"/>
          <a:chExt cx="0" cy="0"/>
        </a:xfrm>
      </p:grpSpPr>
      <p:pic>
        <p:nvPicPr>
          <p:cNvPr id="38" name="Picture 37" descr="A group of people discussing something&#10;&#10;AI-generated content may be incorrect.">
            <a:extLst>
              <a:ext uri="{FF2B5EF4-FFF2-40B4-BE49-F238E27FC236}">
                <a16:creationId xmlns:a16="http://schemas.microsoft.com/office/drawing/2014/main" id="{D8827EFE-4C79-4CB1-4D12-D851D4B0C3FF}"/>
              </a:ext>
            </a:extLst>
          </p:cNvPr>
          <p:cNvPicPr>
            <a:picLocks noChangeAspect="1"/>
          </p:cNvPicPr>
          <p:nvPr/>
        </p:nvPicPr>
        <p:blipFill rotWithShape="1">
          <a:blip r:embed="rId3"/>
          <a:srcRect l="29389" t="2021" r="43969" b="-41"/>
          <a:stretch>
            <a:fillRect/>
          </a:stretch>
        </p:blipFill>
        <p:spPr>
          <a:xfrm>
            <a:off x="0" y="2894"/>
            <a:ext cx="3534788" cy="6857999"/>
          </a:xfrm>
          <a:prstGeom prst="rect">
            <a:avLst/>
          </a:prstGeom>
        </p:spPr>
      </p:pic>
      <p:sp>
        <p:nvSpPr>
          <p:cNvPr id="2" name="Rectangle 1">
            <a:extLst>
              <a:ext uri="{FF2B5EF4-FFF2-40B4-BE49-F238E27FC236}">
                <a16:creationId xmlns:a16="http://schemas.microsoft.com/office/drawing/2014/main" id="{354BD9FF-EA5B-AC0F-AFF4-55100171DFEA}"/>
              </a:ext>
            </a:extLst>
          </p:cNvPr>
          <p:cNvSpPr/>
          <p:nvPr/>
        </p:nvSpPr>
        <p:spPr>
          <a:xfrm rot="10800000" flipH="1">
            <a:off x="-40101" y="0"/>
            <a:ext cx="3574889" cy="6857998"/>
          </a:xfrm>
          <a:prstGeom prst="rect">
            <a:avLst/>
          </a:prstGeom>
          <a:gradFill>
            <a:gsLst>
              <a:gs pos="83000">
                <a:srgbClr val="007772"/>
              </a:gs>
              <a:gs pos="21000">
                <a:srgbClr val="007772">
                  <a:alpha val="47337"/>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DDCCD26F-AAA2-C616-EE55-27EDD6E642C4}"/>
              </a:ext>
            </a:extLst>
          </p:cNvPr>
          <p:cNvSpPr/>
          <p:nvPr/>
        </p:nvSpPr>
        <p:spPr>
          <a:xfrm>
            <a:off x="1185153" y="576831"/>
            <a:ext cx="4239585" cy="698629"/>
          </a:xfrm>
          <a:prstGeom prst="rect">
            <a:avLst/>
          </a:prstGeom>
          <a:solidFill>
            <a:srgbClr val="EEA8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0" name="TextBox 9">
            <a:extLst>
              <a:ext uri="{FF2B5EF4-FFF2-40B4-BE49-F238E27FC236}">
                <a16:creationId xmlns:a16="http://schemas.microsoft.com/office/drawing/2014/main" id="{6CBE9E5A-3B3E-A0EE-7DC6-A836FA2D8CD2}"/>
              </a:ext>
            </a:extLst>
          </p:cNvPr>
          <p:cNvSpPr txBox="1"/>
          <p:nvPr/>
        </p:nvSpPr>
        <p:spPr>
          <a:xfrm>
            <a:off x="1517500" y="628542"/>
            <a:ext cx="3574889" cy="1200329"/>
          </a:xfrm>
          <a:prstGeom prst="rect">
            <a:avLst/>
          </a:prstGeom>
          <a:noFill/>
        </p:spPr>
        <p:txBody>
          <a:bodyPr wrap="none" rtlCol="0">
            <a:spAutoFit/>
          </a:bodyPr>
          <a:lstStyle/>
          <a:p>
            <a:r>
              <a:rPr lang="en-US" sz="3600" b="1" dirty="0">
                <a:solidFill>
                  <a:schemeClr val="bg1"/>
                </a:solidFill>
                <a:latin typeface="Calibri" panose="020F0502020204030204" pitchFamily="34" charset="0"/>
                <a:cs typeface="Calibri" panose="020F0502020204030204" pitchFamily="34" charset="0"/>
              </a:rPr>
              <a:t>Agenda Module 3</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11" name="Freeform 10">
            <a:extLst>
              <a:ext uri="{FF2B5EF4-FFF2-40B4-BE49-F238E27FC236}">
                <a16:creationId xmlns:a16="http://schemas.microsoft.com/office/drawing/2014/main" id="{46CDA9B1-6264-51DA-9B76-D125A7F4E968}"/>
              </a:ext>
            </a:extLst>
          </p:cNvPr>
          <p:cNvSpPr/>
          <p:nvPr/>
        </p:nvSpPr>
        <p:spPr>
          <a:xfrm rot="15325054" flipH="1">
            <a:off x="5788141" y="1211712"/>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379A67"/>
          </a:solidFill>
          <a:ln w="5398" cap="flat">
            <a:noFill/>
            <a:prstDash val="solid"/>
            <a:miter/>
          </a:ln>
        </p:spPr>
        <p:txBody>
          <a:bodyPr rtlCol="0" anchor="ctr"/>
          <a:lstStyle/>
          <a:p>
            <a:endParaRPr lang="en-US" dirty="0"/>
          </a:p>
        </p:txBody>
      </p:sp>
      <p:grpSp>
        <p:nvGrpSpPr>
          <p:cNvPr id="13" name="Group 12">
            <a:extLst>
              <a:ext uri="{FF2B5EF4-FFF2-40B4-BE49-F238E27FC236}">
                <a16:creationId xmlns:a16="http://schemas.microsoft.com/office/drawing/2014/main" id="{24ACD37F-272B-290B-1BAC-3B3698674415}"/>
              </a:ext>
            </a:extLst>
          </p:cNvPr>
          <p:cNvGrpSpPr/>
          <p:nvPr/>
        </p:nvGrpSpPr>
        <p:grpSpPr>
          <a:xfrm>
            <a:off x="3265785" y="2294724"/>
            <a:ext cx="569478" cy="569478"/>
            <a:chOff x="410983" y="7656535"/>
            <a:chExt cx="569478" cy="569478"/>
          </a:xfrm>
        </p:grpSpPr>
        <p:sp>
          <p:nvSpPr>
            <p:cNvPr id="15" name="Oval 14">
              <a:extLst>
                <a:ext uri="{FF2B5EF4-FFF2-40B4-BE49-F238E27FC236}">
                  <a16:creationId xmlns:a16="http://schemas.microsoft.com/office/drawing/2014/main" id="{7BE066A9-0298-359E-7BF3-E335622D5097}"/>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 Placeholder 22">
              <a:extLst>
                <a:ext uri="{FF2B5EF4-FFF2-40B4-BE49-F238E27FC236}">
                  <a16:creationId xmlns:a16="http://schemas.microsoft.com/office/drawing/2014/main" id="{899B8575-6A38-075E-C752-F484AB4518E9}"/>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01</a:t>
              </a:r>
            </a:p>
          </p:txBody>
        </p:sp>
      </p:grpSp>
      <p:grpSp>
        <p:nvGrpSpPr>
          <p:cNvPr id="17" name="Group 16">
            <a:extLst>
              <a:ext uri="{FF2B5EF4-FFF2-40B4-BE49-F238E27FC236}">
                <a16:creationId xmlns:a16="http://schemas.microsoft.com/office/drawing/2014/main" id="{0319208B-10E8-3100-A254-DB62B5F00911}"/>
              </a:ext>
            </a:extLst>
          </p:cNvPr>
          <p:cNvGrpSpPr/>
          <p:nvPr/>
        </p:nvGrpSpPr>
        <p:grpSpPr>
          <a:xfrm>
            <a:off x="3265785" y="3000313"/>
            <a:ext cx="569478" cy="569478"/>
            <a:chOff x="410983" y="7656535"/>
            <a:chExt cx="569478" cy="569478"/>
          </a:xfrm>
        </p:grpSpPr>
        <p:sp>
          <p:nvSpPr>
            <p:cNvPr id="21" name="Oval 20">
              <a:extLst>
                <a:ext uri="{FF2B5EF4-FFF2-40B4-BE49-F238E27FC236}">
                  <a16:creationId xmlns:a16="http://schemas.microsoft.com/office/drawing/2014/main" id="{BE3CCB53-259F-69FE-BEC3-8721C5F836AA}"/>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2">
              <a:extLst>
                <a:ext uri="{FF2B5EF4-FFF2-40B4-BE49-F238E27FC236}">
                  <a16:creationId xmlns:a16="http://schemas.microsoft.com/office/drawing/2014/main" id="{B03B8594-8C55-B2BE-8435-9972FDF18B83}"/>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02</a:t>
              </a:r>
            </a:p>
          </p:txBody>
        </p:sp>
      </p:grpSp>
      <p:sp>
        <p:nvSpPr>
          <p:cNvPr id="39" name="Text Placeholder 12">
            <a:extLst>
              <a:ext uri="{FF2B5EF4-FFF2-40B4-BE49-F238E27FC236}">
                <a16:creationId xmlns:a16="http://schemas.microsoft.com/office/drawing/2014/main" id="{B6DA9CDB-33B9-E46B-674C-FB85D938A971}"/>
              </a:ext>
            </a:extLst>
          </p:cNvPr>
          <p:cNvSpPr txBox="1">
            <a:spLocks/>
          </p:cNvSpPr>
          <p:nvPr/>
        </p:nvSpPr>
        <p:spPr>
          <a:xfrm>
            <a:off x="3916284" y="2333317"/>
            <a:ext cx="8552807"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Identifying ESG Risks (incl. EBA guidelines, supply chain, etc.)</a:t>
            </a:r>
          </a:p>
          <a:p>
            <a:pPr marL="0" indent="0">
              <a:buClr>
                <a:srgbClr val="379A67"/>
              </a:buClr>
              <a:buNone/>
            </a:pPr>
            <a:endParaRPr lang="en-US" dirty="0">
              <a:solidFill>
                <a:srgbClr val="404040"/>
              </a:solidFill>
            </a:endParaRPr>
          </a:p>
        </p:txBody>
      </p:sp>
      <p:sp>
        <p:nvSpPr>
          <p:cNvPr id="41" name="Text Placeholder 12">
            <a:extLst>
              <a:ext uri="{FF2B5EF4-FFF2-40B4-BE49-F238E27FC236}">
                <a16:creationId xmlns:a16="http://schemas.microsoft.com/office/drawing/2014/main" id="{30EC88DE-1F5A-D3EC-FA51-5072688E34B6}"/>
              </a:ext>
            </a:extLst>
          </p:cNvPr>
          <p:cNvSpPr txBox="1">
            <a:spLocks/>
          </p:cNvSpPr>
          <p:nvPr/>
        </p:nvSpPr>
        <p:spPr>
          <a:xfrm>
            <a:off x="3916284" y="3044283"/>
            <a:ext cx="8552804"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Stakeholder Analysis: Who influences &amp; who is affected?</a:t>
            </a:r>
          </a:p>
        </p:txBody>
      </p:sp>
      <p:grpSp>
        <p:nvGrpSpPr>
          <p:cNvPr id="42" name="Group 41">
            <a:extLst>
              <a:ext uri="{FF2B5EF4-FFF2-40B4-BE49-F238E27FC236}">
                <a16:creationId xmlns:a16="http://schemas.microsoft.com/office/drawing/2014/main" id="{45E04A0C-152B-F7CD-DF8A-ACE4FEC570AA}"/>
              </a:ext>
            </a:extLst>
          </p:cNvPr>
          <p:cNvGrpSpPr/>
          <p:nvPr/>
        </p:nvGrpSpPr>
        <p:grpSpPr>
          <a:xfrm>
            <a:off x="3265785" y="3705902"/>
            <a:ext cx="569478" cy="569478"/>
            <a:chOff x="410983" y="7656535"/>
            <a:chExt cx="569478" cy="569478"/>
          </a:xfrm>
        </p:grpSpPr>
        <p:sp>
          <p:nvSpPr>
            <p:cNvPr id="43" name="Oval 42">
              <a:extLst>
                <a:ext uri="{FF2B5EF4-FFF2-40B4-BE49-F238E27FC236}">
                  <a16:creationId xmlns:a16="http://schemas.microsoft.com/office/drawing/2014/main" id="{B19339F4-2E8E-D8B6-A853-D32319BE1815}"/>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22">
              <a:extLst>
                <a:ext uri="{FF2B5EF4-FFF2-40B4-BE49-F238E27FC236}">
                  <a16:creationId xmlns:a16="http://schemas.microsoft.com/office/drawing/2014/main" id="{9494BF75-18DE-C180-518E-309CDB9D1F4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03</a:t>
              </a:r>
            </a:p>
          </p:txBody>
        </p:sp>
      </p:grpSp>
      <p:grpSp>
        <p:nvGrpSpPr>
          <p:cNvPr id="45" name="Group 44">
            <a:extLst>
              <a:ext uri="{FF2B5EF4-FFF2-40B4-BE49-F238E27FC236}">
                <a16:creationId xmlns:a16="http://schemas.microsoft.com/office/drawing/2014/main" id="{DCF5821F-45F5-3D98-4CCB-FF899F6EA244}"/>
              </a:ext>
            </a:extLst>
          </p:cNvPr>
          <p:cNvGrpSpPr/>
          <p:nvPr/>
        </p:nvGrpSpPr>
        <p:grpSpPr>
          <a:xfrm>
            <a:off x="3265785" y="4411491"/>
            <a:ext cx="569478" cy="569478"/>
            <a:chOff x="410983" y="7656535"/>
            <a:chExt cx="569478" cy="569478"/>
          </a:xfrm>
        </p:grpSpPr>
        <p:sp>
          <p:nvSpPr>
            <p:cNvPr id="46" name="Oval 45">
              <a:extLst>
                <a:ext uri="{FF2B5EF4-FFF2-40B4-BE49-F238E27FC236}">
                  <a16:creationId xmlns:a16="http://schemas.microsoft.com/office/drawing/2014/main" id="{902C81C4-F902-2A07-D65E-A65A379EBEC0}"/>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 Placeholder 22">
              <a:extLst>
                <a:ext uri="{FF2B5EF4-FFF2-40B4-BE49-F238E27FC236}">
                  <a16:creationId xmlns:a16="http://schemas.microsoft.com/office/drawing/2014/main" id="{13145EF6-93C5-B021-2A94-8077AE9BE524}"/>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04</a:t>
              </a:r>
            </a:p>
          </p:txBody>
        </p:sp>
      </p:grpSp>
      <p:sp>
        <p:nvSpPr>
          <p:cNvPr id="48" name="Text Placeholder 12">
            <a:extLst>
              <a:ext uri="{FF2B5EF4-FFF2-40B4-BE49-F238E27FC236}">
                <a16:creationId xmlns:a16="http://schemas.microsoft.com/office/drawing/2014/main" id="{293949A1-2F18-897B-8258-2C8577F0E0BD}"/>
              </a:ext>
            </a:extLst>
          </p:cNvPr>
          <p:cNvSpPr txBox="1">
            <a:spLocks/>
          </p:cNvSpPr>
          <p:nvPr/>
        </p:nvSpPr>
        <p:spPr>
          <a:xfrm>
            <a:off x="3916286" y="3755249"/>
            <a:ext cx="8552806"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ESG Assessment Along the Value Chain</a:t>
            </a:r>
          </a:p>
          <a:p>
            <a:pPr marL="0" indent="0">
              <a:buClr>
                <a:srgbClr val="379A67"/>
              </a:buClr>
              <a:buNone/>
            </a:pPr>
            <a:endParaRPr lang="en-US" dirty="0">
              <a:solidFill>
                <a:srgbClr val="404040"/>
              </a:solidFill>
            </a:endParaRPr>
          </a:p>
        </p:txBody>
      </p:sp>
      <p:sp>
        <p:nvSpPr>
          <p:cNvPr id="49" name="Text Placeholder 12">
            <a:extLst>
              <a:ext uri="{FF2B5EF4-FFF2-40B4-BE49-F238E27FC236}">
                <a16:creationId xmlns:a16="http://schemas.microsoft.com/office/drawing/2014/main" id="{F4739AB5-BBA5-42E7-D047-A4A8001D3B5B}"/>
              </a:ext>
            </a:extLst>
          </p:cNvPr>
          <p:cNvSpPr txBox="1">
            <a:spLocks/>
          </p:cNvSpPr>
          <p:nvPr/>
        </p:nvSpPr>
        <p:spPr>
          <a:xfrm>
            <a:off x="3916284" y="4466215"/>
            <a:ext cx="8552803"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Applying Double Materiality (Impact &amp; Financial Relevance)</a:t>
            </a:r>
          </a:p>
          <a:p>
            <a:pPr marL="0" indent="0">
              <a:buClr>
                <a:srgbClr val="379A67"/>
              </a:buClr>
              <a:buNone/>
            </a:pPr>
            <a:endParaRPr lang="en-US" dirty="0">
              <a:solidFill>
                <a:srgbClr val="404040"/>
              </a:solidFill>
            </a:endParaRPr>
          </a:p>
        </p:txBody>
      </p:sp>
      <p:grpSp>
        <p:nvGrpSpPr>
          <p:cNvPr id="50" name="Group 49">
            <a:extLst>
              <a:ext uri="{FF2B5EF4-FFF2-40B4-BE49-F238E27FC236}">
                <a16:creationId xmlns:a16="http://schemas.microsoft.com/office/drawing/2014/main" id="{C4203648-3174-F677-0C4D-35DCBE5B3A17}"/>
              </a:ext>
            </a:extLst>
          </p:cNvPr>
          <p:cNvGrpSpPr/>
          <p:nvPr/>
        </p:nvGrpSpPr>
        <p:grpSpPr>
          <a:xfrm>
            <a:off x="3265785" y="5117080"/>
            <a:ext cx="569478" cy="569478"/>
            <a:chOff x="410983" y="7656535"/>
            <a:chExt cx="569478" cy="569478"/>
          </a:xfrm>
        </p:grpSpPr>
        <p:sp>
          <p:nvSpPr>
            <p:cNvPr id="51" name="Oval 50">
              <a:extLst>
                <a:ext uri="{FF2B5EF4-FFF2-40B4-BE49-F238E27FC236}">
                  <a16:creationId xmlns:a16="http://schemas.microsoft.com/office/drawing/2014/main" id="{9D6BD055-B4E2-9E1D-E5BC-1F7F29BE16E9}"/>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22">
              <a:extLst>
                <a:ext uri="{FF2B5EF4-FFF2-40B4-BE49-F238E27FC236}">
                  <a16:creationId xmlns:a16="http://schemas.microsoft.com/office/drawing/2014/main" id="{645AB8E9-98A6-5B4D-FE4D-A0091D70B48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05</a:t>
              </a:r>
            </a:p>
          </p:txBody>
        </p:sp>
      </p:grpSp>
      <p:grpSp>
        <p:nvGrpSpPr>
          <p:cNvPr id="53" name="Group 52">
            <a:extLst>
              <a:ext uri="{FF2B5EF4-FFF2-40B4-BE49-F238E27FC236}">
                <a16:creationId xmlns:a16="http://schemas.microsoft.com/office/drawing/2014/main" id="{19F88B4C-C4E2-EE25-FF30-F8AB80A207C5}"/>
              </a:ext>
            </a:extLst>
          </p:cNvPr>
          <p:cNvGrpSpPr/>
          <p:nvPr/>
        </p:nvGrpSpPr>
        <p:grpSpPr>
          <a:xfrm>
            <a:off x="3265785" y="5822669"/>
            <a:ext cx="569478" cy="569478"/>
            <a:chOff x="410983" y="7656535"/>
            <a:chExt cx="569478" cy="569478"/>
          </a:xfrm>
        </p:grpSpPr>
        <p:sp>
          <p:nvSpPr>
            <p:cNvPr id="54" name="Oval 53">
              <a:extLst>
                <a:ext uri="{FF2B5EF4-FFF2-40B4-BE49-F238E27FC236}">
                  <a16:creationId xmlns:a16="http://schemas.microsoft.com/office/drawing/2014/main" id="{6861E51F-90F6-F0A7-0B0D-2CB1DAAC3811}"/>
                </a:ext>
              </a:extLst>
            </p:cNvPr>
            <p:cNvSpPr/>
            <p:nvPr/>
          </p:nvSpPr>
          <p:spPr>
            <a:xfrm>
              <a:off x="410983" y="7656535"/>
              <a:ext cx="569478" cy="569478"/>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 Placeholder 22">
              <a:extLst>
                <a:ext uri="{FF2B5EF4-FFF2-40B4-BE49-F238E27FC236}">
                  <a16:creationId xmlns:a16="http://schemas.microsoft.com/office/drawing/2014/main" id="{F4FD3C07-D893-6AD7-39C2-1FAE67DE80E1}"/>
                </a:ext>
              </a:extLst>
            </p:cNvPr>
            <p:cNvSpPr txBox="1">
              <a:spLocks/>
            </p:cNvSpPr>
            <p:nvPr/>
          </p:nvSpPr>
          <p:spPr>
            <a:xfrm>
              <a:off x="410983" y="7774811"/>
              <a:ext cx="569478" cy="404509"/>
            </a:xfrm>
            <a:prstGeom prst="rect">
              <a:avLst/>
            </a:prstGeom>
          </p:spPr>
          <p:txBody>
            <a:bodyPr>
              <a:normAutofit lnSpcReduction="10000"/>
            </a:bodyPr>
            <a:lst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a:lstStyle>
            <a:p>
              <a:pPr marL="0" indent="0" algn="ctr">
                <a:buNone/>
              </a:pPr>
              <a:r>
                <a:rPr lang="en-US" b="1" dirty="0">
                  <a:solidFill>
                    <a:schemeClr val="bg1"/>
                  </a:solidFill>
                  <a:latin typeface="Calibri" panose="020F0502020204030204" pitchFamily="34" charset="0"/>
                  <a:cs typeface="Calibri" panose="020F0502020204030204" pitchFamily="34" charset="0"/>
                </a:rPr>
                <a:t>06</a:t>
              </a:r>
            </a:p>
          </p:txBody>
        </p:sp>
      </p:grpSp>
      <p:sp>
        <p:nvSpPr>
          <p:cNvPr id="56" name="Text Placeholder 12">
            <a:extLst>
              <a:ext uri="{FF2B5EF4-FFF2-40B4-BE49-F238E27FC236}">
                <a16:creationId xmlns:a16="http://schemas.microsoft.com/office/drawing/2014/main" id="{53EDD4F2-6C1B-272D-4D72-98FD5FE5F93A}"/>
              </a:ext>
            </a:extLst>
          </p:cNvPr>
          <p:cNvSpPr txBox="1">
            <a:spLocks/>
          </p:cNvSpPr>
          <p:nvPr/>
        </p:nvSpPr>
        <p:spPr>
          <a:xfrm>
            <a:off x="3916285" y="5177181"/>
            <a:ext cx="8780661"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Creating the Materiality Matrix &amp; Setting Clear Priorities</a:t>
            </a:r>
          </a:p>
          <a:p>
            <a:pPr marL="0" indent="0">
              <a:buClr>
                <a:srgbClr val="379A67"/>
              </a:buClr>
              <a:buNone/>
            </a:pPr>
            <a:endParaRPr lang="en-US" dirty="0">
              <a:solidFill>
                <a:srgbClr val="404040"/>
              </a:solidFill>
            </a:endParaRPr>
          </a:p>
        </p:txBody>
      </p:sp>
      <p:sp>
        <p:nvSpPr>
          <p:cNvPr id="57" name="Text Placeholder 12">
            <a:extLst>
              <a:ext uri="{FF2B5EF4-FFF2-40B4-BE49-F238E27FC236}">
                <a16:creationId xmlns:a16="http://schemas.microsoft.com/office/drawing/2014/main" id="{F5B0FEFD-42D5-1FA5-4462-79C9378D2FE3}"/>
              </a:ext>
            </a:extLst>
          </p:cNvPr>
          <p:cNvSpPr txBox="1">
            <a:spLocks/>
          </p:cNvSpPr>
          <p:nvPr/>
        </p:nvSpPr>
        <p:spPr>
          <a:xfrm>
            <a:off x="3835262" y="5898812"/>
            <a:ext cx="8422397" cy="504000"/>
          </a:xfrm>
          <a:prstGeom prst="rect">
            <a:avLst/>
          </a:prstGeom>
        </p:spPr>
        <p:txBody>
          <a:bodyPr numCol="1"/>
          <a:lstStyle>
            <a:lvl1pPr marL="518236" indent="-518236" algn="l" defTabSz="2072941" rtl="0" eaLnBrk="1" latinLnBrk="0" hangingPunct="1">
              <a:lnSpc>
                <a:spcPct val="100000"/>
              </a:lnSpc>
              <a:spcBef>
                <a:spcPts val="2267"/>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1pPr>
            <a:lvl2pPr marL="1554707"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2pPr>
            <a:lvl3pPr marL="259117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3pPr>
            <a:lvl4pPr marL="3627646"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4pPr>
            <a:lvl5pPr marL="4664118" indent="-518236" algn="l" defTabSz="2072941" rtl="0" eaLnBrk="1" latinLnBrk="0" hangingPunct="1">
              <a:lnSpc>
                <a:spcPct val="100000"/>
              </a:lnSpc>
              <a:spcBef>
                <a:spcPts val="1133"/>
              </a:spcBef>
              <a:buFont typeface="Arial" panose="020B0604020202020204" pitchFamily="34" charset="0"/>
              <a:buChar char="•"/>
              <a:defRPr sz="2400" kern="1200">
                <a:solidFill>
                  <a:srgbClr val="011E3B"/>
                </a:solidFill>
                <a:latin typeface="Calibri" panose="020F0502020204030204" pitchFamily="34" charset="0"/>
                <a:ea typeface="+mn-ea"/>
                <a:cs typeface="Calibri" panose="020F0502020204030204" pitchFamily="34" charset="0"/>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marL="0" indent="0">
              <a:buClr>
                <a:srgbClr val="379A67"/>
              </a:buClr>
              <a:buNone/>
            </a:pPr>
            <a:r>
              <a:rPr lang="en-US" dirty="0">
                <a:solidFill>
                  <a:srgbClr val="404040"/>
                </a:solidFill>
              </a:rPr>
              <a:t>Establishing the Foundation for Strategic ESG Objectives</a:t>
            </a:r>
          </a:p>
          <a:p>
            <a:pPr marL="0" indent="0">
              <a:buClr>
                <a:srgbClr val="379A67"/>
              </a:buClr>
              <a:buNone/>
            </a:pPr>
            <a:endParaRPr lang="en-US" dirty="0">
              <a:solidFill>
                <a:srgbClr val="404040"/>
              </a:solidFill>
            </a:endParaRPr>
          </a:p>
        </p:txBody>
      </p:sp>
      <p:cxnSp>
        <p:nvCxnSpPr>
          <p:cNvPr id="58" name="Straight Connector 57">
            <a:extLst>
              <a:ext uri="{FF2B5EF4-FFF2-40B4-BE49-F238E27FC236}">
                <a16:creationId xmlns:a16="http://schemas.microsoft.com/office/drawing/2014/main" id="{29889931-93E9-170C-A2E7-3631960CB684}"/>
              </a:ext>
            </a:extLst>
          </p:cNvPr>
          <p:cNvCxnSpPr>
            <a:cxnSpLocks/>
          </p:cNvCxnSpPr>
          <p:nvPr/>
        </p:nvCxnSpPr>
        <p:spPr>
          <a:xfrm>
            <a:off x="3916285" y="2912995"/>
            <a:ext cx="7632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pic>
        <p:nvPicPr>
          <p:cNvPr id="59" name="Picture 58">
            <a:extLst>
              <a:ext uri="{FF2B5EF4-FFF2-40B4-BE49-F238E27FC236}">
                <a16:creationId xmlns:a16="http://schemas.microsoft.com/office/drawing/2014/main" id="{76D4B7EC-BBC9-7D5D-2C02-2FB6850F07C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15621" t="-5819" r="63385" b="8280"/>
          <a:stretch>
            <a:fillRect/>
          </a:stretch>
        </p:blipFill>
        <p:spPr>
          <a:xfrm>
            <a:off x="-277640" y="1787833"/>
            <a:ext cx="2697901" cy="6032345"/>
          </a:xfrm>
          <a:prstGeom prst="rect">
            <a:avLst/>
          </a:prstGeom>
        </p:spPr>
      </p:pic>
      <p:cxnSp>
        <p:nvCxnSpPr>
          <p:cNvPr id="61" name="Straight Connector 60">
            <a:extLst>
              <a:ext uri="{FF2B5EF4-FFF2-40B4-BE49-F238E27FC236}">
                <a16:creationId xmlns:a16="http://schemas.microsoft.com/office/drawing/2014/main" id="{B11495BF-BB3D-C689-47D4-3373409D2BE4}"/>
              </a:ext>
            </a:extLst>
          </p:cNvPr>
          <p:cNvCxnSpPr>
            <a:cxnSpLocks/>
          </p:cNvCxnSpPr>
          <p:nvPr/>
        </p:nvCxnSpPr>
        <p:spPr>
          <a:xfrm>
            <a:off x="3916285" y="3634626"/>
            <a:ext cx="7632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BA557F7-5418-1427-77C4-BBC580272267}"/>
              </a:ext>
            </a:extLst>
          </p:cNvPr>
          <p:cNvCxnSpPr>
            <a:cxnSpLocks/>
          </p:cNvCxnSpPr>
          <p:nvPr/>
        </p:nvCxnSpPr>
        <p:spPr>
          <a:xfrm>
            <a:off x="3916285" y="4356257"/>
            <a:ext cx="7632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ECC6B2B-2D9E-5856-4E7D-D69B9B0A963D}"/>
              </a:ext>
            </a:extLst>
          </p:cNvPr>
          <p:cNvCxnSpPr>
            <a:cxnSpLocks/>
          </p:cNvCxnSpPr>
          <p:nvPr/>
        </p:nvCxnSpPr>
        <p:spPr>
          <a:xfrm>
            <a:off x="3916285" y="5077888"/>
            <a:ext cx="7632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9C34B3E-4DB4-B30D-BBE4-208BD046A106}"/>
              </a:ext>
            </a:extLst>
          </p:cNvPr>
          <p:cNvCxnSpPr>
            <a:cxnSpLocks/>
          </p:cNvCxnSpPr>
          <p:nvPr/>
        </p:nvCxnSpPr>
        <p:spPr>
          <a:xfrm>
            <a:off x="3916285" y="5799519"/>
            <a:ext cx="7632000" cy="0"/>
          </a:xfrm>
          <a:prstGeom prst="line">
            <a:avLst/>
          </a:prstGeom>
          <a:ln w="12700">
            <a:solidFill>
              <a:srgbClr val="40404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9588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0A497-9644-3FA4-7468-5AE39D48915C}"/>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45FD5E97-9045-BC35-03C0-3EABCFAF50AE}"/>
              </a:ext>
            </a:extLst>
          </p:cNvPr>
          <p:cNvSpPr>
            <a:spLocks noChangeArrowheads="1"/>
          </p:cNvSpPr>
          <p:nvPr/>
        </p:nvSpPr>
        <p:spPr bwMode="auto">
          <a:xfrm flipH="1">
            <a:off x="587519" y="1988458"/>
            <a:ext cx="2824515" cy="4281713"/>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0" y="0"/>
                  <a:pt x="2385612" y="0"/>
                </a:cubicBezTo>
                <a:close/>
              </a:path>
            </a:pathLst>
          </a:custGeom>
          <a:solidFill>
            <a:schemeClr val="bg1"/>
          </a:solidFill>
          <a:ln w="12700">
            <a:solidFill>
              <a:srgbClr val="007772"/>
            </a:solidFill>
            <a:prstDash val="sysDot"/>
          </a:ln>
          <a:effectLst/>
        </p:spPr>
        <p:txBody>
          <a:bodyPr wrap="square" anchor="ctr">
            <a:noAutofit/>
          </a:bodyPr>
          <a:lstStyle/>
          <a:p>
            <a:endParaRPr lang="en-US" sz="900"/>
          </a:p>
        </p:txBody>
      </p:sp>
      <p:sp>
        <p:nvSpPr>
          <p:cNvPr id="4" name="Freeform 3">
            <a:extLst>
              <a:ext uri="{FF2B5EF4-FFF2-40B4-BE49-F238E27FC236}">
                <a16:creationId xmlns:a16="http://schemas.microsoft.com/office/drawing/2014/main" id="{32E69CC4-F3CF-221F-F756-076DFFA18945}"/>
              </a:ext>
            </a:extLst>
          </p:cNvPr>
          <p:cNvSpPr>
            <a:spLocks noChangeArrowheads="1"/>
          </p:cNvSpPr>
          <p:nvPr/>
        </p:nvSpPr>
        <p:spPr bwMode="auto">
          <a:xfrm flipH="1">
            <a:off x="4048657" y="1988458"/>
            <a:ext cx="2824515" cy="4281713"/>
          </a:xfrm>
          <a:custGeom>
            <a:avLst/>
            <a:gdLst>
              <a:gd name="csX0" fmla="*/ 2385612 w 2607678"/>
              <a:gd name="csY0" fmla="*/ 0 h 3976554"/>
              <a:gd name="csX1" fmla="*/ 1085270 w 2607678"/>
              <a:gd name="csY1" fmla="*/ 0 h 3976554"/>
              <a:gd name="csX2" fmla="*/ 0 w 2607678"/>
              <a:gd name="csY2" fmla="*/ 1038844 h 3976554"/>
              <a:gd name="csX3" fmla="*/ 0 w 2607678"/>
              <a:gd name="csY3" fmla="*/ 2175593 h 3976554"/>
              <a:gd name="csX4" fmla="*/ 0 w 2607678"/>
              <a:gd name="csY4" fmla="*/ 2626681 h 3976554"/>
              <a:gd name="csX5" fmla="*/ 0 w 2607678"/>
              <a:gd name="csY5" fmla="*/ 3763429 h 3976554"/>
              <a:gd name="csX6" fmla="*/ 222067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4"/>
                </a:cubicBezTo>
                <a:lnTo>
                  <a:pt x="0" y="2175593"/>
                </a:lnTo>
                <a:lnTo>
                  <a:pt x="0" y="2626681"/>
                </a:lnTo>
                <a:lnTo>
                  <a:pt x="0" y="3763429"/>
                </a:lnTo>
                <a:cubicBezTo>
                  <a:pt x="0" y="3881150"/>
                  <a:pt x="99085" y="3976554"/>
                  <a:pt x="222067"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379A67"/>
            </a:solidFill>
            <a:prstDash val="sysDot"/>
          </a:ln>
          <a:effectLst/>
        </p:spPr>
        <p:txBody>
          <a:bodyPr wrap="square" anchor="ctr">
            <a:noAutofit/>
          </a:bodyPr>
          <a:lstStyle/>
          <a:p>
            <a:endParaRPr lang="en-US" sz="900" dirty="0"/>
          </a:p>
        </p:txBody>
      </p:sp>
      <p:sp>
        <p:nvSpPr>
          <p:cNvPr id="5" name="Freeform 4">
            <a:extLst>
              <a:ext uri="{FF2B5EF4-FFF2-40B4-BE49-F238E27FC236}">
                <a16:creationId xmlns:a16="http://schemas.microsoft.com/office/drawing/2014/main" id="{8F1C90C8-8610-9688-27EE-DFE5DC667B08}"/>
              </a:ext>
            </a:extLst>
          </p:cNvPr>
          <p:cNvSpPr/>
          <p:nvPr/>
        </p:nvSpPr>
        <p:spPr>
          <a:xfrm flipH="1">
            <a:off x="590261" y="1988457"/>
            <a:ext cx="2822135"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6">
            <a:extLst>
              <a:ext uri="{FF2B5EF4-FFF2-40B4-BE49-F238E27FC236}">
                <a16:creationId xmlns:a16="http://schemas.microsoft.com/office/drawing/2014/main" id="{E8BE17FA-1C1F-AA6B-2AFC-19624809ADF8}"/>
              </a:ext>
            </a:extLst>
          </p:cNvPr>
          <p:cNvSpPr/>
          <p:nvPr/>
        </p:nvSpPr>
        <p:spPr>
          <a:xfrm flipH="1">
            <a:off x="4051399" y="1988457"/>
            <a:ext cx="2822135"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1F70B214-93B7-DA62-5D60-7A305433A139}"/>
              </a:ext>
            </a:extLst>
          </p:cNvPr>
          <p:cNvSpPr>
            <a:spLocks noChangeArrowheads="1"/>
          </p:cNvSpPr>
          <p:nvPr/>
        </p:nvSpPr>
        <p:spPr bwMode="auto">
          <a:xfrm flipH="1">
            <a:off x="7506690" y="1988458"/>
            <a:ext cx="3955160" cy="4281713"/>
          </a:xfrm>
          <a:custGeom>
            <a:avLst/>
            <a:gdLst>
              <a:gd name="csX0" fmla="*/ 2385612 w 2607678"/>
              <a:gd name="csY0" fmla="*/ 0 h 3976554"/>
              <a:gd name="csX1" fmla="*/ 1085270 w 2607678"/>
              <a:gd name="csY1" fmla="*/ 0 h 3976554"/>
              <a:gd name="csX2" fmla="*/ 0 w 2607678"/>
              <a:gd name="csY2" fmla="*/ 1038845 h 3976554"/>
              <a:gd name="csX3" fmla="*/ 0 w 2607678"/>
              <a:gd name="csY3" fmla="*/ 2175593 h 3976554"/>
              <a:gd name="csX4" fmla="*/ 0 w 2607678"/>
              <a:gd name="csY4" fmla="*/ 2626681 h 3976554"/>
              <a:gd name="csX5" fmla="*/ 0 w 2607678"/>
              <a:gd name="csY5" fmla="*/ 3763429 h 3976554"/>
              <a:gd name="csX6" fmla="*/ 222066 w 2607678"/>
              <a:gd name="csY6" fmla="*/ 3976554 h 3976554"/>
              <a:gd name="csX7" fmla="*/ 1521826 w 2607678"/>
              <a:gd name="csY7" fmla="*/ 3976554 h 3976554"/>
              <a:gd name="csX8" fmla="*/ 2607678 w 2607678"/>
              <a:gd name="csY8" fmla="*/ 2937152 h 3976554"/>
              <a:gd name="csX9" fmla="*/ 2607678 w 2607678"/>
              <a:gd name="csY9" fmla="*/ 1800404 h 3976554"/>
              <a:gd name="csX10" fmla="*/ 2607678 w 2607678"/>
              <a:gd name="csY10" fmla="*/ 1349315 h 3976554"/>
              <a:gd name="csX11" fmla="*/ 2607678 w 2607678"/>
              <a:gd name="csY11" fmla="*/ 212567 h 3976554"/>
              <a:gd name="csX12" fmla="*/ 2385612 w 2607678"/>
              <a:gd name="csY12" fmla="*/ 0 h 39765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607678" h="3976554">
                <a:moveTo>
                  <a:pt x="2385612" y="0"/>
                </a:moveTo>
                <a:lnTo>
                  <a:pt x="1085270" y="0"/>
                </a:lnTo>
                <a:cubicBezTo>
                  <a:pt x="486098" y="0"/>
                  <a:pt x="0" y="465304"/>
                  <a:pt x="0" y="1038845"/>
                </a:cubicBezTo>
                <a:lnTo>
                  <a:pt x="0" y="2175593"/>
                </a:lnTo>
                <a:lnTo>
                  <a:pt x="0" y="2626681"/>
                </a:lnTo>
                <a:lnTo>
                  <a:pt x="0" y="3763429"/>
                </a:lnTo>
                <a:cubicBezTo>
                  <a:pt x="0" y="3881150"/>
                  <a:pt x="99085" y="3976554"/>
                  <a:pt x="222066" y="3976554"/>
                </a:cubicBezTo>
                <a:lnTo>
                  <a:pt x="1521826" y="3976554"/>
                </a:lnTo>
                <a:cubicBezTo>
                  <a:pt x="2121580" y="3976554"/>
                  <a:pt x="2607678" y="3511250"/>
                  <a:pt x="2607678" y="2937152"/>
                </a:cubicBezTo>
                <a:lnTo>
                  <a:pt x="2607678" y="1800404"/>
                </a:lnTo>
                <a:lnTo>
                  <a:pt x="2607678" y="1349315"/>
                </a:lnTo>
                <a:lnTo>
                  <a:pt x="2607678" y="212567"/>
                </a:lnTo>
                <a:cubicBezTo>
                  <a:pt x="2607678" y="94846"/>
                  <a:pt x="2508011" y="0"/>
                  <a:pt x="2385612" y="0"/>
                </a:cubicBezTo>
                <a:close/>
              </a:path>
            </a:pathLst>
          </a:custGeom>
          <a:solidFill>
            <a:schemeClr val="bg1"/>
          </a:solidFill>
          <a:ln w="12700">
            <a:solidFill>
              <a:srgbClr val="62A844"/>
            </a:solidFill>
            <a:prstDash val="sysDot"/>
          </a:ln>
          <a:effectLst/>
        </p:spPr>
        <p:txBody>
          <a:bodyPr wrap="square" anchor="ctr">
            <a:noAutofit/>
          </a:bodyPr>
          <a:lstStyle/>
          <a:p>
            <a:endParaRPr lang="en-US" sz="900"/>
          </a:p>
        </p:txBody>
      </p:sp>
      <p:sp>
        <p:nvSpPr>
          <p:cNvPr id="9" name="Freeform 8">
            <a:extLst>
              <a:ext uri="{FF2B5EF4-FFF2-40B4-BE49-F238E27FC236}">
                <a16:creationId xmlns:a16="http://schemas.microsoft.com/office/drawing/2014/main" id="{31AD9CF1-0DFC-2BFF-2DFA-64FF2602E367}"/>
              </a:ext>
            </a:extLst>
          </p:cNvPr>
          <p:cNvSpPr/>
          <p:nvPr/>
        </p:nvSpPr>
        <p:spPr>
          <a:xfrm flipH="1">
            <a:off x="7509431" y="1988457"/>
            <a:ext cx="3951827" cy="986972"/>
          </a:xfrm>
          <a:custGeom>
            <a:avLst/>
            <a:gdLst>
              <a:gd name="csX0" fmla="*/ 1012595 w 2435938"/>
              <a:gd name="csY0" fmla="*/ 0 h 939286"/>
              <a:gd name="csX1" fmla="*/ 2228322 w 2435938"/>
              <a:gd name="csY1" fmla="*/ 0 h 939286"/>
              <a:gd name="csX2" fmla="*/ 2435938 w 2435938"/>
              <a:gd name="csY2" fmla="*/ 200219 h 939286"/>
              <a:gd name="csX3" fmla="*/ 2435938 w 2435938"/>
              <a:gd name="csY3" fmla="*/ 939286 h 939286"/>
              <a:gd name="csX4" fmla="*/ 0 w 2435938"/>
              <a:gd name="csY4" fmla="*/ 939286 h 939286"/>
              <a:gd name="csX5" fmla="*/ 3186 w 2435938"/>
              <a:gd name="csY5" fmla="*/ 878483 h 939286"/>
              <a:gd name="csX6" fmla="*/ 1012595 w 2435938"/>
              <a:gd name="csY6" fmla="*/ 0 h 9392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35938" h="939286">
                <a:moveTo>
                  <a:pt x="1012595" y="0"/>
                </a:moveTo>
                <a:lnTo>
                  <a:pt x="2228322" y="0"/>
                </a:lnTo>
                <a:cubicBezTo>
                  <a:pt x="2342756" y="0"/>
                  <a:pt x="2435938" y="89337"/>
                  <a:pt x="2435938" y="200219"/>
                </a:cubicBezTo>
                <a:lnTo>
                  <a:pt x="2435938" y="939286"/>
                </a:lnTo>
                <a:lnTo>
                  <a:pt x="0" y="939286"/>
                </a:lnTo>
                <a:lnTo>
                  <a:pt x="3186" y="878483"/>
                </a:lnTo>
                <a:cubicBezTo>
                  <a:pt x="55166" y="385203"/>
                  <a:pt x="487424" y="0"/>
                  <a:pt x="1012595" y="0"/>
                </a:cubicBezTo>
                <a:close/>
              </a:path>
            </a:pathLst>
          </a:cu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Arrow: Right 89">
            <a:extLst>
              <a:ext uri="{FF2B5EF4-FFF2-40B4-BE49-F238E27FC236}">
                <a16:creationId xmlns:a16="http://schemas.microsoft.com/office/drawing/2014/main" id="{533A7345-7F09-8255-727B-8EB00D7D3DF0}"/>
              </a:ext>
            </a:extLst>
          </p:cNvPr>
          <p:cNvSpPr/>
          <p:nvPr/>
        </p:nvSpPr>
        <p:spPr>
          <a:xfrm>
            <a:off x="3412034" y="4114544"/>
            <a:ext cx="481747" cy="452667"/>
          </a:xfrm>
          <a:prstGeom prst="rightArrow">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2" name="Arrow: Right 89">
            <a:extLst>
              <a:ext uri="{FF2B5EF4-FFF2-40B4-BE49-F238E27FC236}">
                <a16:creationId xmlns:a16="http://schemas.microsoft.com/office/drawing/2014/main" id="{CD974ED5-1363-A2A3-5386-2012867D0BAC}"/>
              </a:ext>
            </a:extLst>
          </p:cNvPr>
          <p:cNvSpPr/>
          <p:nvPr/>
        </p:nvSpPr>
        <p:spPr>
          <a:xfrm>
            <a:off x="6854147" y="4153554"/>
            <a:ext cx="481747" cy="452667"/>
          </a:xfrm>
          <a:prstGeom prst="rightArrow">
            <a:avLst/>
          </a:prstGeom>
          <a:solidFill>
            <a:srgbClr val="379A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3" name="TextBox 12">
            <a:extLst>
              <a:ext uri="{FF2B5EF4-FFF2-40B4-BE49-F238E27FC236}">
                <a16:creationId xmlns:a16="http://schemas.microsoft.com/office/drawing/2014/main" id="{DD6F4F68-99DC-5492-DA18-815434748231}"/>
              </a:ext>
            </a:extLst>
          </p:cNvPr>
          <p:cNvSpPr txBox="1"/>
          <p:nvPr/>
        </p:nvSpPr>
        <p:spPr>
          <a:xfrm>
            <a:off x="643067" y="3072348"/>
            <a:ext cx="2527394" cy="2759730"/>
          </a:xfrm>
          <a:prstGeom prst="rect">
            <a:avLst/>
          </a:prstGeom>
          <a:noFill/>
        </p:spPr>
        <p:txBody>
          <a:bodyPr wrap="square">
            <a:spAutoFit/>
          </a:bodyPr>
          <a:lstStyle/>
          <a:p>
            <a:pPr marL="180000" indent="-180000">
              <a:lnSpc>
                <a:spcPts val="1600"/>
              </a:lnSpc>
              <a:buClr>
                <a:srgbClr val="007772"/>
              </a:buClr>
              <a:buFont typeface="Arial" panose="020B0604020202020204" pitchFamily="34" charset="0"/>
              <a:buChar char="•"/>
            </a:pPr>
            <a:r>
              <a:rPr lang="en-US" sz="1500" dirty="0">
                <a:solidFill>
                  <a:srgbClr val="262626"/>
                </a:solidFill>
              </a:rPr>
              <a:t>Conduct ESG kickoff workshop</a:t>
            </a:r>
          </a:p>
          <a:p>
            <a:pPr marL="180000" indent="-180000">
              <a:lnSpc>
                <a:spcPts val="1600"/>
              </a:lnSpc>
              <a:buClr>
                <a:srgbClr val="007772"/>
              </a:buClr>
              <a:buFont typeface="Arial" panose="020B0604020202020204" pitchFamily="34" charset="0"/>
              <a:buChar char="•"/>
            </a:pPr>
            <a:r>
              <a:rPr lang="en-US" sz="1500" dirty="0">
                <a:solidFill>
                  <a:srgbClr val="262626"/>
                </a:solidFill>
              </a:rPr>
              <a:t>Define cross-functional ESG project team</a:t>
            </a:r>
          </a:p>
          <a:p>
            <a:pPr marL="180000" indent="-180000">
              <a:lnSpc>
                <a:spcPts val="1600"/>
              </a:lnSpc>
              <a:buClr>
                <a:srgbClr val="007772"/>
              </a:buClr>
              <a:buFont typeface="Arial" panose="020B0604020202020204" pitchFamily="34" charset="0"/>
              <a:buChar char="•"/>
            </a:pPr>
            <a:r>
              <a:rPr lang="en-US" sz="1500" dirty="0">
                <a:solidFill>
                  <a:srgbClr val="262626"/>
                </a:solidFill>
              </a:rPr>
              <a:t>Set key milestones and implementation roadmap</a:t>
            </a:r>
          </a:p>
          <a:p>
            <a:pPr marL="180000" indent="-180000">
              <a:lnSpc>
                <a:spcPts val="1600"/>
              </a:lnSpc>
              <a:buClr>
                <a:srgbClr val="007772"/>
              </a:buClr>
              <a:buFont typeface="Arial" panose="020B0604020202020204" pitchFamily="34" charset="0"/>
              <a:buChar char="•"/>
            </a:pPr>
            <a:r>
              <a:rPr lang="en-US" sz="1500" dirty="0">
                <a:solidFill>
                  <a:srgbClr val="262626"/>
                </a:solidFill>
              </a:rPr>
              <a:t>Perform industry and peer benchmarking</a:t>
            </a:r>
          </a:p>
          <a:p>
            <a:pPr marL="180000" indent="-180000">
              <a:lnSpc>
                <a:spcPts val="1600"/>
              </a:lnSpc>
              <a:buClr>
                <a:srgbClr val="007772"/>
              </a:buClr>
              <a:buFont typeface="Arial" panose="020B0604020202020204" pitchFamily="34" charset="0"/>
              <a:buChar char="•"/>
            </a:pPr>
            <a:r>
              <a:rPr lang="en-US" sz="1500" dirty="0">
                <a:solidFill>
                  <a:srgbClr val="262626"/>
                </a:solidFill>
              </a:rPr>
              <a:t>Deliver ESG onboarding for decision makers and leadership team</a:t>
            </a:r>
          </a:p>
          <a:p>
            <a:pPr marL="180000" indent="-180000">
              <a:lnSpc>
                <a:spcPts val="1600"/>
              </a:lnSpc>
              <a:buClr>
                <a:srgbClr val="007772"/>
              </a:buClr>
              <a:buFont typeface="Arial" panose="020B0604020202020204" pitchFamily="34" charset="0"/>
              <a:buChar char="•"/>
            </a:pPr>
            <a:endParaRPr lang="en-US" sz="1500" dirty="0">
              <a:solidFill>
                <a:srgbClr val="262626"/>
              </a:solidFill>
            </a:endParaRPr>
          </a:p>
          <a:p>
            <a:pPr marL="180000" indent="-180000">
              <a:lnSpc>
                <a:spcPts val="1600"/>
              </a:lnSpc>
              <a:buClr>
                <a:srgbClr val="007772"/>
              </a:buClr>
              <a:buFont typeface="Arial" panose="020B0604020202020204" pitchFamily="34" charset="0"/>
              <a:buChar char="•"/>
            </a:pPr>
            <a:endParaRPr lang="en-IE" sz="1500" dirty="0">
              <a:solidFill>
                <a:srgbClr val="262626"/>
              </a:solidFill>
            </a:endParaRPr>
          </a:p>
        </p:txBody>
      </p:sp>
      <p:sp>
        <p:nvSpPr>
          <p:cNvPr id="14" name="CuadroTexto 553">
            <a:extLst>
              <a:ext uri="{FF2B5EF4-FFF2-40B4-BE49-F238E27FC236}">
                <a16:creationId xmlns:a16="http://schemas.microsoft.com/office/drawing/2014/main" id="{3AE9AA3E-77D3-5ECF-BCEB-5C4D990EFF3B}"/>
              </a:ext>
            </a:extLst>
          </p:cNvPr>
          <p:cNvSpPr txBox="1"/>
          <p:nvPr/>
        </p:nvSpPr>
        <p:spPr>
          <a:xfrm>
            <a:off x="730150" y="2247780"/>
            <a:ext cx="2086225"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Kick-Off &amp;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Design of Project</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15" name="TextBox 14">
            <a:extLst>
              <a:ext uri="{FF2B5EF4-FFF2-40B4-BE49-F238E27FC236}">
                <a16:creationId xmlns:a16="http://schemas.microsoft.com/office/drawing/2014/main" id="{57FA407E-A168-2B1F-8A2C-D258E5162D06}"/>
              </a:ext>
            </a:extLst>
          </p:cNvPr>
          <p:cNvSpPr txBox="1"/>
          <p:nvPr/>
        </p:nvSpPr>
        <p:spPr>
          <a:xfrm>
            <a:off x="4226136" y="3072348"/>
            <a:ext cx="2402641" cy="2349361"/>
          </a:xfrm>
          <a:prstGeom prst="rect">
            <a:avLst/>
          </a:prstGeom>
          <a:noFill/>
        </p:spPr>
        <p:txBody>
          <a:bodyPr wrap="square">
            <a:spAutoFit/>
          </a:bodyPr>
          <a:lstStyle/>
          <a:p>
            <a:pPr marL="180000" indent="-180000">
              <a:lnSpc>
                <a:spcPts val="1600"/>
              </a:lnSpc>
              <a:buClr>
                <a:srgbClr val="379A67"/>
              </a:buClr>
              <a:buFont typeface="Arial" panose="020B0604020202020204" pitchFamily="34" charset="0"/>
              <a:buChar char="•"/>
            </a:pPr>
            <a:r>
              <a:rPr lang="en-US" sz="1500" dirty="0">
                <a:solidFill>
                  <a:srgbClr val="262626"/>
                </a:solidFill>
              </a:rPr>
              <a:t>Conduct in-depth ESG baseline assessment (gap analysis)</a:t>
            </a:r>
          </a:p>
          <a:p>
            <a:pPr marL="180000" indent="-180000">
              <a:lnSpc>
                <a:spcPts val="1600"/>
              </a:lnSpc>
              <a:buClr>
                <a:srgbClr val="379A67"/>
              </a:buClr>
              <a:buFont typeface="Arial" panose="020B0604020202020204" pitchFamily="34" charset="0"/>
              <a:buChar char="•"/>
            </a:pPr>
            <a:r>
              <a:rPr lang="en-US" sz="1500" dirty="0">
                <a:solidFill>
                  <a:srgbClr val="262626"/>
                </a:solidFill>
              </a:rPr>
              <a:t>Map company’s value chain and upstream/downstream activities</a:t>
            </a:r>
          </a:p>
          <a:p>
            <a:pPr marL="180000" indent="-180000">
              <a:lnSpc>
                <a:spcPts val="1600"/>
              </a:lnSpc>
              <a:buClr>
                <a:srgbClr val="379A67"/>
              </a:buClr>
              <a:buFont typeface="Arial" panose="020B0604020202020204" pitchFamily="34" charset="0"/>
              <a:buChar char="•"/>
            </a:pPr>
            <a:r>
              <a:rPr lang="en-US" sz="1500" dirty="0">
                <a:solidFill>
                  <a:srgbClr val="262626"/>
                </a:solidFill>
              </a:rPr>
              <a:t>Carry out structured stakeholder analysis</a:t>
            </a:r>
          </a:p>
          <a:p>
            <a:pPr marL="180000" indent="-180000">
              <a:lnSpc>
                <a:spcPts val="1600"/>
              </a:lnSpc>
              <a:buClr>
                <a:srgbClr val="379A67"/>
              </a:buClr>
              <a:buFont typeface="Arial" panose="020B0604020202020204" pitchFamily="34" charset="0"/>
              <a:buChar char="•"/>
            </a:pPr>
            <a:endParaRPr lang="en-US" sz="1500" dirty="0">
              <a:solidFill>
                <a:srgbClr val="262626"/>
              </a:solidFill>
            </a:endParaRPr>
          </a:p>
          <a:p>
            <a:pPr marL="180000" indent="-180000">
              <a:lnSpc>
                <a:spcPts val="1600"/>
              </a:lnSpc>
              <a:buClr>
                <a:srgbClr val="379A67"/>
              </a:buClr>
              <a:buFont typeface="Arial" panose="020B0604020202020204" pitchFamily="34" charset="0"/>
              <a:buChar char="•"/>
            </a:pPr>
            <a:endParaRPr lang="en-IE" sz="1500" dirty="0">
              <a:solidFill>
                <a:srgbClr val="262626"/>
              </a:solidFill>
            </a:endParaRPr>
          </a:p>
        </p:txBody>
      </p:sp>
      <p:sp>
        <p:nvSpPr>
          <p:cNvPr id="16" name="CuadroTexto 553">
            <a:extLst>
              <a:ext uri="{FF2B5EF4-FFF2-40B4-BE49-F238E27FC236}">
                <a16:creationId xmlns:a16="http://schemas.microsoft.com/office/drawing/2014/main" id="{DA809029-8C92-9EB9-6714-DF18BE7290B5}"/>
              </a:ext>
            </a:extLst>
          </p:cNvPr>
          <p:cNvSpPr txBox="1"/>
          <p:nvPr/>
        </p:nvSpPr>
        <p:spPr>
          <a:xfrm>
            <a:off x="4313220" y="2247780"/>
            <a:ext cx="2315557"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Gap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Analysis</a:t>
            </a: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17" name="TextBox 16">
            <a:extLst>
              <a:ext uri="{FF2B5EF4-FFF2-40B4-BE49-F238E27FC236}">
                <a16:creationId xmlns:a16="http://schemas.microsoft.com/office/drawing/2014/main" id="{25E8A5D7-4EDD-E394-9CB6-03E189DE807B}"/>
              </a:ext>
            </a:extLst>
          </p:cNvPr>
          <p:cNvSpPr txBox="1"/>
          <p:nvPr/>
        </p:nvSpPr>
        <p:spPr>
          <a:xfrm>
            <a:off x="7695746" y="3072348"/>
            <a:ext cx="3581418" cy="2964914"/>
          </a:xfrm>
          <a:prstGeom prst="rect">
            <a:avLst/>
          </a:prstGeom>
          <a:noFill/>
        </p:spPr>
        <p:txBody>
          <a:bodyPr wrap="square">
            <a:spAutoFit/>
          </a:bodyPr>
          <a:lstStyle/>
          <a:p>
            <a:pPr marL="180000" indent="-180000">
              <a:lnSpc>
                <a:spcPts val="1600"/>
              </a:lnSpc>
              <a:buClr>
                <a:srgbClr val="62A844"/>
              </a:buClr>
              <a:buFont typeface="Arial" panose="020B0604020202020204" pitchFamily="34" charset="0"/>
              <a:buChar char="•"/>
            </a:pPr>
            <a:r>
              <a:rPr lang="en-US" sz="1500" dirty="0">
                <a:solidFill>
                  <a:srgbClr val="262626"/>
                </a:solidFill>
              </a:rPr>
              <a:t>Conduct double materiality assessment (inside-out and outside-in perspective as per CSRD/ESRS; strongly recommended also for VSMEs)</a:t>
            </a:r>
          </a:p>
          <a:p>
            <a:pPr marL="180000" indent="-180000">
              <a:lnSpc>
                <a:spcPts val="1600"/>
              </a:lnSpc>
              <a:buClr>
                <a:srgbClr val="62A844"/>
              </a:buClr>
              <a:buFont typeface="Arial" panose="020B0604020202020204" pitchFamily="34" charset="0"/>
              <a:buChar char="•"/>
            </a:pPr>
            <a:r>
              <a:rPr lang="en-US" sz="1500" dirty="0">
                <a:solidFill>
                  <a:srgbClr val="262626"/>
                </a:solidFill>
              </a:rPr>
              <a:t>Perform comprehensive risk assessment (aligned with EBA Guidelines and sector-specific risk factors)</a:t>
            </a:r>
          </a:p>
          <a:p>
            <a:pPr marL="180000" indent="-180000">
              <a:lnSpc>
                <a:spcPts val="1600"/>
              </a:lnSpc>
              <a:buClr>
                <a:srgbClr val="62A844"/>
              </a:buClr>
              <a:buFont typeface="Arial" panose="020B0604020202020204" pitchFamily="34" charset="0"/>
              <a:buChar char="•"/>
            </a:pPr>
            <a:r>
              <a:rPr lang="en-US" sz="1500" dirty="0">
                <a:solidFill>
                  <a:srgbClr val="262626"/>
                </a:solidFill>
              </a:rPr>
              <a:t>Review additional legal and regulatory requirements (especially related to supply chain, e.g., </a:t>
            </a:r>
            <a:r>
              <a:rPr lang="en-US" sz="1500" dirty="0" err="1">
                <a:solidFill>
                  <a:srgbClr val="262626"/>
                </a:solidFill>
              </a:rPr>
              <a:t>LkSG</a:t>
            </a:r>
            <a:r>
              <a:rPr lang="en-US" sz="1500" dirty="0">
                <a:solidFill>
                  <a:srgbClr val="262626"/>
                </a:solidFill>
              </a:rPr>
              <a:t>, CSDDD, EUDR)</a:t>
            </a:r>
          </a:p>
          <a:p>
            <a:pPr marL="180000" indent="-180000">
              <a:lnSpc>
                <a:spcPts val="1600"/>
              </a:lnSpc>
              <a:buClr>
                <a:srgbClr val="62A844"/>
              </a:buClr>
              <a:buFont typeface="Arial" panose="020B0604020202020204" pitchFamily="34" charset="0"/>
              <a:buChar char="•"/>
            </a:pPr>
            <a:r>
              <a:rPr lang="en-US" sz="1500" dirty="0">
                <a:solidFill>
                  <a:srgbClr val="262626"/>
                </a:solidFill>
              </a:rPr>
              <a:t>Screen for applicable industry-specific ESG standards and frameworks</a:t>
            </a:r>
          </a:p>
          <a:p>
            <a:pPr marL="180000" indent="-180000">
              <a:lnSpc>
                <a:spcPts val="1600"/>
              </a:lnSpc>
              <a:buClr>
                <a:srgbClr val="62A844"/>
              </a:buClr>
              <a:buFont typeface="Arial" panose="020B0604020202020204" pitchFamily="34" charset="0"/>
              <a:buChar char="•"/>
            </a:pPr>
            <a:endParaRPr lang="en-US" sz="1500" dirty="0">
              <a:solidFill>
                <a:srgbClr val="262626"/>
              </a:solidFill>
            </a:endParaRPr>
          </a:p>
          <a:p>
            <a:pPr marL="180000" indent="-180000">
              <a:lnSpc>
                <a:spcPts val="1600"/>
              </a:lnSpc>
              <a:buClr>
                <a:srgbClr val="62A844"/>
              </a:buClr>
              <a:buFont typeface="Arial" panose="020B0604020202020204" pitchFamily="34" charset="0"/>
              <a:buChar char="•"/>
            </a:pPr>
            <a:endParaRPr lang="en-IE" sz="1500" dirty="0">
              <a:solidFill>
                <a:srgbClr val="262626"/>
              </a:solidFill>
            </a:endParaRPr>
          </a:p>
        </p:txBody>
      </p:sp>
      <p:sp>
        <p:nvSpPr>
          <p:cNvPr id="18" name="CuadroTexto 553">
            <a:extLst>
              <a:ext uri="{FF2B5EF4-FFF2-40B4-BE49-F238E27FC236}">
                <a16:creationId xmlns:a16="http://schemas.microsoft.com/office/drawing/2014/main" id="{F2905C89-EE80-008D-2B40-EBDE08744FCD}"/>
              </a:ext>
            </a:extLst>
          </p:cNvPr>
          <p:cNvSpPr txBox="1"/>
          <p:nvPr/>
        </p:nvSpPr>
        <p:spPr>
          <a:xfrm>
            <a:off x="7782829" y="2247780"/>
            <a:ext cx="3062501" cy="865365"/>
          </a:xfrm>
          <a:prstGeom prst="rect">
            <a:avLst/>
          </a:prstGeom>
          <a:noFill/>
        </p:spPr>
        <p:txBody>
          <a:bodyPr wrap="square" rtlCol="0">
            <a:spAutoFit/>
          </a:bodyPr>
          <a:lstStyle/>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Materiality </a:t>
            </a:r>
          </a:p>
          <a:p>
            <a:pPr>
              <a:lnSpc>
                <a:spcPts val="2000"/>
              </a:lnSpc>
            </a:pPr>
            <a:r>
              <a:rPr lang="en-US" sz="2000" b="1" dirty="0">
                <a:solidFill>
                  <a:schemeClr val="bg1"/>
                </a:solidFill>
                <a:latin typeface="Calibri" panose="020F0502020204030204" pitchFamily="34" charset="0"/>
                <a:ea typeface="Lato" charset="0"/>
                <a:cs typeface="Calibri" panose="020F0502020204030204" pitchFamily="34" charset="0"/>
              </a:rPr>
              <a:t>Assessment s-</a:t>
            </a:r>
            <a:r>
              <a:rPr lang="en-US" sz="2000" b="1" dirty="0" err="1">
                <a:solidFill>
                  <a:schemeClr val="bg1"/>
                </a:solidFill>
                <a:latin typeface="Calibri" panose="020F0502020204030204" pitchFamily="34" charset="0"/>
                <a:ea typeface="Lato" charset="0"/>
                <a:cs typeface="Calibri" panose="020F0502020204030204" pitchFamily="34" charset="0"/>
              </a:rPr>
              <a:t>analyse</a:t>
            </a:r>
            <a:endParaRPr lang="en-US" sz="2000" b="1" dirty="0">
              <a:solidFill>
                <a:schemeClr val="bg1"/>
              </a:solidFill>
              <a:latin typeface="Calibri" panose="020F0502020204030204" pitchFamily="34" charset="0"/>
              <a:ea typeface="Lato" charset="0"/>
              <a:cs typeface="Calibri" panose="020F0502020204030204" pitchFamily="34" charset="0"/>
            </a:endParaRPr>
          </a:p>
          <a:p>
            <a:pPr>
              <a:lnSpc>
                <a:spcPts val="2000"/>
              </a:lnSpc>
            </a:pP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19" name="Textfeld 3">
            <a:extLst>
              <a:ext uri="{FF2B5EF4-FFF2-40B4-BE49-F238E27FC236}">
                <a16:creationId xmlns:a16="http://schemas.microsoft.com/office/drawing/2014/main" id="{A5D36031-0B17-721C-6A76-A6BF3D86F434}"/>
              </a:ext>
            </a:extLst>
          </p:cNvPr>
          <p:cNvSpPr txBox="1"/>
          <p:nvPr/>
        </p:nvSpPr>
        <p:spPr>
          <a:xfrm>
            <a:off x="513728" y="358003"/>
            <a:ext cx="6733737" cy="579646"/>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Overview Proceed: Part</a:t>
            </a:r>
          </a:p>
        </p:txBody>
      </p:sp>
      <p:cxnSp>
        <p:nvCxnSpPr>
          <p:cNvPr id="20" name="Straight Connector 19">
            <a:extLst>
              <a:ext uri="{FF2B5EF4-FFF2-40B4-BE49-F238E27FC236}">
                <a16:creationId xmlns:a16="http://schemas.microsoft.com/office/drawing/2014/main" id="{C85AC958-466A-BFE6-2D5A-C00587A77B88}"/>
              </a:ext>
            </a:extLst>
          </p:cNvPr>
          <p:cNvCxnSpPr>
            <a:cxnSpLocks/>
          </p:cNvCxnSpPr>
          <p:nvPr/>
        </p:nvCxnSpPr>
        <p:spPr>
          <a:xfrm>
            <a:off x="0" y="1083322"/>
            <a:ext cx="5936343"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1" name="Freeform 20">
            <a:extLst>
              <a:ext uri="{FF2B5EF4-FFF2-40B4-BE49-F238E27FC236}">
                <a16:creationId xmlns:a16="http://schemas.microsoft.com/office/drawing/2014/main" id="{67B3EF7C-7B21-44FF-36D4-5C1149B9CDFE}"/>
              </a:ext>
            </a:extLst>
          </p:cNvPr>
          <p:cNvSpPr/>
          <p:nvPr/>
        </p:nvSpPr>
        <p:spPr>
          <a:xfrm rot="14558579" flipH="1">
            <a:off x="6290430" y="614519"/>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61" name="Textfeld 17">
            <a:extLst>
              <a:ext uri="{FF2B5EF4-FFF2-40B4-BE49-F238E27FC236}">
                <a16:creationId xmlns:a16="http://schemas.microsoft.com/office/drawing/2014/main" id="{E6318C14-E5F8-85CA-B3BC-8A23B427F702}"/>
              </a:ext>
            </a:extLst>
          </p:cNvPr>
          <p:cNvSpPr txBox="1"/>
          <p:nvPr/>
        </p:nvSpPr>
        <p:spPr>
          <a:xfrm>
            <a:off x="632434" y="1350325"/>
            <a:ext cx="2627991" cy="430887"/>
          </a:xfrm>
          <a:prstGeom prst="rect">
            <a:avLst/>
          </a:prstGeom>
          <a:noFill/>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de-DE" sz="2200" b="1" i="0" u="none" strike="noStrike" kern="1200" cap="none" spc="0" normalizeH="0" baseline="0" noProof="0" dirty="0">
                <a:ln>
                  <a:noFill/>
                </a:ln>
                <a:solidFill>
                  <a:srgbClr val="404040"/>
                </a:solidFill>
                <a:effectLst/>
                <a:uLnTx/>
                <a:uFillTx/>
                <a:latin typeface="Calibri"/>
                <a:ea typeface="Calibri"/>
                <a:cs typeface="Calibri"/>
              </a:rPr>
              <a:t>1. ESG - Onboarding</a:t>
            </a:r>
            <a:endParaRPr lang="en-US" sz="2200" b="1" dirty="0">
              <a:solidFill>
                <a:srgbClr val="404040"/>
              </a:solidFill>
            </a:endParaRPr>
          </a:p>
        </p:txBody>
      </p:sp>
      <p:sp>
        <p:nvSpPr>
          <p:cNvPr id="62" name="Textfeld 2">
            <a:extLst>
              <a:ext uri="{FF2B5EF4-FFF2-40B4-BE49-F238E27FC236}">
                <a16:creationId xmlns:a16="http://schemas.microsoft.com/office/drawing/2014/main" id="{9C1FEF24-AE0C-7B1A-5F78-07FC75A29B50}"/>
              </a:ext>
            </a:extLst>
          </p:cNvPr>
          <p:cNvSpPr txBox="1"/>
          <p:nvPr/>
        </p:nvSpPr>
        <p:spPr>
          <a:xfrm>
            <a:off x="4010295" y="1370645"/>
            <a:ext cx="2862878" cy="43088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200" b="1" i="0" u="none" strike="noStrike" kern="1200" cap="none" spc="0" normalizeH="0" baseline="0" noProof="0" dirty="0">
                <a:ln>
                  <a:noFill/>
                </a:ln>
                <a:solidFill>
                  <a:srgbClr val="404040"/>
                </a:solidFill>
                <a:effectLst/>
                <a:uLnTx/>
                <a:uFillTx/>
                <a:latin typeface="Calibri"/>
                <a:ea typeface="Calibri"/>
                <a:cs typeface="Calibri"/>
              </a:rPr>
              <a:t>2. ESG </a:t>
            </a:r>
            <a:r>
              <a:rPr kumimoji="0" lang="de-DE" sz="2200" b="1" i="0" u="none" strike="noStrike" kern="1200" cap="none" spc="0" normalizeH="0" baseline="0" noProof="0" dirty="0" err="1">
                <a:ln>
                  <a:noFill/>
                </a:ln>
                <a:solidFill>
                  <a:srgbClr val="404040"/>
                </a:solidFill>
                <a:effectLst/>
                <a:uLnTx/>
                <a:uFillTx/>
                <a:latin typeface="Calibri"/>
                <a:ea typeface="Calibri"/>
                <a:cs typeface="Calibri"/>
              </a:rPr>
              <a:t>Risks</a:t>
            </a:r>
            <a:endParaRPr lang="de-DE" sz="22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63" name="Freeform 242">
            <a:extLst>
              <a:ext uri="{FF2B5EF4-FFF2-40B4-BE49-F238E27FC236}">
                <a16:creationId xmlns:a16="http://schemas.microsoft.com/office/drawing/2014/main" id="{A3185725-374E-324C-8370-A1C8105A527F}"/>
              </a:ext>
            </a:extLst>
          </p:cNvPr>
          <p:cNvSpPr>
            <a:spLocks noChangeArrowheads="1"/>
          </p:cNvSpPr>
          <p:nvPr/>
        </p:nvSpPr>
        <p:spPr bwMode="auto">
          <a:xfrm>
            <a:off x="2401667" y="5654851"/>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007772"/>
            </a:solidFill>
            <a:prstDash val="sysDot"/>
          </a:ln>
          <a:effectLst>
            <a:outerShdw blurRad="50800" dist="38100" dir="5400000" algn="t" rotWithShape="0">
              <a:prstClr val="black">
                <a:alpha val="40000"/>
              </a:prstClr>
            </a:outerShdw>
          </a:effectLst>
        </p:spPr>
        <p:txBody>
          <a:bodyPr wrap="none" anchor="ctr"/>
          <a:lstStyle/>
          <a:p>
            <a:endParaRPr lang="en-US" sz="900" dirty="0"/>
          </a:p>
        </p:txBody>
      </p:sp>
      <p:sp>
        <p:nvSpPr>
          <p:cNvPr id="64" name="Freeform 242">
            <a:extLst>
              <a:ext uri="{FF2B5EF4-FFF2-40B4-BE49-F238E27FC236}">
                <a16:creationId xmlns:a16="http://schemas.microsoft.com/office/drawing/2014/main" id="{8F3138E9-7C60-72CF-C433-40CA6E111304}"/>
              </a:ext>
            </a:extLst>
          </p:cNvPr>
          <p:cNvSpPr>
            <a:spLocks noChangeArrowheads="1"/>
          </p:cNvSpPr>
          <p:nvPr/>
        </p:nvSpPr>
        <p:spPr bwMode="auto">
          <a:xfrm>
            <a:off x="5856446" y="5689397"/>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379A67"/>
            </a:solidFill>
            <a:prstDash val="sysDot"/>
          </a:ln>
          <a:effectLst>
            <a:outerShdw blurRad="50800" dist="38100" dir="5400000" algn="t" rotWithShape="0">
              <a:prstClr val="black">
                <a:alpha val="40000"/>
              </a:prstClr>
            </a:outerShdw>
          </a:effectLst>
        </p:spPr>
        <p:txBody>
          <a:bodyPr wrap="none" anchor="ctr"/>
          <a:lstStyle/>
          <a:p>
            <a:endParaRPr lang="en-US" sz="900" dirty="0"/>
          </a:p>
        </p:txBody>
      </p:sp>
      <p:grpSp>
        <p:nvGrpSpPr>
          <p:cNvPr id="66" name="Graphic 2">
            <a:extLst>
              <a:ext uri="{FF2B5EF4-FFF2-40B4-BE49-F238E27FC236}">
                <a16:creationId xmlns:a16="http://schemas.microsoft.com/office/drawing/2014/main" id="{4C37CF29-42D6-D6E6-396C-B507B4475EE2}"/>
              </a:ext>
            </a:extLst>
          </p:cNvPr>
          <p:cNvGrpSpPr/>
          <p:nvPr/>
        </p:nvGrpSpPr>
        <p:grpSpPr>
          <a:xfrm>
            <a:off x="6005729" y="5780532"/>
            <a:ext cx="566952" cy="558883"/>
            <a:chOff x="7190753" y="5365577"/>
            <a:chExt cx="745522" cy="754273"/>
          </a:xfrm>
          <a:solidFill>
            <a:schemeClr val="bg1"/>
          </a:solidFill>
        </p:grpSpPr>
        <p:sp>
          <p:nvSpPr>
            <p:cNvPr id="67" name="Freeform 376">
              <a:extLst>
                <a:ext uri="{FF2B5EF4-FFF2-40B4-BE49-F238E27FC236}">
                  <a16:creationId xmlns:a16="http://schemas.microsoft.com/office/drawing/2014/main" id="{4DE1F9B0-DAB1-A690-8808-457A6D3AC561}"/>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0" name="Freeform 377">
              <a:extLst>
                <a:ext uri="{FF2B5EF4-FFF2-40B4-BE49-F238E27FC236}">
                  <a16:creationId xmlns:a16="http://schemas.microsoft.com/office/drawing/2014/main" id="{B5FBBC49-E3B3-3405-1917-6639B587A9BD}"/>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1" name="Freeform 378">
              <a:extLst>
                <a:ext uri="{FF2B5EF4-FFF2-40B4-BE49-F238E27FC236}">
                  <a16:creationId xmlns:a16="http://schemas.microsoft.com/office/drawing/2014/main" id="{279AF831-F66F-E8DF-5E60-AF417FFF3CD4}"/>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2" name="Freeform 379">
              <a:extLst>
                <a:ext uri="{FF2B5EF4-FFF2-40B4-BE49-F238E27FC236}">
                  <a16:creationId xmlns:a16="http://schemas.microsoft.com/office/drawing/2014/main" id="{B04B6E52-F935-A66D-A5E0-FD7E0ACE4C32}"/>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3" name="Freeform 380">
              <a:extLst>
                <a:ext uri="{FF2B5EF4-FFF2-40B4-BE49-F238E27FC236}">
                  <a16:creationId xmlns:a16="http://schemas.microsoft.com/office/drawing/2014/main" id="{0ACB0C09-1FF1-5319-E1CF-892CB2D38AAC}"/>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4" name="Freeform 381">
              <a:extLst>
                <a:ext uri="{FF2B5EF4-FFF2-40B4-BE49-F238E27FC236}">
                  <a16:creationId xmlns:a16="http://schemas.microsoft.com/office/drawing/2014/main" id="{E295FD68-1A11-8988-B001-5CFB7196EC87}"/>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7" name="Freeform 382">
              <a:extLst>
                <a:ext uri="{FF2B5EF4-FFF2-40B4-BE49-F238E27FC236}">
                  <a16:creationId xmlns:a16="http://schemas.microsoft.com/office/drawing/2014/main" id="{E7A49FBC-FC4E-4986-25DF-E7893FAF5156}"/>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383">
              <a:extLst>
                <a:ext uri="{FF2B5EF4-FFF2-40B4-BE49-F238E27FC236}">
                  <a16:creationId xmlns:a16="http://schemas.microsoft.com/office/drawing/2014/main" id="{F1515362-17DD-B73F-DCF7-2E321BC77CDF}"/>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384">
              <a:extLst>
                <a:ext uri="{FF2B5EF4-FFF2-40B4-BE49-F238E27FC236}">
                  <a16:creationId xmlns:a16="http://schemas.microsoft.com/office/drawing/2014/main" id="{70656470-B192-F2E0-C5D8-F6BEE7838F95}"/>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48" name="Freeform 242">
            <a:extLst>
              <a:ext uri="{FF2B5EF4-FFF2-40B4-BE49-F238E27FC236}">
                <a16:creationId xmlns:a16="http://schemas.microsoft.com/office/drawing/2014/main" id="{43BD44CE-44FA-5CCA-E8F4-644C501D5B9D}"/>
              </a:ext>
            </a:extLst>
          </p:cNvPr>
          <p:cNvSpPr>
            <a:spLocks noChangeArrowheads="1"/>
          </p:cNvSpPr>
          <p:nvPr/>
        </p:nvSpPr>
        <p:spPr bwMode="auto">
          <a:xfrm>
            <a:off x="10304573" y="5700938"/>
            <a:ext cx="843645" cy="968494"/>
          </a:xfrm>
          <a:custGeom>
            <a:avLst/>
            <a:gdLst>
              <a:gd name="T0" fmla="*/ 2090 w 2202"/>
              <a:gd name="T1" fmla="*/ 2052 h 2072"/>
              <a:gd name="T2" fmla="*/ 1094 w 2202"/>
              <a:gd name="T3" fmla="*/ 1703 h 2072"/>
              <a:gd name="T4" fmla="*/ 1094 w 2202"/>
              <a:gd name="T5" fmla="*/ 1703 h 2072"/>
              <a:gd name="T6" fmla="*/ 1042 w 2202"/>
              <a:gd name="T7" fmla="*/ 1703 h 2072"/>
              <a:gd name="T8" fmla="*/ 113 w 2202"/>
              <a:gd name="T9" fmla="*/ 2049 h 2072"/>
              <a:gd name="T10" fmla="*/ 113 w 2202"/>
              <a:gd name="T11" fmla="*/ 2049 h 2072"/>
              <a:gd name="T12" fmla="*/ 0 w 2202"/>
              <a:gd name="T13" fmla="*/ 1956 h 2072"/>
              <a:gd name="T14" fmla="*/ 0 w 2202"/>
              <a:gd name="T15" fmla="*/ 98 h 2072"/>
              <a:gd name="T16" fmla="*/ 0 w 2202"/>
              <a:gd name="T17" fmla="*/ 98 h 2072"/>
              <a:gd name="T18" fmla="*/ 86 w 2202"/>
              <a:gd name="T19" fmla="*/ 0 h 2072"/>
              <a:gd name="T20" fmla="*/ 2115 w 2202"/>
              <a:gd name="T21" fmla="*/ 0 h 2072"/>
              <a:gd name="T22" fmla="*/ 2115 w 2202"/>
              <a:gd name="T23" fmla="*/ 0 h 2072"/>
              <a:gd name="T24" fmla="*/ 2201 w 2202"/>
              <a:gd name="T25" fmla="*/ 98 h 2072"/>
              <a:gd name="T26" fmla="*/ 2201 w 2202"/>
              <a:gd name="T27" fmla="*/ 1959 h 2072"/>
              <a:gd name="T28" fmla="*/ 2201 w 2202"/>
              <a:gd name="T29" fmla="*/ 1959 h 2072"/>
              <a:gd name="T30" fmla="*/ 2090 w 2202"/>
              <a:gd name="T31" fmla="*/ 2052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02" h="2072">
                <a:moveTo>
                  <a:pt x="2090" y="2052"/>
                </a:moveTo>
                <a:lnTo>
                  <a:pt x="1094" y="1703"/>
                </a:lnTo>
                <a:lnTo>
                  <a:pt x="1094" y="1703"/>
                </a:lnTo>
                <a:cubicBezTo>
                  <a:pt x="1077" y="1696"/>
                  <a:pt x="1059" y="1697"/>
                  <a:pt x="1042" y="1703"/>
                </a:cubicBezTo>
                <a:lnTo>
                  <a:pt x="113" y="2049"/>
                </a:lnTo>
                <a:lnTo>
                  <a:pt x="113" y="2049"/>
                </a:lnTo>
                <a:cubicBezTo>
                  <a:pt x="57" y="2069"/>
                  <a:pt x="0" y="2023"/>
                  <a:pt x="0" y="1956"/>
                </a:cubicBezTo>
                <a:lnTo>
                  <a:pt x="0" y="98"/>
                </a:lnTo>
                <a:lnTo>
                  <a:pt x="0" y="98"/>
                </a:lnTo>
                <a:cubicBezTo>
                  <a:pt x="0" y="44"/>
                  <a:pt x="38" y="0"/>
                  <a:pt x="86" y="0"/>
                </a:cubicBezTo>
                <a:lnTo>
                  <a:pt x="2115" y="0"/>
                </a:lnTo>
                <a:lnTo>
                  <a:pt x="2115" y="0"/>
                </a:lnTo>
                <a:cubicBezTo>
                  <a:pt x="2162" y="0"/>
                  <a:pt x="2201" y="44"/>
                  <a:pt x="2201" y="98"/>
                </a:cubicBezTo>
                <a:lnTo>
                  <a:pt x="2201" y="1959"/>
                </a:lnTo>
                <a:lnTo>
                  <a:pt x="2201" y="1959"/>
                </a:lnTo>
                <a:cubicBezTo>
                  <a:pt x="2201" y="2024"/>
                  <a:pt x="2145" y="2071"/>
                  <a:pt x="2090" y="2052"/>
                </a:cubicBezTo>
              </a:path>
            </a:pathLst>
          </a:custGeom>
          <a:solidFill>
            <a:schemeClr val="bg1"/>
          </a:solidFill>
          <a:ln w="12700">
            <a:solidFill>
              <a:srgbClr val="62A844"/>
            </a:solidFill>
            <a:prstDash val="sysDot"/>
          </a:ln>
          <a:effectLst>
            <a:outerShdw blurRad="50800" dist="38100" dir="5400000" algn="t" rotWithShape="0">
              <a:prstClr val="black">
                <a:alpha val="40000"/>
              </a:prstClr>
            </a:outerShdw>
          </a:effectLst>
        </p:spPr>
        <p:txBody>
          <a:bodyPr wrap="none" anchor="ctr"/>
          <a:lstStyle/>
          <a:p>
            <a:endParaRPr lang="en-US" sz="900" dirty="0"/>
          </a:p>
        </p:txBody>
      </p:sp>
      <p:grpSp>
        <p:nvGrpSpPr>
          <p:cNvPr id="149" name="Group 148">
            <a:extLst>
              <a:ext uri="{FF2B5EF4-FFF2-40B4-BE49-F238E27FC236}">
                <a16:creationId xmlns:a16="http://schemas.microsoft.com/office/drawing/2014/main" id="{DB43C371-AD9C-6B13-994A-DAA095717913}"/>
              </a:ext>
            </a:extLst>
          </p:cNvPr>
          <p:cNvGrpSpPr/>
          <p:nvPr/>
        </p:nvGrpSpPr>
        <p:grpSpPr>
          <a:xfrm>
            <a:off x="6027219" y="5815254"/>
            <a:ext cx="521548" cy="521484"/>
            <a:chOff x="1042830" y="5367345"/>
            <a:chExt cx="907476" cy="907364"/>
          </a:xfrm>
          <a:solidFill>
            <a:srgbClr val="379A67"/>
          </a:solidFill>
        </p:grpSpPr>
        <p:grpSp>
          <p:nvGrpSpPr>
            <p:cNvPr id="150" name="Graphic 2">
              <a:extLst>
                <a:ext uri="{FF2B5EF4-FFF2-40B4-BE49-F238E27FC236}">
                  <a16:creationId xmlns:a16="http://schemas.microsoft.com/office/drawing/2014/main" id="{67637942-4FA3-1F30-3B53-DA56F164E547}"/>
                </a:ext>
              </a:extLst>
            </p:cNvPr>
            <p:cNvGrpSpPr/>
            <p:nvPr userDrawn="1"/>
          </p:nvGrpSpPr>
          <p:grpSpPr>
            <a:xfrm>
              <a:off x="1042830" y="5367345"/>
              <a:ext cx="907476" cy="907364"/>
              <a:chOff x="5318121" y="3727141"/>
              <a:chExt cx="907476" cy="907364"/>
            </a:xfrm>
            <a:grpFill/>
          </p:grpSpPr>
          <p:sp>
            <p:nvSpPr>
              <p:cNvPr id="158" name="Freeform 157">
                <a:extLst>
                  <a:ext uri="{FF2B5EF4-FFF2-40B4-BE49-F238E27FC236}">
                    <a16:creationId xmlns:a16="http://schemas.microsoft.com/office/drawing/2014/main" id="{5F0B7585-9A94-F25F-A761-E7D070F83077}"/>
                  </a:ext>
                </a:extLst>
              </p:cNvPr>
              <p:cNvSpPr/>
              <p:nvPr/>
            </p:nvSpPr>
            <p:spPr>
              <a:xfrm>
                <a:off x="5318121" y="3727141"/>
                <a:ext cx="907476" cy="907364"/>
              </a:xfrm>
              <a:custGeom>
                <a:avLst/>
                <a:gdLst>
                  <a:gd name="connsiteX0" fmla="*/ 99246 w 907476"/>
                  <a:gd name="connsiteY0" fmla="*/ 906980 h 907364"/>
                  <a:gd name="connsiteX1" fmla="*/ 86582 w 907476"/>
                  <a:gd name="connsiteY1" fmla="*/ 901604 h 907364"/>
                  <a:gd name="connsiteX2" fmla="*/ 57031 w 907476"/>
                  <a:gd name="connsiteY2" fmla="*/ 854758 h 907364"/>
                  <a:gd name="connsiteX3" fmla="*/ 57031 w 907476"/>
                  <a:gd name="connsiteY3" fmla="*/ 811751 h 907364"/>
                  <a:gd name="connsiteX4" fmla="*/ 11746 w 907476"/>
                  <a:gd name="connsiteY4" fmla="*/ 791400 h 907364"/>
                  <a:gd name="connsiteX5" fmla="*/ 233 w 907476"/>
                  <a:gd name="connsiteY5" fmla="*/ 754153 h 907364"/>
                  <a:gd name="connsiteX6" fmla="*/ 56264 w 907476"/>
                  <a:gd name="connsiteY6" fmla="*/ 704619 h 907364"/>
                  <a:gd name="connsiteX7" fmla="*/ 56264 w 907476"/>
                  <a:gd name="connsiteY7" fmla="*/ 609773 h 907364"/>
                  <a:gd name="connsiteX8" fmla="*/ 233 w 907476"/>
                  <a:gd name="connsiteY8" fmla="*/ 549871 h 907364"/>
                  <a:gd name="connsiteX9" fmla="*/ 56264 w 907476"/>
                  <a:gd name="connsiteY9" fmla="*/ 501489 h 907364"/>
                  <a:gd name="connsiteX10" fmla="*/ 56264 w 907476"/>
                  <a:gd name="connsiteY10" fmla="*/ 406644 h 907364"/>
                  <a:gd name="connsiteX11" fmla="*/ 233 w 907476"/>
                  <a:gd name="connsiteY11" fmla="*/ 355957 h 907364"/>
                  <a:gd name="connsiteX12" fmla="*/ 56264 w 907476"/>
                  <a:gd name="connsiteY12" fmla="*/ 297975 h 907364"/>
                  <a:gd name="connsiteX13" fmla="*/ 56264 w 907476"/>
                  <a:gd name="connsiteY13" fmla="*/ 202746 h 907364"/>
                  <a:gd name="connsiteX14" fmla="*/ 10594 w 907476"/>
                  <a:gd name="connsiteY14" fmla="*/ 180858 h 907364"/>
                  <a:gd name="connsiteX15" fmla="*/ 233 w 907476"/>
                  <a:gd name="connsiteY15" fmla="*/ 143228 h 907364"/>
                  <a:gd name="connsiteX16" fmla="*/ 56647 w 907476"/>
                  <a:gd name="connsiteY16" fmla="*/ 95229 h 907364"/>
                  <a:gd name="connsiteX17" fmla="*/ 56647 w 907476"/>
                  <a:gd name="connsiteY17" fmla="*/ 55678 h 907364"/>
                  <a:gd name="connsiteX18" fmla="*/ 111911 w 907476"/>
                  <a:gd name="connsiteY18" fmla="*/ 0 h 907364"/>
                  <a:gd name="connsiteX19" fmla="*/ 339489 w 907476"/>
                  <a:gd name="connsiteY19" fmla="*/ 0 h 907364"/>
                  <a:gd name="connsiteX20" fmla="*/ 360981 w 907476"/>
                  <a:gd name="connsiteY20" fmla="*/ 17663 h 907364"/>
                  <a:gd name="connsiteX21" fmla="*/ 339106 w 907476"/>
                  <a:gd name="connsiteY21" fmla="*/ 35327 h 907364"/>
                  <a:gd name="connsiteX22" fmla="*/ 115365 w 907476"/>
                  <a:gd name="connsiteY22" fmla="*/ 35327 h 907364"/>
                  <a:gd name="connsiteX23" fmla="*/ 92339 w 907476"/>
                  <a:gd name="connsiteY23" fmla="*/ 57982 h 907364"/>
                  <a:gd name="connsiteX24" fmla="*/ 92339 w 907476"/>
                  <a:gd name="connsiteY24" fmla="*/ 95229 h 907364"/>
                  <a:gd name="connsiteX25" fmla="*/ 139543 w 907476"/>
                  <a:gd name="connsiteY25" fmla="*/ 119420 h 907364"/>
                  <a:gd name="connsiteX26" fmla="*/ 148753 w 907476"/>
                  <a:gd name="connsiteY26" fmla="*/ 147452 h 907364"/>
                  <a:gd name="connsiteX27" fmla="*/ 132251 w 907476"/>
                  <a:gd name="connsiteY27" fmla="*/ 166267 h 907364"/>
                  <a:gd name="connsiteX28" fmla="*/ 113830 w 907476"/>
                  <a:gd name="connsiteY28" fmla="*/ 149755 h 907364"/>
                  <a:gd name="connsiteX29" fmla="*/ 93106 w 907476"/>
                  <a:gd name="connsiteY29" fmla="*/ 131708 h 907364"/>
                  <a:gd name="connsiteX30" fmla="*/ 93106 w 907476"/>
                  <a:gd name="connsiteY30" fmla="*/ 298743 h 907364"/>
                  <a:gd name="connsiteX31" fmla="*/ 135321 w 907476"/>
                  <a:gd name="connsiteY31" fmla="*/ 316022 h 907364"/>
                  <a:gd name="connsiteX32" fmla="*/ 149521 w 907476"/>
                  <a:gd name="connsiteY32" fmla="*/ 349429 h 907364"/>
                  <a:gd name="connsiteX33" fmla="*/ 132635 w 907476"/>
                  <a:gd name="connsiteY33" fmla="*/ 369397 h 907364"/>
                  <a:gd name="connsiteX34" fmla="*/ 114214 w 907476"/>
                  <a:gd name="connsiteY34" fmla="*/ 351733 h 907364"/>
                  <a:gd name="connsiteX35" fmla="*/ 93106 w 907476"/>
                  <a:gd name="connsiteY35" fmla="*/ 334838 h 907364"/>
                  <a:gd name="connsiteX36" fmla="*/ 93106 w 907476"/>
                  <a:gd name="connsiteY36" fmla="*/ 500721 h 907364"/>
                  <a:gd name="connsiteX37" fmla="*/ 110376 w 907476"/>
                  <a:gd name="connsiteY37" fmla="*/ 503793 h 907364"/>
                  <a:gd name="connsiteX38" fmla="*/ 149137 w 907476"/>
                  <a:gd name="connsiteY38" fmla="*/ 548719 h 907364"/>
                  <a:gd name="connsiteX39" fmla="*/ 134938 w 907476"/>
                  <a:gd name="connsiteY39" fmla="*/ 572143 h 907364"/>
                  <a:gd name="connsiteX40" fmla="*/ 114214 w 907476"/>
                  <a:gd name="connsiteY40" fmla="*/ 553711 h 907364"/>
                  <a:gd name="connsiteX41" fmla="*/ 93490 w 907476"/>
                  <a:gd name="connsiteY41" fmla="*/ 537584 h 907364"/>
                  <a:gd name="connsiteX42" fmla="*/ 93490 w 907476"/>
                  <a:gd name="connsiteY42" fmla="*/ 704235 h 907364"/>
                  <a:gd name="connsiteX43" fmla="*/ 109609 w 907476"/>
                  <a:gd name="connsiteY43" fmla="*/ 706922 h 907364"/>
                  <a:gd name="connsiteX44" fmla="*/ 149521 w 907476"/>
                  <a:gd name="connsiteY44" fmla="*/ 753385 h 907364"/>
                  <a:gd name="connsiteX45" fmla="*/ 133402 w 907476"/>
                  <a:gd name="connsiteY45" fmla="*/ 775656 h 907364"/>
                  <a:gd name="connsiteX46" fmla="*/ 114214 w 907476"/>
                  <a:gd name="connsiteY46" fmla="*/ 757225 h 907364"/>
                  <a:gd name="connsiteX47" fmla="*/ 93490 w 907476"/>
                  <a:gd name="connsiteY47" fmla="*/ 740713 h 907364"/>
                  <a:gd name="connsiteX48" fmla="*/ 93106 w 907476"/>
                  <a:gd name="connsiteY48" fmla="*/ 748393 h 907364"/>
                  <a:gd name="connsiteX49" fmla="*/ 93106 w 907476"/>
                  <a:gd name="connsiteY49" fmla="*/ 850150 h 907364"/>
                  <a:gd name="connsiteX50" fmla="*/ 114597 w 907476"/>
                  <a:gd name="connsiteY50" fmla="*/ 871653 h 907364"/>
                  <a:gd name="connsiteX51" fmla="*/ 715589 w 907476"/>
                  <a:gd name="connsiteY51" fmla="*/ 871653 h 907364"/>
                  <a:gd name="connsiteX52" fmla="*/ 737848 w 907476"/>
                  <a:gd name="connsiteY52" fmla="*/ 849382 h 907364"/>
                  <a:gd name="connsiteX53" fmla="*/ 725568 w 907476"/>
                  <a:gd name="connsiteY53" fmla="*/ 819431 h 907364"/>
                  <a:gd name="connsiteX54" fmla="*/ 583571 w 907476"/>
                  <a:gd name="connsiteY54" fmla="*/ 677355 h 907364"/>
                  <a:gd name="connsiteX55" fmla="*/ 571673 w 907476"/>
                  <a:gd name="connsiteY55" fmla="*/ 661228 h 907364"/>
                  <a:gd name="connsiteX56" fmla="*/ 540971 w 907476"/>
                  <a:gd name="connsiteY56" fmla="*/ 600174 h 907364"/>
                  <a:gd name="connsiteX57" fmla="*/ 509502 w 907476"/>
                  <a:gd name="connsiteY57" fmla="*/ 627821 h 907364"/>
                  <a:gd name="connsiteX58" fmla="*/ 501826 w 907476"/>
                  <a:gd name="connsiteY58" fmla="*/ 651244 h 907364"/>
                  <a:gd name="connsiteX59" fmla="*/ 501443 w 907476"/>
                  <a:gd name="connsiteY59" fmla="*/ 718442 h 907364"/>
                  <a:gd name="connsiteX60" fmla="*/ 481870 w 907476"/>
                  <a:gd name="connsiteY60" fmla="*/ 740329 h 907364"/>
                  <a:gd name="connsiteX61" fmla="*/ 464600 w 907476"/>
                  <a:gd name="connsiteY61" fmla="*/ 757609 h 907364"/>
                  <a:gd name="connsiteX62" fmla="*/ 440806 w 907476"/>
                  <a:gd name="connsiteY62" fmla="*/ 777576 h 907364"/>
                  <a:gd name="connsiteX63" fmla="*/ 386694 w 907476"/>
                  <a:gd name="connsiteY63" fmla="*/ 777576 h 907364"/>
                  <a:gd name="connsiteX64" fmla="*/ 365586 w 907476"/>
                  <a:gd name="connsiteY64" fmla="*/ 758761 h 907364"/>
                  <a:gd name="connsiteX65" fmla="*/ 347549 w 907476"/>
                  <a:gd name="connsiteY65" fmla="*/ 740329 h 907364"/>
                  <a:gd name="connsiteX66" fmla="*/ 328744 w 907476"/>
                  <a:gd name="connsiteY66" fmla="*/ 719594 h 907364"/>
                  <a:gd name="connsiteX67" fmla="*/ 328744 w 907476"/>
                  <a:gd name="connsiteY67" fmla="*/ 653932 h 907364"/>
                  <a:gd name="connsiteX68" fmla="*/ 308404 w 907476"/>
                  <a:gd name="connsiteY68" fmla="*/ 615149 h 907364"/>
                  <a:gd name="connsiteX69" fmla="*/ 246232 w 907476"/>
                  <a:gd name="connsiteY69" fmla="*/ 548335 h 907364"/>
                  <a:gd name="connsiteX70" fmla="*/ 382473 w 907476"/>
                  <a:gd name="connsiteY70" fmla="*/ 262264 h 907364"/>
                  <a:gd name="connsiteX71" fmla="*/ 605829 w 907476"/>
                  <a:gd name="connsiteY71" fmla="*/ 420851 h 907364"/>
                  <a:gd name="connsiteX72" fmla="*/ 590862 w 907476"/>
                  <a:gd name="connsiteY72" fmla="*/ 534896 h 907364"/>
                  <a:gd name="connsiteX73" fmla="*/ 600073 w 907476"/>
                  <a:gd name="connsiteY73" fmla="*/ 539887 h 907364"/>
                  <a:gd name="connsiteX74" fmla="*/ 727486 w 907476"/>
                  <a:gd name="connsiteY74" fmla="*/ 632045 h 907364"/>
                  <a:gd name="connsiteX75" fmla="*/ 736313 w 907476"/>
                  <a:gd name="connsiteY75" fmla="*/ 642412 h 907364"/>
                  <a:gd name="connsiteX76" fmla="*/ 737464 w 907476"/>
                  <a:gd name="connsiteY76" fmla="*/ 633581 h 907364"/>
                  <a:gd name="connsiteX77" fmla="*/ 737464 w 907476"/>
                  <a:gd name="connsiteY77" fmla="*/ 56062 h 907364"/>
                  <a:gd name="connsiteX78" fmla="*/ 715973 w 907476"/>
                  <a:gd name="connsiteY78" fmla="*/ 35327 h 907364"/>
                  <a:gd name="connsiteX79" fmla="*/ 489546 w 907476"/>
                  <a:gd name="connsiteY79" fmla="*/ 35327 h 907364"/>
                  <a:gd name="connsiteX80" fmla="*/ 468438 w 907476"/>
                  <a:gd name="connsiteY80" fmla="*/ 18047 h 907364"/>
                  <a:gd name="connsiteX81" fmla="*/ 484173 w 907476"/>
                  <a:gd name="connsiteY81" fmla="*/ 0 h 907364"/>
                  <a:gd name="connsiteX82" fmla="*/ 490313 w 907476"/>
                  <a:gd name="connsiteY82" fmla="*/ 0 h 907364"/>
                  <a:gd name="connsiteX83" fmla="*/ 716741 w 907476"/>
                  <a:gd name="connsiteY83" fmla="*/ 0 h 907364"/>
                  <a:gd name="connsiteX84" fmla="*/ 772388 w 907476"/>
                  <a:gd name="connsiteY84" fmla="*/ 56062 h 907364"/>
                  <a:gd name="connsiteX85" fmla="*/ 772388 w 907476"/>
                  <a:gd name="connsiteY85" fmla="*/ 95613 h 907364"/>
                  <a:gd name="connsiteX86" fmla="*/ 803090 w 907476"/>
                  <a:gd name="connsiteY86" fmla="*/ 95613 h 907364"/>
                  <a:gd name="connsiteX87" fmla="*/ 857586 w 907476"/>
                  <a:gd name="connsiteY87" fmla="*/ 150523 h 907364"/>
                  <a:gd name="connsiteX88" fmla="*/ 856818 w 907476"/>
                  <a:gd name="connsiteY88" fmla="*/ 248824 h 907364"/>
                  <a:gd name="connsiteX89" fmla="*/ 849143 w 907476"/>
                  <a:gd name="connsiteY89" fmla="*/ 279159 h 907364"/>
                  <a:gd name="connsiteX90" fmla="*/ 849143 w 907476"/>
                  <a:gd name="connsiteY90" fmla="*/ 288375 h 907364"/>
                  <a:gd name="connsiteX91" fmla="*/ 856818 w 907476"/>
                  <a:gd name="connsiteY91" fmla="*/ 318710 h 907364"/>
                  <a:gd name="connsiteX92" fmla="*/ 856818 w 907476"/>
                  <a:gd name="connsiteY92" fmla="*/ 419699 h 907364"/>
                  <a:gd name="connsiteX93" fmla="*/ 849143 w 907476"/>
                  <a:gd name="connsiteY93" fmla="*/ 448882 h 907364"/>
                  <a:gd name="connsiteX94" fmla="*/ 849143 w 907476"/>
                  <a:gd name="connsiteY94" fmla="*/ 458866 h 907364"/>
                  <a:gd name="connsiteX95" fmla="*/ 856818 w 907476"/>
                  <a:gd name="connsiteY95" fmla="*/ 488049 h 907364"/>
                  <a:gd name="connsiteX96" fmla="*/ 857202 w 907476"/>
                  <a:gd name="connsiteY96" fmla="*/ 589806 h 907364"/>
                  <a:gd name="connsiteX97" fmla="*/ 806160 w 907476"/>
                  <a:gd name="connsiteY97" fmla="*/ 641260 h 907364"/>
                  <a:gd name="connsiteX98" fmla="*/ 772388 w 907476"/>
                  <a:gd name="connsiteY98" fmla="*/ 641260 h 907364"/>
                  <a:gd name="connsiteX99" fmla="*/ 772772 w 907476"/>
                  <a:gd name="connsiteY99" fmla="*/ 675051 h 907364"/>
                  <a:gd name="connsiteX100" fmla="*/ 777761 w 907476"/>
                  <a:gd name="connsiteY100" fmla="*/ 681963 h 907364"/>
                  <a:gd name="connsiteX101" fmla="*/ 871786 w 907476"/>
                  <a:gd name="connsiteY101" fmla="*/ 776040 h 907364"/>
                  <a:gd name="connsiteX102" fmla="*/ 907477 w 907476"/>
                  <a:gd name="connsiteY102" fmla="*/ 827495 h 907364"/>
                  <a:gd name="connsiteX103" fmla="*/ 907477 w 907476"/>
                  <a:gd name="connsiteY103" fmla="*/ 852454 h 907364"/>
                  <a:gd name="connsiteX104" fmla="*/ 905174 w 907476"/>
                  <a:gd name="connsiteY104" fmla="*/ 857830 h 907364"/>
                  <a:gd name="connsiteX105" fmla="*/ 866413 w 907476"/>
                  <a:gd name="connsiteY105" fmla="*/ 901988 h 907364"/>
                  <a:gd name="connsiteX106" fmla="*/ 852597 w 907476"/>
                  <a:gd name="connsiteY106" fmla="*/ 907364 h 907364"/>
                  <a:gd name="connsiteX107" fmla="*/ 827652 w 907476"/>
                  <a:gd name="connsiteY107" fmla="*/ 907364 h 907364"/>
                  <a:gd name="connsiteX108" fmla="*/ 771621 w 907476"/>
                  <a:gd name="connsiteY108" fmla="*/ 866662 h 907364"/>
                  <a:gd name="connsiteX109" fmla="*/ 730556 w 907476"/>
                  <a:gd name="connsiteY109" fmla="*/ 907364 h 907364"/>
                  <a:gd name="connsiteX110" fmla="*/ 99246 w 907476"/>
                  <a:gd name="connsiteY110" fmla="*/ 906980 h 907364"/>
                  <a:gd name="connsiteX111" fmla="*/ 557858 w 907476"/>
                  <a:gd name="connsiteY111" fmla="*/ 518768 h 907364"/>
                  <a:gd name="connsiteX112" fmla="*/ 567068 w 907476"/>
                  <a:gd name="connsiteY112" fmla="*/ 415091 h 907364"/>
                  <a:gd name="connsiteX113" fmla="*/ 391683 w 907476"/>
                  <a:gd name="connsiteY113" fmla="*/ 297591 h 907364"/>
                  <a:gd name="connsiteX114" fmla="*/ 257362 w 907476"/>
                  <a:gd name="connsiteY114" fmla="*/ 436979 h 907364"/>
                  <a:gd name="connsiteX115" fmla="*/ 326057 w 907476"/>
                  <a:gd name="connsiteY115" fmla="*/ 584046 h 907364"/>
                  <a:gd name="connsiteX116" fmla="*/ 357527 w 907476"/>
                  <a:gd name="connsiteY116" fmla="*/ 619373 h 907364"/>
                  <a:gd name="connsiteX117" fmla="*/ 365970 w 907476"/>
                  <a:gd name="connsiteY117" fmla="*/ 624749 h 907364"/>
                  <a:gd name="connsiteX118" fmla="*/ 462297 w 907476"/>
                  <a:gd name="connsiteY118" fmla="*/ 625133 h 907364"/>
                  <a:gd name="connsiteX119" fmla="*/ 471508 w 907476"/>
                  <a:gd name="connsiteY119" fmla="*/ 619373 h 907364"/>
                  <a:gd name="connsiteX120" fmla="*/ 499908 w 907476"/>
                  <a:gd name="connsiteY120" fmla="*/ 586350 h 907364"/>
                  <a:gd name="connsiteX121" fmla="*/ 514875 w 907476"/>
                  <a:gd name="connsiteY121" fmla="*/ 575214 h 907364"/>
                  <a:gd name="connsiteX122" fmla="*/ 518713 w 907476"/>
                  <a:gd name="connsiteY122" fmla="*/ 558703 h 907364"/>
                  <a:gd name="connsiteX123" fmla="*/ 504129 w 907476"/>
                  <a:gd name="connsiteY123" fmla="*/ 529520 h 907364"/>
                  <a:gd name="connsiteX124" fmla="*/ 506816 w 907476"/>
                  <a:gd name="connsiteY124" fmla="*/ 507632 h 907364"/>
                  <a:gd name="connsiteX125" fmla="*/ 529458 w 907476"/>
                  <a:gd name="connsiteY125" fmla="*/ 504561 h 907364"/>
                  <a:gd name="connsiteX126" fmla="*/ 557858 w 907476"/>
                  <a:gd name="connsiteY126" fmla="*/ 518768 h 907364"/>
                  <a:gd name="connsiteX127" fmla="*/ 617343 w 907476"/>
                  <a:gd name="connsiteY127" fmla="*/ 660076 h 907364"/>
                  <a:gd name="connsiteX128" fmla="*/ 780447 w 907476"/>
                  <a:gd name="connsiteY128" fmla="*/ 822887 h 907364"/>
                  <a:gd name="connsiteX129" fmla="*/ 822662 w 907476"/>
                  <a:gd name="connsiteY129" fmla="*/ 780264 h 907364"/>
                  <a:gd name="connsiteX130" fmla="*/ 659942 w 907476"/>
                  <a:gd name="connsiteY130" fmla="*/ 617453 h 907364"/>
                  <a:gd name="connsiteX131" fmla="*/ 617343 w 907476"/>
                  <a:gd name="connsiteY131" fmla="*/ 660076 h 907364"/>
                  <a:gd name="connsiteX132" fmla="*/ 363667 w 907476"/>
                  <a:gd name="connsiteY132" fmla="*/ 661228 h 907364"/>
                  <a:gd name="connsiteX133" fmla="*/ 363667 w 907476"/>
                  <a:gd name="connsiteY133" fmla="*/ 700011 h 907364"/>
                  <a:gd name="connsiteX134" fmla="*/ 370191 w 907476"/>
                  <a:gd name="connsiteY134" fmla="*/ 710762 h 907364"/>
                  <a:gd name="connsiteX135" fmla="*/ 390532 w 907476"/>
                  <a:gd name="connsiteY135" fmla="*/ 728426 h 907364"/>
                  <a:gd name="connsiteX136" fmla="*/ 418547 w 907476"/>
                  <a:gd name="connsiteY136" fmla="*/ 742249 h 907364"/>
                  <a:gd name="connsiteX137" fmla="*/ 424688 w 907476"/>
                  <a:gd name="connsiteY137" fmla="*/ 742249 h 907364"/>
                  <a:gd name="connsiteX138" fmla="*/ 433131 w 907476"/>
                  <a:gd name="connsiteY138" fmla="*/ 736874 h 907364"/>
                  <a:gd name="connsiteX139" fmla="*/ 459611 w 907476"/>
                  <a:gd name="connsiteY139" fmla="*/ 710378 h 907364"/>
                  <a:gd name="connsiteX140" fmla="*/ 464984 w 907476"/>
                  <a:gd name="connsiteY140" fmla="*/ 705386 h 907364"/>
                  <a:gd name="connsiteX141" fmla="*/ 465368 w 907476"/>
                  <a:gd name="connsiteY141" fmla="*/ 661612 h 907364"/>
                  <a:gd name="connsiteX142" fmla="*/ 363667 w 907476"/>
                  <a:gd name="connsiteY142" fmla="*/ 661228 h 907364"/>
                  <a:gd name="connsiteX143" fmla="*/ 772772 w 907476"/>
                  <a:gd name="connsiteY143" fmla="*/ 265720 h 907364"/>
                  <a:gd name="connsiteX144" fmla="*/ 805776 w 907476"/>
                  <a:gd name="connsiteY144" fmla="*/ 265720 h 907364"/>
                  <a:gd name="connsiteX145" fmla="*/ 821127 w 907476"/>
                  <a:gd name="connsiteY145" fmla="*/ 251128 h 907364"/>
                  <a:gd name="connsiteX146" fmla="*/ 821127 w 907476"/>
                  <a:gd name="connsiteY146" fmla="*/ 146684 h 907364"/>
                  <a:gd name="connsiteX147" fmla="*/ 807311 w 907476"/>
                  <a:gd name="connsiteY147" fmla="*/ 132092 h 907364"/>
                  <a:gd name="connsiteX148" fmla="*/ 772772 w 907476"/>
                  <a:gd name="connsiteY148" fmla="*/ 132092 h 907364"/>
                  <a:gd name="connsiteX149" fmla="*/ 772772 w 907476"/>
                  <a:gd name="connsiteY149" fmla="*/ 265720 h 907364"/>
                  <a:gd name="connsiteX150" fmla="*/ 772772 w 907476"/>
                  <a:gd name="connsiteY150" fmla="*/ 301431 h 907364"/>
                  <a:gd name="connsiteX151" fmla="*/ 772772 w 907476"/>
                  <a:gd name="connsiteY151" fmla="*/ 435827 h 907364"/>
                  <a:gd name="connsiteX152" fmla="*/ 806160 w 907476"/>
                  <a:gd name="connsiteY152" fmla="*/ 435827 h 907364"/>
                  <a:gd name="connsiteX153" fmla="*/ 821511 w 907476"/>
                  <a:gd name="connsiteY153" fmla="*/ 420851 h 907364"/>
                  <a:gd name="connsiteX154" fmla="*/ 821511 w 907476"/>
                  <a:gd name="connsiteY154" fmla="*/ 316406 h 907364"/>
                  <a:gd name="connsiteX155" fmla="*/ 806160 w 907476"/>
                  <a:gd name="connsiteY155" fmla="*/ 301431 h 907364"/>
                  <a:gd name="connsiteX156" fmla="*/ 772772 w 907476"/>
                  <a:gd name="connsiteY156" fmla="*/ 301431 h 907364"/>
                  <a:gd name="connsiteX157" fmla="*/ 772772 w 907476"/>
                  <a:gd name="connsiteY157" fmla="*/ 605549 h 907364"/>
                  <a:gd name="connsiteX158" fmla="*/ 806928 w 907476"/>
                  <a:gd name="connsiteY158" fmla="*/ 605549 h 907364"/>
                  <a:gd name="connsiteX159" fmla="*/ 821127 w 907476"/>
                  <a:gd name="connsiteY159" fmla="*/ 589422 h 907364"/>
                  <a:gd name="connsiteX160" fmla="*/ 821127 w 907476"/>
                  <a:gd name="connsiteY160" fmla="*/ 488817 h 907364"/>
                  <a:gd name="connsiteX161" fmla="*/ 809614 w 907476"/>
                  <a:gd name="connsiteY161" fmla="*/ 473458 h 907364"/>
                  <a:gd name="connsiteX162" fmla="*/ 772772 w 907476"/>
                  <a:gd name="connsiteY162" fmla="*/ 473074 h 907364"/>
                  <a:gd name="connsiteX163" fmla="*/ 772772 w 907476"/>
                  <a:gd name="connsiteY163" fmla="*/ 605549 h 907364"/>
                  <a:gd name="connsiteX164" fmla="*/ 807311 w 907476"/>
                  <a:gd name="connsiteY164" fmla="*/ 851686 h 907364"/>
                  <a:gd name="connsiteX165" fmla="*/ 847991 w 907476"/>
                  <a:gd name="connsiteY165" fmla="*/ 869733 h 907364"/>
                  <a:gd name="connsiteX166" fmla="*/ 870251 w 907476"/>
                  <a:gd name="connsiteY166" fmla="*/ 842854 h 907364"/>
                  <a:gd name="connsiteX167" fmla="*/ 851062 w 907476"/>
                  <a:gd name="connsiteY167" fmla="*/ 808295 h 907364"/>
                  <a:gd name="connsiteX168" fmla="*/ 807311 w 907476"/>
                  <a:gd name="connsiteY168" fmla="*/ 851686 h 907364"/>
                  <a:gd name="connsiteX169" fmla="*/ 593549 w 907476"/>
                  <a:gd name="connsiteY169" fmla="*/ 628589 h 907364"/>
                  <a:gd name="connsiteX170" fmla="*/ 627705 w 907476"/>
                  <a:gd name="connsiteY170" fmla="*/ 594030 h 907364"/>
                  <a:gd name="connsiteX171" fmla="*/ 562079 w 907476"/>
                  <a:gd name="connsiteY171" fmla="*/ 561391 h 907364"/>
                  <a:gd name="connsiteX172" fmla="*/ 560544 w 907476"/>
                  <a:gd name="connsiteY172" fmla="*/ 562927 h 907364"/>
                  <a:gd name="connsiteX173" fmla="*/ 593549 w 907476"/>
                  <a:gd name="connsiteY173" fmla="*/ 628589 h 907364"/>
                  <a:gd name="connsiteX174" fmla="*/ 56647 w 907476"/>
                  <a:gd name="connsiteY174" fmla="*/ 166267 h 907364"/>
                  <a:gd name="connsiteX175" fmla="*/ 56647 w 907476"/>
                  <a:gd name="connsiteY175" fmla="*/ 132092 h 907364"/>
                  <a:gd name="connsiteX176" fmla="*/ 35924 w 907476"/>
                  <a:gd name="connsiteY176" fmla="*/ 149755 h 907364"/>
                  <a:gd name="connsiteX177" fmla="*/ 56647 w 907476"/>
                  <a:gd name="connsiteY177" fmla="*/ 166267 h 907364"/>
                  <a:gd name="connsiteX178" fmla="*/ 56264 w 907476"/>
                  <a:gd name="connsiteY178" fmla="*/ 776040 h 907364"/>
                  <a:gd name="connsiteX179" fmla="*/ 56264 w 907476"/>
                  <a:gd name="connsiteY179" fmla="*/ 741097 h 907364"/>
                  <a:gd name="connsiteX180" fmla="*/ 35540 w 907476"/>
                  <a:gd name="connsiteY180" fmla="*/ 757993 h 907364"/>
                  <a:gd name="connsiteX181" fmla="*/ 56264 w 907476"/>
                  <a:gd name="connsiteY181" fmla="*/ 776040 h 907364"/>
                  <a:gd name="connsiteX182" fmla="*/ 56264 w 907476"/>
                  <a:gd name="connsiteY182" fmla="*/ 369013 h 907364"/>
                  <a:gd name="connsiteX183" fmla="*/ 56264 w 907476"/>
                  <a:gd name="connsiteY183" fmla="*/ 335222 h 907364"/>
                  <a:gd name="connsiteX184" fmla="*/ 35924 w 907476"/>
                  <a:gd name="connsiteY184" fmla="*/ 352501 h 907364"/>
                  <a:gd name="connsiteX185" fmla="*/ 56264 w 907476"/>
                  <a:gd name="connsiteY185" fmla="*/ 369013 h 907364"/>
                  <a:gd name="connsiteX186" fmla="*/ 56647 w 907476"/>
                  <a:gd name="connsiteY186" fmla="*/ 538736 h 907364"/>
                  <a:gd name="connsiteX187" fmla="*/ 35924 w 907476"/>
                  <a:gd name="connsiteY187" fmla="*/ 556015 h 907364"/>
                  <a:gd name="connsiteX188" fmla="*/ 56647 w 907476"/>
                  <a:gd name="connsiteY188" fmla="*/ 572143 h 907364"/>
                  <a:gd name="connsiteX189" fmla="*/ 56647 w 907476"/>
                  <a:gd name="connsiteY189" fmla="*/ 538736 h 90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907476" h="907364">
                    <a:moveTo>
                      <a:pt x="99246" y="906980"/>
                    </a:moveTo>
                    <a:cubicBezTo>
                      <a:pt x="95025" y="905060"/>
                      <a:pt x="90420" y="903908"/>
                      <a:pt x="86582" y="901604"/>
                    </a:cubicBezTo>
                    <a:cubicBezTo>
                      <a:pt x="67777" y="891621"/>
                      <a:pt x="57415" y="876261"/>
                      <a:pt x="57031" y="854758"/>
                    </a:cubicBezTo>
                    <a:cubicBezTo>
                      <a:pt x="56647" y="840550"/>
                      <a:pt x="57031" y="826343"/>
                      <a:pt x="57031" y="811751"/>
                    </a:cubicBezTo>
                    <a:cubicBezTo>
                      <a:pt x="38610" y="811751"/>
                      <a:pt x="23259" y="805607"/>
                      <a:pt x="11746" y="791400"/>
                    </a:cubicBezTo>
                    <a:cubicBezTo>
                      <a:pt x="3303" y="780648"/>
                      <a:pt x="-535" y="767977"/>
                      <a:pt x="233" y="754153"/>
                    </a:cubicBezTo>
                    <a:cubicBezTo>
                      <a:pt x="1767" y="726890"/>
                      <a:pt x="22491" y="708074"/>
                      <a:pt x="56264" y="704619"/>
                    </a:cubicBezTo>
                    <a:cubicBezTo>
                      <a:pt x="56264" y="673131"/>
                      <a:pt x="56264" y="641260"/>
                      <a:pt x="56264" y="609773"/>
                    </a:cubicBezTo>
                    <a:cubicBezTo>
                      <a:pt x="14816" y="600174"/>
                      <a:pt x="-2070" y="582126"/>
                      <a:pt x="233" y="549871"/>
                    </a:cubicBezTo>
                    <a:cubicBezTo>
                      <a:pt x="2152" y="522992"/>
                      <a:pt x="23643" y="504561"/>
                      <a:pt x="56264" y="501489"/>
                    </a:cubicBezTo>
                    <a:cubicBezTo>
                      <a:pt x="56264" y="470002"/>
                      <a:pt x="56264" y="438131"/>
                      <a:pt x="56264" y="406644"/>
                    </a:cubicBezTo>
                    <a:cubicBezTo>
                      <a:pt x="20573" y="400500"/>
                      <a:pt x="1384" y="383220"/>
                      <a:pt x="233" y="355957"/>
                    </a:cubicBezTo>
                    <a:cubicBezTo>
                      <a:pt x="-919" y="324086"/>
                      <a:pt x="14816" y="307575"/>
                      <a:pt x="56264" y="297975"/>
                    </a:cubicBezTo>
                    <a:cubicBezTo>
                      <a:pt x="56264" y="266488"/>
                      <a:pt x="56264" y="235001"/>
                      <a:pt x="56264" y="202746"/>
                    </a:cubicBezTo>
                    <a:cubicBezTo>
                      <a:pt x="37842" y="202746"/>
                      <a:pt x="21724" y="196218"/>
                      <a:pt x="10594" y="180858"/>
                    </a:cubicBezTo>
                    <a:cubicBezTo>
                      <a:pt x="2152" y="169723"/>
                      <a:pt x="-919" y="157051"/>
                      <a:pt x="233" y="143228"/>
                    </a:cubicBezTo>
                    <a:cubicBezTo>
                      <a:pt x="2535" y="116732"/>
                      <a:pt x="23643" y="97917"/>
                      <a:pt x="56647" y="95229"/>
                    </a:cubicBezTo>
                    <a:cubicBezTo>
                      <a:pt x="56647" y="82174"/>
                      <a:pt x="56647" y="69118"/>
                      <a:pt x="56647" y="55678"/>
                    </a:cubicBezTo>
                    <a:cubicBezTo>
                      <a:pt x="56647" y="22655"/>
                      <a:pt x="78907" y="0"/>
                      <a:pt x="111911" y="0"/>
                    </a:cubicBezTo>
                    <a:cubicBezTo>
                      <a:pt x="187898" y="0"/>
                      <a:pt x="263502" y="0"/>
                      <a:pt x="339489" y="0"/>
                    </a:cubicBezTo>
                    <a:cubicBezTo>
                      <a:pt x="353306" y="0"/>
                      <a:pt x="361365" y="6912"/>
                      <a:pt x="360981" y="17663"/>
                    </a:cubicBezTo>
                    <a:cubicBezTo>
                      <a:pt x="360597" y="28799"/>
                      <a:pt x="352538" y="35327"/>
                      <a:pt x="339106" y="35327"/>
                    </a:cubicBezTo>
                    <a:cubicBezTo>
                      <a:pt x="264653" y="35327"/>
                      <a:pt x="189817" y="35327"/>
                      <a:pt x="115365" y="35327"/>
                    </a:cubicBezTo>
                    <a:cubicBezTo>
                      <a:pt x="98479" y="35327"/>
                      <a:pt x="92339" y="41471"/>
                      <a:pt x="92339" y="57982"/>
                    </a:cubicBezTo>
                    <a:cubicBezTo>
                      <a:pt x="92339" y="70270"/>
                      <a:pt x="92339" y="82557"/>
                      <a:pt x="92339" y="95229"/>
                    </a:cubicBezTo>
                    <a:cubicBezTo>
                      <a:pt x="112679" y="95613"/>
                      <a:pt x="129565" y="102141"/>
                      <a:pt x="139543" y="119420"/>
                    </a:cubicBezTo>
                    <a:cubicBezTo>
                      <a:pt x="144532" y="127868"/>
                      <a:pt x="147218" y="137852"/>
                      <a:pt x="148753" y="147452"/>
                    </a:cubicBezTo>
                    <a:cubicBezTo>
                      <a:pt x="150289" y="157819"/>
                      <a:pt x="141845" y="165883"/>
                      <a:pt x="132251" y="166267"/>
                    </a:cubicBezTo>
                    <a:cubicBezTo>
                      <a:pt x="123041" y="166651"/>
                      <a:pt x="115365" y="159739"/>
                      <a:pt x="113830" y="149755"/>
                    </a:cubicBezTo>
                    <a:cubicBezTo>
                      <a:pt x="111911" y="136316"/>
                      <a:pt x="105771" y="130556"/>
                      <a:pt x="93106" y="131708"/>
                    </a:cubicBezTo>
                    <a:cubicBezTo>
                      <a:pt x="93106" y="187002"/>
                      <a:pt x="93106" y="242297"/>
                      <a:pt x="93106" y="298743"/>
                    </a:cubicBezTo>
                    <a:cubicBezTo>
                      <a:pt x="109609" y="298743"/>
                      <a:pt x="123808" y="303735"/>
                      <a:pt x="135321" y="316022"/>
                    </a:cubicBezTo>
                    <a:cubicBezTo>
                      <a:pt x="144148" y="325622"/>
                      <a:pt x="148753" y="336758"/>
                      <a:pt x="149521" y="349429"/>
                    </a:cubicBezTo>
                    <a:cubicBezTo>
                      <a:pt x="149905" y="360565"/>
                      <a:pt x="142997" y="369013"/>
                      <a:pt x="132635" y="369397"/>
                    </a:cubicBezTo>
                    <a:cubicBezTo>
                      <a:pt x="123041" y="370165"/>
                      <a:pt x="115365" y="362869"/>
                      <a:pt x="114214" y="351733"/>
                    </a:cubicBezTo>
                    <a:cubicBezTo>
                      <a:pt x="112679" y="339062"/>
                      <a:pt x="106155" y="333686"/>
                      <a:pt x="93106" y="334838"/>
                    </a:cubicBezTo>
                    <a:cubicBezTo>
                      <a:pt x="93106" y="389748"/>
                      <a:pt x="93106" y="445042"/>
                      <a:pt x="93106" y="500721"/>
                    </a:cubicBezTo>
                    <a:cubicBezTo>
                      <a:pt x="98863" y="501873"/>
                      <a:pt x="105003" y="501873"/>
                      <a:pt x="110376" y="503793"/>
                    </a:cubicBezTo>
                    <a:cubicBezTo>
                      <a:pt x="132635" y="510704"/>
                      <a:pt x="145299" y="526064"/>
                      <a:pt x="149137" y="548719"/>
                    </a:cubicBezTo>
                    <a:cubicBezTo>
                      <a:pt x="151056" y="561007"/>
                      <a:pt x="144916" y="570607"/>
                      <a:pt x="134938" y="572143"/>
                    </a:cubicBezTo>
                    <a:cubicBezTo>
                      <a:pt x="123424" y="573679"/>
                      <a:pt x="116133" y="567535"/>
                      <a:pt x="114214" y="553711"/>
                    </a:cubicBezTo>
                    <a:cubicBezTo>
                      <a:pt x="112679" y="542959"/>
                      <a:pt x="106155" y="537584"/>
                      <a:pt x="93490" y="537584"/>
                    </a:cubicBezTo>
                    <a:cubicBezTo>
                      <a:pt x="93490" y="592878"/>
                      <a:pt x="93490" y="648556"/>
                      <a:pt x="93490" y="704235"/>
                    </a:cubicBezTo>
                    <a:cubicBezTo>
                      <a:pt x="98863" y="705002"/>
                      <a:pt x="104236" y="705770"/>
                      <a:pt x="109609" y="706922"/>
                    </a:cubicBezTo>
                    <a:cubicBezTo>
                      <a:pt x="131100" y="711914"/>
                      <a:pt x="147602" y="731498"/>
                      <a:pt x="149521" y="753385"/>
                    </a:cubicBezTo>
                    <a:cubicBezTo>
                      <a:pt x="150672" y="765673"/>
                      <a:pt x="144148" y="774888"/>
                      <a:pt x="133402" y="775656"/>
                    </a:cubicBezTo>
                    <a:cubicBezTo>
                      <a:pt x="123424" y="776424"/>
                      <a:pt x="115749" y="769513"/>
                      <a:pt x="114214" y="757225"/>
                    </a:cubicBezTo>
                    <a:cubicBezTo>
                      <a:pt x="112679" y="746473"/>
                      <a:pt x="106155" y="740713"/>
                      <a:pt x="93490" y="740713"/>
                    </a:cubicBezTo>
                    <a:cubicBezTo>
                      <a:pt x="93490" y="743017"/>
                      <a:pt x="93106" y="745705"/>
                      <a:pt x="93106" y="748393"/>
                    </a:cubicBezTo>
                    <a:cubicBezTo>
                      <a:pt x="93106" y="782184"/>
                      <a:pt x="93106" y="816359"/>
                      <a:pt x="93106" y="850150"/>
                    </a:cubicBezTo>
                    <a:cubicBezTo>
                      <a:pt x="93106" y="865126"/>
                      <a:pt x="99630" y="871653"/>
                      <a:pt x="114597" y="871653"/>
                    </a:cubicBezTo>
                    <a:cubicBezTo>
                      <a:pt x="314928" y="871653"/>
                      <a:pt x="515259" y="871653"/>
                      <a:pt x="715589" y="871653"/>
                    </a:cubicBezTo>
                    <a:cubicBezTo>
                      <a:pt x="730940" y="871653"/>
                      <a:pt x="736697" y="865126"/>
                      <a:pt x="737848" y="849382"/>
                    </a:cubicBezTo>
                    <a:cubicBezTo>
                      <a:pt x="738615" y="836710"/>
                      <a:pt x="734394" y="828263"/>
                      <a:pt x="725568" y="819431"/>
                    </a:cubicBezTo>
                    <a:cubicBezTo>
                      <a:pt x="677596" y="772584"/>
                      <a:pt x="630775" y="724970"/>
                      <a:pt x="583571" y="677355"/>
                    </a:cubicBezTo>
                    <a:cubicBezTo>
                      <a:pt x="578965" y="672747"/>
                      <a:pt x="574744" y="666988"/>
                      <a:pt x="571673" y="661228"/>
                    </a:cubicBezTo>
                    <a:cubicBezTo>
                      <a:pt x="561312" y="641644"/>
                      <a:pt x="551717" y="621677"/>
                      <a:pt x="540971" y="600174"/>
                    </a:cubicBezTo>
                    <a:cubicBezTo>
                      <a:pt x="529842" y="609773"/>
                      <a:pt x="518329" y="617453"/>
                      <a:pt x="509502" y="627821"/>
                    </a:cubicBezTo>
                    <a:cubicBezTo>
                      <a:pt x="504513" y="633581"/>
                      <a:pt x="502210" y="643180"/>
                      <a:pt x="501826" y="651244"/>
                    </a:cubicBezTo>
                    <a:cubicBezTo>
                      <a:pt x="500675" y="673515"/>
                      <a:pt x="501443" y="696171"/>
                      <a:pt x="501443" y="718442"/>
                    </a:cubicBezTo>
                    <a:cubicBezTo>
                      <a:pt x="501443" y="733034"/>
                      <a:pt x="496454" y="738409"/>
                      <a:pt x="481870" y="740329"/>
                    </a:cubicBezTo>
                    <a:cubicBezTo>
                      <a:pt x="472276" y="741865"/>
                      <a:pt x="466135" y="747625"/>
                      <a:pt x="464600" y="757609"/>
                    </a:cubicBezTo>
                    <a:cubicBezTo>
                      <a:pt x="461914" y="773352"/>
                      <a:pt x="456925" y="777576"/>
                      <a:pt x="440806" y="777576"/>
                    </a:cubicBezTo>
                    <a:cubicBezTo>
                      <a:pt x="422769" y="777576"/>
                      <a:pt x="404731" y="777576"/>
                      <a:pt x="386694" y="777576"/>
                    </a:cubicBezTo>
                    <a:cubicBezTo>
                      <a:pt x="373262" y="777576"/>
                      <a:pt x="367505" y="772200"/>
                      <a:pt x="365586" y="758761"/>
                    </a:cubicBezTo>
                    <a:cubicBezTo>
                      <a:pt x="364051" y="748009"/>
                      <a:pt x="357911" y="741865"/>
                      <a:pt x="347549" y="740329"/>
                    </a:cubicBezTo>
                    <a:cubicBezTo>
                      <a:pt x="334501" y="738793"/>
                      <a:pt x="328744" y="732650"/>
                      <a:pt x="328744" y="719594"/>
                    </a:cubicBezTo>
                    <a:cubicBezTo>
                      <a:pt x="328744" y="697707"/>
                      <a:pt x="328360" y="675819"/>
                      <a:pt x="328744" y="653932"/>
                    </a:cubicBezTo>
                    <a:cubicBezTo>
                      <a:pt x="329128" y="636653"/>
                      <a:pt x="321836" y="624365"/>
                      <a:pt x="308404" y="615149"/>
                    </a:cubicBezTo>
                    <a:cubicBezTo>
                      <a:pt x="282691" y="597486"/>
                      <a:pt x="261583" y="575598"/>
                      <a:pt x="246232" y="548335"/>
                    </a:cubicBezTo>
                    <a:cubicBezTo>
                      <a:pt x="180607" y="432371"/>
                      <a:pt x="251221" y="283767"/>
                      <a:pt x="382473" y="262264"/>
                    </a:cubicBezTo>
                    <a:cubicBezTo>
                      <a:pt x="488011" y="244601"/>
                      <a:pt x="588176" y="315638"/>
                      <a:pt x="605829" y="420851"/>
                    </a:cubicBezTo>
                    <a:cubicBezTo>
                      <a:pt x="612354" y="460018"/>
                      <a:pt x="607365" y="497649"/>
                      <a:pt x="590862" y="534896"/>
                    </a:cubicBezTo>
                    <a:cubicBezTo>
                      <a:pt x="593933" y="536816"/>
                      <a:pt x="597003" y="538736"/>
                      <a:pt x="600073" y="539887"/>
                    </a:cubicBezTo>
                    <a:cubicBezTo>
                      <a:pt x="650347" y="559855"/>
                      <a:pt x="692562" y="590574"/>
                      <a:pt x="727486" y="632045"/>
                    </a:cubicBezTo>
                    <a:cubicBezTo>
                      <a:pt x="729789" y="635117"/>
                      <a:pt x="732475" y="637804"/>
                      <a:pt x="736313" y="642412"/>
                    </a:cubicBezTo>
                    <a:cubicBezTo>
                      <a:pt x="736697" y="637804"/>
                      <a:pt x="737464" y="635885"/>
                      <a:pt x="737464" y="633581"/>
                    </a:cubicBezTo>
                    <a:cubicBezTo>
                      <a:pt x="737464" y="441203"/>
                      <a:pt x="737464" y="248824"/>
                      <a:pt x="737464" y="56062"/>
                    </a:cubicBezTo>
                    <a:cubicBezTo>
                      <a:pt x="737464" y="41855"/>
                      <a:pt x="730556" y="35327"/>
                      <a:pt x="715973" y="35327"/>
                    </a:cubicBezTo>
                    <a:cubicBezTo>
                      <a:pt x="640369" y="35327"/>
                      <a:pt x="564766" y="35327"/>
                      <a:pt x="489546" y="35327"/>
                    </a:cubicBezTo>
                    <a:cubicBezTo>
                      <a:pt x="476497" y="35327"/>
                      <a:pt x="468822" y="28799"/>
                      <a:pt x="468438" y="18047"/>
                    </a:cubicBezTo>
                    <a:cubicBezTo>
                      <a:pt x="468054" y="8448"/>
                      <a:pt x="474962" y="1152"/>
                      <a:pt x="484173" y="0"/>
                    </a:cubicBezTo>
                    <a:cubicBezTo>
                      <a:pt x="486092" y="0"/>
                      <a:pt x="488394" y="0"/>
                      <a:pt x="490313" y="0"/>
                    </a:cubicBezTo>
                    <a:cubicBezTo>
                      <a:pt x="565917" y="0"/>
                      <a:pt x="641521" y="0"/>
                      <a:pt x="716741" y="0"/>
                    </a:cubicBezTo>
                    <a:cubicBezTo>
                      <a:pt x="750129" y="0"/>
                      <a:pt x="772388" y="22271"/>
                      <a:pt x="772388" y="56062"/>
                    </a:cubicBezTo>
                    <a:cubicBezTo>
                      <a:pt x="772388" y="68734"/>
                      <a:pt x="772388" y="81406"/>
                      <a:pt x="772388" y="95613"/>
                    </a:cubicBezTo>
                    <a:cubicBezTo>
                      <a:pt x="782750" y="95613"/>
                      <a:pt x="793112" y="96381"/>
                      <a:pt x="803090" y="95613"/>
                    </a:cubicBezTo>
                    <a:cubicBezTo>
                      <a:pt x="833408" y="93309"/>
                      <a:pt x="858737" y="118652"/>
                      <a:pt x="857586" y="150523"/>
                    </a:cubicBezTo>
                    <a:cubicBezTo>
                      <a:pt x="856435" y="183162"/>
                      <a:pt x="857970" y="216185"/>
                      <a:pt x="856818" y="248824"/>
                    </a:cubicBezTo>
                    <a:cubicBezTo>
                      <a:pt x="856435" y="258808"/>
                      <a:pt x="851445" y="268792"/>
                      <a:pt x="849143" y="279159"/>
                    </a:cubicBezTo>
                    <a:cubicBezTo>
                      <a:pt x="848376" y="282231"/>
                      <a:pt x="848376" y="285303"/>
                      <a:pt x="849143" y="288375"/>
                    </a:cubicBezTo>
                    <a:cubicBezTo>
                      <a:pt x="851445" y="298359"/>
                      <a:pt x="856818" y="308343"/>
                      <a:pt x="856818" y="318710"/>
                    </a:cubicBezTo>
                    <a:cubicBezTo>
                      <a:pt x="857970" y="352501"/>
                      <a:pt x="857970" y="385908"/>
                      <a:pt x="856818" y="419699"/>
                    </a:cubicBezTo>
                    <a:cubicBezTo>
                      <a:pt x="856435" y="429683"/>
                      <a:pt x="851445" y="439283"/>
                      <a:pt x="849143" y="448882"/>
                    </a:cubicBezTo>
                    <a:cubicBezTo>
                      <a:pt x="848376" y="451954"/>
                      <a:pt x="848376" y="455794"/>
                      <a:pt x="849143" y="458866"/>
                    </a:cubicBezTo>
                    <a:cubicBezTo>
                      <a:pt x="851445" y="468850"/>
                      <a:pt x="856435" y="478449"/>
                      <a:pt x="856818" y="488049"/>
                    </a:cubicBezTo>
                    <a:cubicBezTo>
                      <a:pt x="857970" y="521840"/>
                      <a:pt x="857202" y="556015"/>
                      <a:pt x="857202" y="589806"/>
                    </a:cubicBezTo>
                    <a:cubicBezTo>
                      <a:pt x="857202" y="619757"/>
                      <a:pt x="835711" y="641260"/>
                      <a:pt x="806160" y="641260"/>
                    </a:cubicBezTo>
                    <a:cubicBezTo>
                      <a:pt x="795414" y="641260"/>
                      <a:pt x="784285" y="641260"/>
                      <a:pt x="772388" y="641260"/>
                    </a:cubicBezTo>
                    <a:cubicBezTo>
                      <a:pt x="772388" y="652780"/>
                      <a:pt x="772004" y="663916"/>
                      <a:pt x="772772" y="675051"/>
                    </a:cubicBezTo>
                    <a:cubicBezTo>
                      <a:pt x="772772" y="677355"/>
                      <a:pt x="775458" y="680043"/>
                      <a:pt x="777761" y="681963"/>
                    </a:cubicBezTo>
                    <a:cubicBezTo>
                      <a:pt x="808847" y="713450"/>
                      <a:pt x="839932" y="744937"/>
                      <a:pt x="871786" y="776040"/>
                    </a:cubicBezTo>
                    <a:cubicBezTo>
                      <a:pt x="887137" y="791016"/>
                      <a:pt x="901720" y="805991"/>
                      <a:pt x="907477" y="827495"/>
                    </a:cubicBezTo>
                    <a:cubicBezTo>
                      <a:pt x="907477" y="835942"/>
                      <a:pt x="907477" y="844006"/>
                      <a:pt x="907477" y="852454"/>
                    </a:cubicBezTo>
                    <a:cubicBezTo>
                      <a:pt x="906709" y="854374"/>
                      <a:pt x="905942" y="855910"/>
                      <a:pt x="905174" y="857830"/>
                    </a:cubicBezTo>
                    <a:cubicBezTo>
                      <a:pt x="898650" y="878181"/>
                      <a:pt x="885985" y="893541"/>
                      <a:pt x="866413" y="901988"/>
                    </a:cubicBezTo>
                    <a:cubicBezTo>
                      <a:pt x="861808" y="903908"/>
                      <a:pt x="857202" y="905444"/>
                      <a:pt x="852597" y="907364"/>
                    </a:cubicBezTo>
                    <a:cubicBezTo>
                      <a:pt x="844154" y="907364"/>
                      <a:pt x="836094" y="907364"/>
                      <a:pt x="827652" y="907364"/>
                    </a:cubicBezTo>
                    <a:cubicBezTo>
                      <a:pt x="804241" y="901604"/>
                      <a:pt x="788123" y="884325"/>
                      <a:pt x="771621" y="866662"/>
                    </a:cubicBezTo>
                    <a:cubicBezTo>
                      <a:pt x="765480" y="889317"/>
                      <a:pt x="750129" y="900836"/>
                      <a:pt x="730556" y="907364"/>
                    </a:cubicBezTo>
                    <a:cubicBezTo>
                      <a:pt x="519480" y="906980"/>
                      <a:pt x="309172" y="906980"/>
                      <a:pt x="99246" y="906980"/>
                    </a:cubicBezTo>
                    <a:close/>
                    <a:moveTo>
                      <a:pt x="557858" y="518768"/>
                    </a:moveTo>
                    <a:cubicBezTo>
                      <a:pt x="572825" y="484593"/>
                      <a:pt x="575511" y="450418"/>
                      <a:pt x="567068" y="415091"/>
                    </a:cubicBezTo>
                    <a:cubicBezTo>
                      <a:pt x="549031" y="341366"/>
                      <a:pt x="476114" y="285687"/>
                      <a:pt x="391683" y="297591"/>
                    </a:cubicBezTo>
                    <a:cubicBezTo>
                      <a:pt x="321069" y="307575"/>
                      <a:pt x="263119" y="366709"/>
                      <a:pt x="257362" y="436979"/>
                    </a:cubicBezTo>
                    <a:cubicBezTo>
                      <a:pt x="252373" y="498417"/>
                      <a:pt x="275016" y="548335"/>
                      <a:pt x="326057" y="584046"/>
                    </a:cubicBezTo>
                    <a:cubicBezTo>
                      <a:pt x="339489" y="593262"/>
                      <a:pt x="349852" y="604782"/>
                      <a:pt x="357527" y="619373"/>
                    </a:cubicBezTo>
                    <a:cubicBezTo>
                      <a:pt x="358678" y="622061"/>
                      <a:pt x="362900" y="624365"/>
                      <a:pt x="365970" y="624749"/>
                    </a:cubicBezTo>
                    <a:cubicBezTo>
                      <a:pt x="398207" y="625133"/>
                      <a:pt x="430061" y="624749"/>
                      <a:pt x="462297" y="625133"/>
                    </a:cubicBezTo>
                    <a:cubicBezTo>
                      <a:pt x="467287" y="625133"/>
                      <a:pt x="469589" y="623597"/>
                      <a:pt x="471508" y="619373"/>
                    </a:cubicBezTo>
                    <a:cubicBezTo>
                      <a:pt x="477648" y="605549"/>
                      <a:pt x="487627" y="594798"/>
                      <a:pt x="499908" y="586350"/>
                    </a:cubicBezTo>
                    <a:cubicBezTo>
                      <a:pt x="504897" y="582894"/>
                      <a:pt x="509502" y="578670"/>
                      <a:pt x="514875" y="575214"/>
                    </a:cubicBezTo>
                    <a:cubicBezTo>
                      <a:pt x="521783" y="570607"/>
                      <a:pt x="523318" y="565999"/>
                      <a:pt x="518713" y="558703"/>
                    </a:cubicBezTo>
                    <a:cubicBezTo>
                      <a:pt x="512956" y="549487"/>
                      <a:pt x="509118" y="539120"/>
                      <a:pt x="504129" y="529520"/>
                    </a:cubicBezTo>
                    <a:cubicBezTo>
                      <a:pt x="499908" y="521456"/>
                      <a:pt x="500675" y="514160"/>
                      <a:pt x="506816" y="507632"/>
                    </a:cubicBezTo>
                    <a:cubicBezTo>
                      <a:pt x="512572" y="501489"/>
                      <a:pt x="520248" y="500337"/>
                      <a:pt x="529458" y="504561"/>
                    </a:cubicBezTo>
                    <a:cubicBezTo>
                      <a:pt x="538285" y="508785"/>
                      <a:pt x="547496" y="513392"/>
                      <a:pt x="557858" y="518768"/>
                    </a:cubicBezTo>
                    <a:close/>
                    <a:moveTo>
                      <a:pt x="617343" y="660076"/>
                    </a:moveTo>
                    <a:cubicBezTo>
                      <a:pt x="671455" y="714218"/>
                      <a:pt x="726335" y="769129"/>
                      <a:pt x="780447" y="822887"/>
                    </a:cubicBezTo>
                    <a:cubicBezTo>
                      <a:pt x="794263" y="809063"/>
                      <a:pt x="809230" y="794088"/>
                      <a:pt x="822662" y="780264"/>
                    </a:cubicBezTo>
                    <a:cubicBezTo>
                      <a:pt x="768550" y="726122"/>
                      <a:pt x="714054" y="671596"/>
                      <a:pt x="659942" y="617453"/>
                    </a:cubicBezTo>
                    <a:cubicBezTo>
                      <a:pt x="645742" y="631661"/>
                      <a:pt x="631158" y="646252"/>
                      <a:pt x="617343" y="660076"/>
                    </a:cubicBezTo>
                    <a:close/>
                    <a:moveTo>
                      <a:pt x="363667" y="661228"/>
                    </a:moveTo>
                    <a:cubicBezTo>
                      <a:pt x="363667" y="674667"/>
                      <a:pt x="364051" y="687339"/>
                      <a:pt x="363667" y="700011"/>
                    </a:cubicBezTo>
                    <a:cubicBezTo>
                      <a:pt x="363667" y="705386"/>
                      <a:pt x="365586" y="708074"/>
                      <a:pt x="370191" y="710762"/>
                    </a:cubicBezTo>
                    <a:cubicBezTo>
                      <a:pt x="377867" y="715370"/>
                      <a:pt x="387078" y="720746"/>
                      <a:pt x="390532" y="728426"/>
                    </a:cubicBezTo>
                    <a:cubicBezTo>
                      <a:pt x="396672" y="741865"/>
                      <a:pt x="406266" y="743401"/>
                      <a:pt x="418547" y="742249"/>
                    </a:cubicBezTo>
                    <a:cubicBezTo>
                      <a:pt x="420466" y="741865"/>
                      <a:pt x="422769" y="743017"/>
                      <a:pt x="424688" y="742249"/>
                    </a:cubicBezTo>
                    <a:cubicBezTo>
                      <a:pt x="427758" y="741097"/>
                      <a:pt x="431595" y="739561"/>
                      <a:pt x="433131" y="736874"/>
                    </a:cubicBezTo>
                    <a:cubicBezTo>
                      <a:pt x="439271" y="725354"/>
                      <a:pt x="447714" y="716522"/>
                      <a:pt x="459611" y="710378"/>
                    </a:cubicBezTo>
                    <a:cubicBezTo>
                      <a:pt x="461914" y="709226"/>
                      <a:pt x="464600" y="707306"/>
                      <a:pt x="464984" y="705386"/>
                    </a:cubicBezTo>
                    <a:cubicBezTo>
                      <a:pt x="465368" y="690795"/>
                      <a:pt x="465368" y="676203"/>
                      <a:pt x="465368" y="661612"/>
                    </a:cubicBezTo>
                    <a:cubicBezTo>
                      <a:pt x="430061" y="661228"/>
                      <a:pt x="397440" y="661228"/>
                      <a:pt x="363667" y="661228"/>
                    </a:cubicBezTo>
                    <a:close/>
                    <a:moveTo>
                      <a:pt x="772772" y="265720"/>
                    </a:moveTo>
                    <a:cubicBezTo>
                      <a:pt x="784285" y="265720"/>
                      <a:pt x="795031" y="266104"/>
                      <a:pt x="805776" y="265720"/>
                    </a:cubicBezTo>
                    <a:cubicBezTo>
                      <a:pt x="814987" y="265336"/>
                      <a:pt x="821127" y="259960"/>
                      <a:pt x="821127" y="251128"/>
                    </a:cubicBezTo>
                    <a:cubicBezTo>
                      <a:pt x="821511" y="216185"/>
                      <a:pt x="821511" y="181626"/>
                      <a:pt x="821127" y="146684"/>
                    </a:cubicBezTo>
                    <a:cubicBezTo>
                      <a:pt x="821127" y="138236"/>
                      <a:pt x="815371" y="132476"/>
                      <a:pt x="807311" y="132092"/>
                    </a:cubicBezTo>
                    <a:cubicBezTo>
                      <a:pt x="795798" y="131708"/>
                      <a:pt x="784668" y="132092"/>
                      <a:pt x="772772" y="132092"/>
                    </a:cubicBezTo>
                    <a:cubicBezTo>
                      <a:pt x="772772" y="176635"/>
                      <a:pt x="772772" y="220793"/>
                      <a:pt x="772772" y="265720"/>
                    </a:cubicBezTo>
                    <a:close/>
                    <a:moveTo>
                      <a:pt x="772772" y="301431"/>
                    </a:moveTo>
                    <a:cubicBezTo>
                      <a:pt x="772772" y="346741"/>
                      <a:pt x="772772" y="391284"/>
                      <a:pt x="772772" y="435827"/>
                    </a:cubicBezTo>
                    <a:cubicBezTo>
                      <a:pt x="784285" y="435827"/>
                      <a:pt x="795031" y="436211"/>
                      <a:pt x="806160" y="435827"/>
                    </a:cubicBezTo>
                    <a:cubicBezTo>
                      <a:pt x="815371" y="435443"/>
                      <a:pt x="821511" y="429683"/>
                      <a:pt x="821511" y="420851"/>
                    </a:cubicBezTo>
                    <a:cubicBezTo>
                      <a:pt x="821895" y="385908"/>
                      <a:pt x="821895" y="351349"/>
                      <a:pt x="821511" y="316406"/>
                    </a:cubicBezTo>
                    <a:cubicBezTo>
                      <a:pt x="821511" y="307575"/>
                      <a:pt x="815371" y="301815"/>
                      <a:pt x="806160" y="301431"/>
                    </a:cubicBezTo>
                    <a:cubicBezTo>
                      <a:pt x="795031" y="301431"/>
                      <a:pt x="784285" y="301431"/>
                      <a:pt x="772772" y="301431"/>
                    </a:cubicBezTo>
                    <a:close/>
                    <a:moveTo>
                      <a:pt x="772772" y="605549"/>
                    </a:moveTo>
                    <a:cubicBezTo>
                      <a:pt x="784668" y="605549"/>
                      <a:pt x="795798" y="605934"/>
                      <a:pt x="806928" y="605549"/>
                    </a:cubicBezTo>
                    <a:cubicBezTo>
                      <a:pt x="815755" y="605165"/>
                      <a:pt x="820743" y="598638"/>
                      <a:pt x="821127" y="589422"/>
                    </a:cubicBezTo>
                    <a:cubicBezTo>
                      <a:pt x="821127" y="556015"/>
                      <a:pt x="821127" y="522224"/>
                      <a:pt x="821127" y="488817"/>
                    </a:cubicBezTo>
                    <a:cubicBezTo>
                      <a:pt x="821127" y="481137"/>
                      <a:pt x="817674" y="474226"/>
                      <a:pt x="809614" y="473458"/>
                    </a:cubicBezTo>
                    <a:cubicBezTo>
                      <a:pt x="797717" y="472306"/>
                      <a:pt x="785436" y="473074"/>
                      <a:pt x="772772" y="473074"/>
                    </a:cubicBezTo>
                    <a:cubicBezTo>
                      <a:pt x="772772" y="516848"/>
                      <a:pt x="772772" y="560623"/>
                      <a:pt x="772772" y="605549"/>
                    </a:cubicBezTo>
                    <a:close/>
                    <a:moveTo>
                      <a:pt x="807311" y="851686"/>
                    </a:moveTo>
                    <a:cubicBezTo>
                      <a:pt x="818057" y="863974"/>
                      <a:pt x="829570" y="875109"/>
                      <a:pt x="847991" y="869733"/>
                    </a:cubicBezTo>
                    <a:cubicBezTo>
                      <a:pt x="861424" y="865510"/>
                      <a:pt x="868715" y="855910"/>
                      <a:pt x="870251" y="842854"/>
                    </a:cubicBezTo>
                    <a:cubicBezTo>
                      <a:pt x="871786" y="827111"/>
                      <a:pt x="861424" y="817127"/>
                      <a:pt x="851062" y="808295"/>
                    </a:cubicBezTo>
                    <a:cubicBezTo>
                      <a:pt x="836094" y="822887"/>
                      <a:pt x="821895" y="836710"/>
                      <a:pt x="807311" y="851686"/>
                    </a:cubicBezTo>
                    <a:close/>
                    <a:moveTo>
                      <a:pt x="593549" y="628589"/>
                    </a:moveTo>
                    <a:cubicBezTo>
                      <a:pt x="605446" y="616685"/>
                      <a:pt x="616575" y="605549"/>
                      <a:pt x="627705" y="594030"/>
                    </a:cubicBezTo>
                    <a:cubicBezTo>
                      <a:pt x="606213" y="583278"/>
                      <a:pt x="584338" y="572143"/>
                      <a:pt x="562079" y="561391"/>
                    </a:cubicBezTo>
                    <a:cubicBezTo>
                      <a:pt x="561695" y="561775"/>
                      <a:pt x="560928" y="562543"/>
                      <a:pt x="560544" y="562927"/>
                    </a:cubicBezTo>
                    <a:cubicBezTo>
                      <a:pt x="571673" y="584814"/>
                      <a:pt x="582803" y="607085"/>
                      <a:pt x="593549" y="628589"/>
                    </a:cubicBezTo>
                    <a:close/>
                    <a:moveTo>
                      <a:pt x="56647" y="166267"/>
                    </a:moveTo>
                    <a:cubicBezTo>
                      <a:pt x="56647" y="154747"/>
                      <a:pt x="56647" y="143612"/>
                      <a:pt x="56647" y="132092"/>
                    </a:cubicBezTo>
                    <a:cubicBezTo>
                      <a:pt x="44367" y="131708"/>
                      <a:pt x="35540" y="139388"/>
                      <a:pt x="35924" y="149755"/>
                    </a:cubicBezTo>
                    <a:cubicBezTo>
                      <a:pt x="35924" y="159739"/>
                      <a:pt x="44367" y="166651"/>
                      <a:pt x="56647" y="166267"/>
                    </a:cubicBezTo>
                    <a:close/>
                    <a:moveTo>
                      <a:pt x="56264" y="776040"/>
                    </a:moveTo>
                    <a:cubicBezTo>
                      <a:pt x="56264" y="764137"/>
                      <a:pt x="56264" y="752617"/>
                      <a:pt x="56264" y="741097"/>
                    </a:cubicBezTo>
                    <a:cubicBezTo>
                      <a:pt x="43983" y="741481"/>
                      <a:pt x="36307" y="748009"/>
                      <a:pt x="35540" y="757993"/>
                    </a:cubicBezTo>
                    <a:cubicBezTo>
                      <a:pt x="35156" y="767593"/>
                      <a:pt x="42832" y="774888"/>
                      <a:pt x="56264" y="776040"/>
                    </a:cubicBezTo>
                    <a:close/>
                    <a:moveTo>
                      <a:pt x="56264" y="369013"/>
                    </a:moveTo>
                    <a:cubicBezTo>
                      <a:pt x="56264" y="357877"/>
                      <a:pt x="56264" y="346357"/>
                      <a:pt x="56264" y="335222"/>
                    </a:cubicBezTo>
                    <a:cubicBezTo>
                      <a:pt x="43599" y="334838"/>
                      <a:pt x="35540" y="342134"/>
                      <a:pt x="35924" y="352501"/>
                    </a:cubicBezTo>
                    <a:cubicBezTo>
                      <a:pt x="35924" y="362485"/>
                      <a:pt x="45518" y="371701"/>
                      <a:pt x="56264" y="369013"/>
                    </a:cubicBezTo>
                    <a:close/>
                    <a:moveTo>
                      <a:pt x="56647" y="538736"/>
                    </a:moveTo>
                    <a:cubicBezTo>
                      <a:pt x="43983" y="537968"/>
                      <a:pt x="35540" y="545263"/>
                      <a:pt x="35924" y="556015"/>
                    </a:cubicBezTo>
                    <a:cubicBezTo>
                      <a:pt x="36307" y="566767"/>
                      <a:pt x="44751" y="573295"/>
                      <a:pt x="56647" y="572143"/>
                    </a:cubicBezTo>
                    <a:cubicBezTo>
                      <a:pt x="56647" y="560623"/>
                      <a:pt x="56647" y="549487"/>
                      <a:pt x="56647" y="538736"/>
                    </a:cubicBezTo>
                    <a:close/>
                  </a:path>
                </a:pathLst>
              </a:custGeom>
              <a:grpFill/>
              <a:ln w="3834"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B5BB7B1B-51DD-CEC2-DB2F-C325AD345EC7}"/>
                  </a:ext>
                </a:extLst>
              </p:cNvPr>
              <p:cNvSpPr/>
              <p:nvPr/>
            </p:nvSpPr>
            <p:spPr>
              <a:xfrm>
                <a:off x="5953501" y="4163181"/>
                <a:ext cx="65641" cy="35401"/>
              </a:xfrm>
              <a:custGeom>
                <a:avLst/>
                <a:gdLst>
                  <a:gd name="connsiteX0" fmla="*/ 33005 w 65641"/>
                  <a:gd name="connsiteY0" fmla="*/ 171 h 35401"/>
                  <a:gd name="connsiteX1" fmla="*/ 48739 w 65641"/>
                  <a:gd name="connsiteY1" fmla="*/ 171 h 35401"/>
                  <a:gd name="connsiteX2" fmla="*/ 65625 w 65641"/>
                  <a:gd name="connsiteY2" fmla="*/ 16682 h 35401"/>
                  <a:gd name="connsiteX3" fmla="*/ 49507 w 65641"/>
                  <a:gd name="connsiteY3" fmla="*/ 35114 h 35401"/>
                  <a:gd name="connsiteX4" fmla="*/ 16118 w 65641"/>
                  <a:gd name="connsiteY4" fmla="*/ 35114 h 35401"/>
                  <a:gd name="connsiteX5" fmla="*/ 0 w 65641"/>
                  <a:gd name="connsiteY5" fmla="*/ 17450 h 35401"/>
                  <a:gd name="connsiteX6" fmla="*/ 16886 w 65641"/>
                  <a:gd name="connsiteY6" fmla="*/ 171 h 35401"/>
                  <a:gd name="connsiteX7" fmla="*/ 33005 w 65641"/>
                  <a:gd name="connsiteY7" fmla="*/ 171 h 3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1" h="35401">
                    <a:moveTo>
                      <a:pt x="33005" y="171"/>
                    </a:moveTo>
                    <a:cubicBezTo>
                      <a:pt x="38378" y="171"/>
                      <a:pt x="43750" y="-213"/>
                      <a:pt x="48739" y="171"/>
                    </a:cubicBezTo>
                    <a:cubicBezTo>
                      <a:pt x="58717" y="555"/>
                      <a:pt x="65242" y="7466"/>
                      <a:pt x="65625" y="16682"/>
                    </a:cubicBezTo>
                    <a:cubicBezTo>
                      <a:pt x="66009" y="26666"/>
                      <a:pt x="59485" y="34730"/>
                      <a:pt x="49507" y="35114"/>
                    </a:cubicBezTo>
                    <a:cubicBezTo>
                      <a:pt x="38378" y="35498"/>
                      <a:pt x="27248" y="35498"/>
                      <a:pt x="16118" y="35114"/>
                    </a:cubicBezTo>
                    <a:cubicBezTo>
                      <a:pt x="6908" y="34730"/>
                      <a:pt x="0" y="26282"/>
                      <a:pt x="0" y="17450"/>
                    </a:cubicBezTo>
                    <a:cubicBezTo>
                      <a:pt x="384" y="8618"/>
                      <a:pt x="7291" y="939"/>
                      <a:pt x="16886" y="171"/>
                    </a:cubicBezTo>
                    <a:cubicBezTo>
                      <a:pt x="22259" y="-213"/>
                      <a:pt x="27632" y="171"/>
                      <a:pt x="33005" y="171"/>
                    </a:cubicBezTo>
                    <a:close/>
                  </a:path>
                </a:pathLst>
              </a:custGeom>
              <a:grpFill/>
              <a:ln w="3834"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7FB48C08-D52F-31B1-1F1F-5FB5C9C86944}"/>
                  </a:ext>
                </a:extLst>
              </p:cNvPr>
              <p:cNvSpPr/>
              <p:nvPr/>
            </p:nvSpPr>
            <p:spPr>
              <a:xfrm>
                <a:off x="5523843" y="4332476"/>
                <a:ext cx="58547" cy="56694"/>
              </a:xfrm>
              <a:custGeom>
                <a:avLst/>
                <a:gdLst>
                  <a:gd name="connsiteX0" fmla="*/ 58548 w 58547"/>
                  <a:gd name="connsiteY0" fmla="*/ 17109 h 56694"/>
                  <a:gd name="connsiteX1" fmla="*/ 18635 w 58547"/>
                  <a:gd name="connsiteY1" fmla="*/ 56660 h 56694"/>
                  <a:gd name="connsiteX2" fmla="*/ 2900 w 58547"/>
                  <a:gd name="connsiteY2" fmla="*/ 47060 h 56694"/>
                  <a:gd name="connsiteX3" fmla="*/ 4435 w 58547"/>
                  <a:gd name="connsiteY3" fmla="*/ 28245 h 56694"/>
                  <a:gd name="connsiteX4" fmla="*/ 28229 w 58547"/>
                  <a:gd name="connsiteY4" fmla="*/ 4438 h 56694"/>
                  <a:gd name="connsiteX5" fmla="*/ 47034 w 58547"/>
                  <a:gd name="connsiteY5" fmla="*/ 2902 h 56694"/>
                  <a:gd name="connsiteX6" fmla="*/ 58548 w 58547"/>
                  <a:gd name="connsiteY6" fmla="*/ 17109 h 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7" h="56694">
                    <a:moveTo>
                      <a:pt x="58548" y="17109"/>
                    </a:moveTo>
                    <a:cubicBezTo>
                      <a:pt x="56245" y="29397"/>
                      <a:pt x="29381" y="57812"/>
                      <a:pt x="18635" y="56660"/>
                    </a:cubicBezTo>
                    <a:cubicBezTo>
                      <a:pt x="12878" y="55892"/>
                      <a:pt x="6738" y="51668"/>
                      <a:pt x="2900" y="47060"/>
                    </a:cubicBezTo>
                    <a:cubicBezTo>
                      <a:pt x="-1705" y="41301"/>
                      <a:pt x="-554" y="34005"/>
                      <a:pt x="4435" y="28245"/>
                    </a:cubicBezTo>
                    <a:cubicBezTo>
                      <a:pt x="12111" y="19797"/>
                      <a:pt x="19786" y="12118"/>
                      <a:pt x="28229" y="4438"/>
                    </a:cubicBezTo>
                    <a:cubicBezTo>
                      <a:pt x="33602" y="-554"/>
                      <a:pt x="40894" y="-1706"/>
                      <a:pt x="47034" y="2902"/>
                    </a:cubicBezTo>
                    <a:cubicBezTo>
                      <a:pt x="51640" y="6742"/>
                      <a:pt x="54710" y="12502"/>
                      <a:pt x="58548" y="17109"/>
                    </a:cubicBezTo>
                    <a:close/>
                  </a:path>
                </a:pathLst>
              </a:custGeom>
              <a:grpFill/>
              <a:ln w="3834"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D7AAE0CF-5D9A-1547-EFD1-BB3D56E7BB3C}"/>
                  </a:ext>
                </a:extLst>
              </p:cNvPr>
              <p:cNvSpPr/>
              <p:nvPr/>
            </p:nvSpPr>
            <p:spPr>
              <a:xfrm>
                <a:off x="5445750" y="4163159"/>
                <a:ext cx="62204" cy="35518"/>
              </a:xfrm>
              <a:custGeom>
                <a:avLst/>
                <a:gdLst>
                  <a:gd name="connsiteX0" fmla="*/ 30335 w 62204"/>
                  <a:gd name="connsiteY0" fmla="*/ 35519 h 35518"/>
                  <a:gd name="connsiteX1" fmla="*/ 18054 w 62204"/>
                  <a:gd name="connsiteY1" fmla="*/ 35519 h 35518"/>
                  <a:gd name="connsiteX2" fmla="*/ 17 w 62204"/>
                  <a:gd name="connsiteY2" fmla="*/ 19007 h 35518"/>
                  <a:gd name="connsiteX3" fmla="*/ 16135 w 62204"/>
                  <a:gd name="connsiteY3" fmla="*/ 576 h 35518"/>
                  <a:gd name="connsiteX4" fmla="*/ 46070 w 62204"/>
                  <a:gd name="connsiteY4" fmla="*/ 576 h 35518"/>
                  <a:gd name="connsiteX5" fmla="*/ 62188 w 62204"/>
                  <a:gd name="connsiteY5" fmla="*/ 19391 h 35518"/>
                  <a:gd name="connsiteX6" fmla="*/ 44535 w 62204"/>
                  <a:gd name="connsiteY6" fmla="*/ 35519 h 35518"/>
                  <a:gd name="connsiteX7" fmla="*/ 30335 w 62204"/>
                  <a:gd name="connsiteY7" fmla="*/ 35519 h 3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04" h="35518">
                    <a:moveTo>
                      <a:pt x="30335" y="35519"/>
                    </a:moveTo>
                    <a:cubicBezTo>
                      <a:pt x="26114" y="35519"/>
                      <a:pt x="22276" y="35519"/>
                      <a:pt x="18054" y="35519"/>
                    </a:cubicBezTo>
                    <a:cubicBezTo>
                      <a:pt x="7309" y="35135"/>
                      <a:pt x="401" y="28607"/>
                      <a:pt x="17" y="19007"/>
                    </a:cubicBezTo>
                    <a:cubicBezTo>
                      <a:pt x="-367" y="9024"/>
                      <a:pt x="5774" y="1344"/>
                      <a:pt x="16135" y="576"/>
                    </a:cubicBezTo>
                    <a:cubicBezTo>
                      <a:pt x="26114" y="-192"/>
                      <a:pt x="36092" y="-192"/>
                      <a:pt x="46070" y="576"/>
                    </a:cubicBezTo>
                    <a:cubicBezTo>
                      <a:pt x="56048" y="1344"/>
                      <a:pt x="62572" y="9792"/>
                      <a:pt x="62188" y="19391"/>
                    </a:cubicBezTo>
                    <a:cubicBezTo>
                      <a:pt x="61421" y="28607"/>
                      <a:pt x="54513" y="35135"/>
                      <a:pt x="44535" y="35519"/>
                    </a:cubicBezTo>
                    <a:cubicBezTo>
                      <a:pt x="39546" y="35519"/>
                      <a:pt x="34940" y="35519"/>
                      <a:pt x="30335" y="35519"/>
                    </a:cubicBezTo>
                    <a:close/>
                  </a:path>
                </a:pathLst>
              </a:custGeom>
              <a:grpFill/>
              <a:ln w="3834"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66E8A301-9085-5F65-298D-A1CB10DACB51}"/>
                  </a:ext>
                </a:extLst>
              </p:cNvPr>
              <p:cNvSpPr/>
              <p:nvPr/>
            </p:nvSpPr>
            <p:spPr>
              <a:xfrm>
                <a:off x="5888622" y="3972297"/>
                <a:ext cx="52247" cy="54354"/>
              </a:xfrm>
              <a:custGeom>
                <a:avLst/>
                <a:gdLst>
                  <a:gd name="connsiteX0" fmla="*/ 13838 w 52247"/>
                  <a:gd name="connsiteY0" fmla="*/ 54355 h 54354"/>
                  <a:gd name="connsiteX1" fmla="*/ 1173 w 52247"/>
                  <a:gd name="connsiteY1" fmla="*/ 43219 h 54354"/>
                  <a:gd name="connsiteX2" fmla="*/ 2708 w 52247"/>
                  <a:gd name="connsiteY2" fmla="*/ 25556 h 54354"/>
                  <a:gd name="connsiteX3" fmla="*/ 24199 w 52247"/>
                  <a:gd name="connsiteY3" fmla="*/ 3668 h 54354"/>
                  <a:gd name="connsiteX4" fmla="*/ 46075 w 52247"/>
                  <a:gd name="connsiteY4" fmla="*/ 4436 h 54354"/>
                  <a:gd name="connsiteX5" fmla="*/ 49529 w 52247"/>
                  <a:gd name="connsiteY5" fmla="*/ 25940 h 54354"/>
                  <a:gd name="connsiteX6" fmla="*/ 24583 w 52247"/>
                  <a:gd name="connsiteY6" fmla="*/ 50899 h 54354"/>
                  <a:gd name="connsiteX7" fmla="*/ 13838 w 52247"/>
                  <a:gd name="connsiteY7" fmla="*/ 54355 h 5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7" h="54354">
                    <a:moveTo>
                      <a:pt x="13838" y="54355"/>
                    </a:moveTo>
                    <a:cubicBezTo>
                      <a:pt x="10000" y="51283"/>
                      <a:pt x="3092" y="48211"/>
                      <a:pt x="1173" y="43219"/>
                    </a:cubicBezTo>
                    <a:cubicBezTo>
                      <a:pt x="-746" y="38227"/>
                      <a:pt x="-362" y="29780"/>
                      <a:pt x="2708" y="25556"/>
                    </a:cubicBezTo>
                    <a:cubicBezTo>
                      <a:pt x="8465" y="17108"/>
                      <a:pt x="16524" y="10196"/>
                      <a:pt x="24199" y="3668"/>
                    </a:cubicBezTo>
                    <a:cubicBezTo>
                      <a:pt x="30724" y="-1707"/>
                      <a:pt x="39934" y="-940"/>
                      <a:pt x="46075" y="4436"/>
                    </a:cubicBezTo>
                    <a:cubicBezTo>
                      <a:pt x="52215" y="9812"/>
                      <a:pt x="54518" y="19796"/>
                      <a:pt x="49529" y="25940"/>
                    </a:cubicBezTo>
                    <a:cubicBezTo>
                      <a:pt x="42237" y="34771"/>
                      <a:pt x="33410" y="42835"/>
                      <a:pt x="24583" y="50899"/>
                    </a:cubicBezTo>
                    <a:cubicBezTo>
                      <a:pt x="22665" y="52819"/>
                      <a:pt x="19210" y="52819"/>
                      <a:pt x="13838" y="54355"/>
                    </a:cubicBezTo>
                    <a:close/>
                  </a:path>
                </a:pathLst>
              </a:custGeom>
              <a:grpFill/>
              <a:ln w="3834"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2082CE1A-1528-B009-C698-2EFDA1C1A8D4}"/>
                  </a:ext>
                </a:extLst>
              </p:cNvPr>
              <p:cNvSpPr/>
              <p:nvPr/>
            </p:nvSpPr>
            <p:spPr>
              <a:xfrm>
                <a:off x="5523894" y="3973420"/>
                <a:ext cx="55042" cy="51523"/>
              </a:xfrm>
              <a:custGeom>
                <a:avLst/>
                <a:gdLst>
                  <a:gd name="connsiteX0" fmla="*/ 55043 w 55042"/>
                  <a:gd name="connsiteY0" fmla="*/ 36336 h 51523"/>
                  <a:gd name="connsiteX1" fmla="*/ 43530 w 55042"/>
                  <a:gd name="connsiteY1" fmla="*/ 50160 h 51523"/>
                  <a:gd name="connsiteX2" fmla="*/ 25492 w 55042"/>
                  <a:gd name="connsiteY2" fmla="*/ 49008 h 51523"/>
                  <a:gd name="connsiteX3" fmla="*/ 4001 w 55042"/>
                  <a:gd name="connsiteY3" fmla="*/ 28272 h 51523"/>
                  <a:gd name="connsiteX4" fmla="*/ 5920 w 55042"/>
                  <a:gd name="connsiteY4" fmla="*/ 4465 h 51523"/>
                  <a:gd name="connsiteX5" fmla="*/ 29330 w 55042"/>
                  <a:gd name="connsiteY5" fmla="*/ 4465 h 51523"/>
                  <a:gd name="connsiteX6" fmla="*/ 48519 w 55042"/>
                  <a:gd name="connsiteY6" fmla="*/ 24048 h 51523"/>
                  <a:gd name="connsiteX7" fmla="*/ 55043 w 55042"/>
                  <a:gd name="connsiteY7" fmla="*/ 36336 h 5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2" h="51523">
                    <a:moveTo>
                      <a:pt x="55043" y="36336"/>
                    </a:moveTo>
                    <a:cubicBezTo>
                      <a:pt x="51205" y="40944"/>
                      <a:pt x="48519" y="47856"/>
                      <a:pt x="43530" y="50160"/>
                    </a:cubicBezTo>
                    <a:cubicBezTo>
                      <a:pt x="38541" y="52464"/>
                      <a:pt x="30098" y="51696"/>
                      <a:pt x="25492" y="49008"/>
                    </a:cubicBezTo>
                    <a:cubicBezTo>
                      <a:pt x="17433" y="43632"/>
                      <a:pt x="10525" y="35568"/>
                      <a:pt x="4001" y="28272"/>
                    </a:cubicBezTo>
                    <a:cubicBezTo>
                      <a:pt x="-2139" y="20976"/>
                      <a:pt x="-988" y="10609"/>
                      <a:pt x="5920" y="4465"/>
                    </a:cubicBezTo>
                    <a:cubicBezTo>
                      <a:pt x="12444" y="-1295"/>
                      <a:pt x="22422" y="-1679"/>
                      <a:pt x="29330" y="4465"/>
                    </a:cubicBezTo>
                    <a:cubicBezTo>
                      <a:pt x="36238" y="10609"/>
                      <a:pt x="42762" y="17137"/>
                      <a:pt x="48519" y="24048"/>
                    </a:cubicBezTo>
                    <a:cubicBezTo>
                      <a:pt x="51205" y="26352"/>
                      <a:pt x="52357" y="30576"/>
                      <a:pt x="55043" y="36336"/>
                    </a:cubicBezTo>
                    <a:close/>
                  </a:path>
                </a:pathLst>
              </a:custGeom>
              <a:grpFill/>
              <a:ln w="3834"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3500B378-FBC7-EEA4-219A-8541ABD7CB8D}"/>
                  </a:ext>
                </a:extLst>
              </p:cNvPr>
              <p:cNvSpPr/>
              <p:nvPr/>
            </p:nvSpPr>
            <p:spPr>
              <a:xfrm>
                <a:off x="5714409" y="3893791"/>
                <a:ext cx="35595" cy="58763"/>
              </a:xfrm>
              <a:custGeom>
                <a:avLst/>
                <a:gdLst>
                  <a:gd name="connsiteX0" fmla="*/ 384 w 35595"/>
                  <a:gd name="connsiteY0" fmla="*/ 28799 h 58763"/>
                  <a:gd name="connsiteX1" fmla="*/ 384 w 35595"/>
                  <a:gd name="connsiteY1" fmla="*/ 18047 h 58763"/>
                  <a:gd name="connsiteX2" fmla="*/ 17654 w 35595"/>
                  <a:gd name="connsiteY2" fmla="*/ 0 h 58763"/>
                  <a:gd name="connsiteX3" fmla="*/ 35307 w 35595"/>
                  <a:gd name="connsiteY3" fmla="*/ 18047 h 58763"/>
                  <a:gd name="connsiteX4" fmla="*/ 35307 w 35595"/>
                  <a:gd name="connsiteY4" fmla="*/ 41087 h 58763"/>
                  <a:gd name="connsiteX5" fmla="*/ 16886 w 35595"/>
                  <a:gd name="connsiteY5" fmla="*/ 58750 h 58763"/>
                  <a:gd name="connsiteX6" fmla="*/ 0 w 35595"/>
                  <a:gd name="connsiteY6" fmla="*/ 40703 h 58763"/>
                  <a:gd name="connsiteX7" fmla="*/ 384 w 35595"/>
                  <a:gd name="connsiteY7" fmla="*/ 28799 h 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95" h="58763">
                    <a:moveTo>
                      <a:pt x="384" y="28799"/>
                    </a:moveTo>
                    <a:cubicBezTo>
                      <a:pt x="384" y="25343"/>
                      <a:pt x="384" y="21887"/>
                      <a:pt x="384" y="18047"/>
                    </a:cubicBezTo>
                    <a:cubicBezTo>
                      <a:pt x="767" y="6912"/>
                      <a:pt x="7676" y="0"/>
                      <a:pt x="17654" y="0"/>
                    </a:cubicBezTo>
                    <a:cubicBezTo>
                      <a:pt x="27632" y="0"/>
                      <a:pt x="34923" y="6912"/>
                      <a:pt x="35307" y="18047"/>
                    </a:cubicBezTo>
                    <a:cubicBezTo>
                      <a:pt x="35691" y="25727"/>
                      <a:pt x="35691" y="33407"/>
                      <a:pt x="35307" y="41087"/>
                    </a:cubicBezTo>
                    <a:cubicBezTo>
                      <a:pt x="34923" y="51454"/>
                      <a:pt x="26481" y="59134"/>
                      <a:pt x="16886" y="58750"/>
                    </a:cubicBezTo>
                    <a:cubicBezTo>
                      <a:pt x="7292" y="58366"/>
                      <a:pt x="384" y="51070"/>
                      <a:pt x="0" y="40703"/>
                    </a:cubicBezTo>
                    <a:cubicBezTo>
                      <a:pt x="384" y="36479"/>
                      <a:pt x="384" y="32639"/>
                      <a:pt x="384" y="28799"/>
                    </a:cubicBezTo>
                    <a:close/>
                  </a:path>
                </a:pathLst>
              </a:custGeom>
              <a:grpFill/>
              <a:ln w="3834"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0C985307-3E5B-5C17-FA10-811F13919EF3}"/>
                  </a:ext>
                </a:extLst>
              </p:cNvPr>
              <p:cNvSpPr/>
              <p:nvPr/>
            </p:nvSpPr>
            <p:spPr>
              <a:xfrm>
                <a:off x="5714793" y="3727525"/>
                <a:ext cx="35307" cy="35326"/>
              </a:xfrm>
              <a:custGeom>
                <a:avLst/>
                <a:gdLst>
                  <a:gd name="connsiteX0" fmla="*/ 0 w 35307"/>
                  <a:gd name="connsiteY0" fmla="*/ 17279 h 35326"/>
                  <a:gd name="connsiteX1" fmla="*/ 17270 w 35307"/>
                  <a:gd name="connsiteY1" fmla="*/ 0 h 35326"/>
                  <a:gd name="connsiteX2" fmla="*/ 35308 w 35307"/>
                  <a:gd name="connsiteY2" fmla="*/ 17663 h 35326"/>
                  <a:gd name="connsiteX3" fmla="*/ 18038 w 35307"/>
                  <a:gd name="connsiteY3" fmla="*/ 35327 h 35326"/>
                  <a:gd name="connsiteX4" fmla="*/ 0 w 35307"/>
                  <a:gd name="connsiteY4" fmla="*/ 17279 h 35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07" h="35326">
                    <a:moveTo>
                      <a:pt x="0" y="17279"/>
                    </a:moveTo>
                    <a:cubicBezTo>
                      <a:pt x="0" y="7680"/>
                      <a:pt x="7676" y="0"/>
                      <a:pt x="17270" y="0"/>
                    </a:cubicBezTo>
                    <a:cubicBezTo>
                      <a:pt x="27248" y="0"/>
                      <a:pt x="35308" y="8064"/>
                      <a:pt x="35308" y="17663"/>
                    </a:cubicBezTo>
                    <a:cubicBezTo>
                      <a:pt x="34923" y="27263"/>
                      <a:pt x="27248" y="34943"/>
                      <a:pt x="18038" y="35327"/>
                    </a:cubicBezTo>
                    <a:cubicBezTo>
                      <a:pt x="8059" y="35327"/>
                      <a:pt x="0" y="27263"/>
                      <a:pt x="0" y="17279"/>
                    </a:cubicBezTo>
                    <a:close/>
                  </a:path>
                </a:pathLst>
              </a:custGeom>
              <a:grpFill/>
              <a:ln w="3834"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EE8E34F3-20AF-F113-2CEA-2A250BCE0ABE}"/>
                  </a:ext>
                </a:extLst>
              </p:cNvPr>
              <p:cNvSpPr/>
              <p:nvPr/>
            </p:nvSpPr>
            <p:spPr>
              <a:xfrm>
                <a:off x="5649294" y="4059440"/>
                <a:ext cx="169845" cy="243571"/>
              </a:xfrm>
              <a:custGeom>
                <a:avLst/>
                <a:gdLst>
                  <a:gd name="connsiteX0" fmla="*/ 48229 w 169845"/>
                  <a:gd name="connsiteY0" fmla="*/ 164197 h 243571"/>
                  <a:gd name="connsiteX1" fmla="*/ 19446 w 169845"/>
                  <a:gd name="connsiteY1" fmla="*/ 164197 h 243571"/>
                  <a:gd name="connsiteX2" fmla="*/ 3327 w 169845"/>
                  <a:gd name="connsiteY2" fmla="*/ 136166 h 243571"/>
                  <a:gd name="connsiteX3" fmla="*/ 82385 w 169845"/>
                  <a:gd name="connsiteY3" fmla="*/ 9450 h 243571"/>
                  <a:gd name="connsiteX4" fmla="*/ 103876 w 169845"/>
                  <a:gd name="connsiteY4" fmla="*/ 1002 h 243571"/>
                  <a:gd name="connsiteX5" fmla="*/ 116925 w 169845"/>
                  <a:gd name="connsiteY5" fmla="*/ 20201 h 243571"/>
                  <a:gd name="connsiteX6" fmla="*/ 116925 w 169845"/>
                  <a:gd name="connsiteY6" fmla="*/ 70504 h 243571"/>
                  <a:gd name="connsiteX7" fmla="*/ 116925 w 169845"/>
                  <a:gd name="connsiteY7" fmla="*/ 82408 h 243571"/>
                  <a:gd name="connsiteX8" fmla="*/ 146475 w 169845"/>
                  <a:gd name="connsiteY8" fmla="*/ 82408 h 243571"/>
                  <a:gd name="connsiteX9" fmla="*/ 167583 w 169845"/>
                  <a:gd name="connsiteY9" fmla="*/ 92391 h 243571"/>
                  <a:gd name="connsiteX10" fmla="*/ 164129 w 169845"/>
                  <a:gd name="connsiteY10" fmla="*/ 115431 h 243571"/>
                  <a:gd name="connsiteX11" fmla="*/ 83536 w 169845"/>
                  <a:gd name="connsiteY11" fmla="*/ 232931 h 243571"/>
                  <a:gd name="connsiteX12" fmla="*/ 57056 w 169845"/>
                  <a:gd name="connsiteY12" fmla="*/ 240611 h 243571"/>
                  <a:gd name="connsiteX13" fmla="*/ 48229 w 169845"/>
                  <a:gd name="connsiteY13" fmla="*/ 220643 h 243571"/>
                  <a:gd name="connsiteX14" fmla="*/ 48229 w 169845"/>
                  <a:gd name="connsiteY14" fmla="*/ 164197 h 243571"/>
                  <a:gd name="connsiteX15" fmla="*/ 85071 w 169845"/>
                  <a:gd name="connsiteY15" fmla="*/ 166501 h 243571"/>
                  <a:gd name="connsiteX16" fmla="*/ 116157 w 169845"/>
                  <a:gd name="connsiteY16" fmla="*/ 121574 h 243571"/>
                  <a:gd name="connsiteX17" fmla="*/ 86606 w 169845"/>
                  <a:gd name="connsiteY17" fmla="*/ 112359 h 243571"/>
                  <a:gd name="connsiteX18" fmla="*/ 78547 w 169845"/>
                  <a:gd name="connsiteY18" fmla="*/ 83560 h 243571"/>
                  <a:gd name="connsiteX19" fmla="*/ 50915 w 169845"/>
                  <a:gd name="connsiteY19" fmla="*/ 128102 h 243571"/>
                  <a:gd name="connsiteX20" fmla="*/ 85071 w 169845"/>
                  <a:gd name="connsiteY20" fmla="*/ 166501 h 24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845" h="243571">
                    <a:moveTo>
                      <a:pt x="48229" y="164197"/>
                    </a:moveTo>
                    <a:cubicBezTo>
                      <a:pt x="37867" y="164197"/>
                      <a:pt x="28656" y="164197"/>
                      <a:pt x="19446" y="164197"/>
                    </a:cubicBezTo>
                    <a:cubicBezTo>
                      <a:pt x="3327" y="163813"/>
                      <a:pt x="-5116" y="149606"/>
                      <a:pt x="3327" y="136166"/>
                    </a:cubicBezTo>
                    <a:cubicBezTo>
                      <a:pt x="29424" y="93927"/>
                      <a:pt x="55904" y="51689"/>
                      <a:pt x="82385" y="9450"/>
                    </a:cubicBezTo>
                    <a:cubicBezTo>
                      <a:pt x="87758" y="1002"/>
                      <a:pt x="95433" y="-1686"/>
                      <a:pt x="103876" y="1002"/>
                    </a:cubicBezTo>
                    <a:cubicBezTo>
                      <a:pt x="111552" y="3306"/>
                      <a:pt x="116541" y="10602"/>
                      <a:pt x="116925" y="20201"/>
                    </a:cubicBezTo>
                    <a:cubicBezTo>
                      <a:pt x="117308" y="37097"/>
                      <a:pt x="116925" y="53992"/>
                      <a:pt x="116925" y="70504"/>
                    </a:cubicBezTo>
                    <a:cubicBezTo>
                      <a:pt x="116925" y="73960"/>
                      <a:pt x="116925" y="77416"/>
                      <a:pt x="116925" y="82408"/>
                    </a:cubicBezTo>
                    <a:cubicBezTo>
                      <a:pt x="127286" y="82408"/>
                      <a:pt x="136881" y="82408"/>
                      <a:pt x="146475" y="82408"/>
                    </a:cubicBezTo>
                    <a:cubicBezTo>
                      <a:pt x="155302" y="82408"/>
                      <a:pt x="162978" y="83944"/>
                      <a:pt x="167583" y="92391"/>
                    </a:cubicBezTo>
                    <a:cubicBezTo>
                      <a:pt x="172188" y="100839"/>
                      <a:pt x="169118" y="108135"/>
                      <a:pt x="164129" y="115431"/>
                    </a:cubicBezTo>
                    <a:cubicBezTo>
                      <a:pt x="137265" y="154597"/>
                      <a:pt x="110401" y="193764"/>
                      <a:pt x="83536" y="232931"/>
                    </a:cubicBezTo>
                    <a:cubicBezTo>
                      <a:pt x="76245" y="243683"/>
                      <a:pt x="66266" y="246371"/>
                      <a:pt x="57056" y="240611"/>
                    </a:cubicBezTo>
                    <a:cubicBezTo>
                      <a:pt x="49764" y="236003"/>
                      <a:pt x="48229" y="228707"/>
                      <a:pt x="48229" y="220643"/>
                    </a:cubicBezTo>
                    <a:cubicBezTo>
                      <a:pt x="48229" y="202212"/>
                      <a:pt x="48229" y="183781"/>
                      <a:pt x="48229" y="164197"/>
                    </a:cubicBezTo>
                    <a:close/>
                    <a:moveTo>
                      <a:pt x="85071" y="166501"/>
                    </a:moveTo>
                    <a:cubicBezTo>
                      <a:pt x="96584" y="149989"/>
                      <a:pt x="106563" y="135014"/>
                      <a:pt x="116157" y="121574"/>
                    </a:cubicBezTo>
                    <a:cubicBezTo>
                      <a:pt x="105795" y="118887"/>
                      <a:pt x="92747" y="118887"/>
                      <a:pt x="86606" y="112359"/>
                    </a:cubicBezTo>
                    <a:cubicBezTo>
                      <a:pt x="80466" y="106215"/>
                      <a:pt x="80850" y="93543"/>
                      <a:pt x="78547" y="83560"/>
                    </a:cubicBezTo>
                    <a:cubicBezTo>
                      <a:pt x="69720" y="97767"/>
                      <a:pt x="60510" y="112743"/>
                      <a:pt x="50915" y="128102"/>
                    </a:cubicBezTo>
                    <a:cubicBezTo>
                      <a:pt x="75477" y="128870"/>
                      <a:pt x="84687" y="124646"/>
                      <a:pt x="85071" y="166501"/>
                    </a:cubicBezTo>
                    <a:close/>
                  </a:path>
                </a:pathLst>
              </a:custGeom>
              <a:grpFill/>
              <a:ln w="3834" cap="flat">
                <a:noFill/>
                <a:prstDash val="solid"/>
                <a:miter/>
              </a:ln>
            </p:spPr>
            <p:txBody>
              <a:bodyPr rtlCol="0" anchor="ctr"/>
              <a:lstStyle/>
              <a:p>
                <a:endParaRPr lang="en-US"/>
              </a:p>
            </p:txBody>
          </p:sp>
        </p:grpSp>
        <p:sp>
          <p:nvSpPr>
            <p:cNvPr id="157" name="Freeform 156">
              <a:extLst>
                <a:ext uri="{FF2B5EF4-FFF2-40B4-BE49-F238E27FC236}">
                  <a16:creationId xmlns:a16="http://schemas.microsoft.com/office/drawing/2014/main" id="{3D084A99-01E3-1C3B-6A55-079D9D56BD7D}"/>
                </a:ext>
              </a:extLst>
            </p:cNvPr>
            <p:cNvSpPr/>
            <p:nvPr/>
          </p:nvSpPr>
          <p:spPr>
            <a:xfrm>
              <a:off x="1429643" y="5772988"/>
              <a:ext cx="65241" cy="82941"/>
            </a:xfrm>
            <a:custGeom>
              <a:avLst/>
              <a:gdLst>
                <a:gd name="connsiteX0" fmla="*/ 34540 w 65241"/>
                <a:gd name="connsiteY0" fmla="*/ 82941 h 82941"/>
                <a:gd name="connsiteX1" fmla="*/ 0 w 65241"/>
                <a:gd name="connsiteY1" fmla="*/ 44543 h 82941"/>
                <a:gd name="connsiteX2" fmla="*/ 27632 w 65241"/>
                <a:gd name="connsiteY2" fmla="*/ 0 h 82941"/>
                <a:gd name="connsiteX3" fmla="*/ 35691 w 65241"/>
                <a:gd name="connsiteY3" fmla="*/ 28799 h 82941"/>
                <a:gd name="connsiteX4" fmla="*/ 65242 w 65241"/>
                <a:gd name="connsiteY4" fmla="*/ 38015 h 82941"/>
                <a:gd name="connsiteX5" fmla="*/ 34540 w 65241"/>
                <a:gd name="connsiteY5" fmla="*/ 82941 h 8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41" h="82941">
                  <a:moveTo>
                    <a:pt x="34540" y="82941"/>
                  </a:moveTo>
                  <a:cubicBezTo>
                    <a:pt x="34156" y="41087"/>
                    <a:pt x="24945" y="45311"/>
                    <a:pt x="0" y="44543"/>
                  </a:cubicBezTo>
                  <a:cubicBezTo>
                    <a:pt x="9594" y="29183"/>
                    <a:pt x="18805" y="14592"/>
                    <a:pt x="27632" y="0"/>
                  </a:cubicBezTo>
                  <a:cubicBezTo>
                    <a:pt x="29935" y="9984"/>
                    <a:pt x="29551" y="22655"/>
                    <a:pt x="35691" y="28799"/>
                  </a:cubicBezTo>
                  <a:cubicBezTo>
                    <a:pt x="41832" y="34943"/>
                    <a:pt x="54880" y="34943"/>
                    <a:pt x="65242" y="38015"/>
                  </a:cubicBezTo>
                  <a:cubicBezTo>
                    <a:pt x="56032" y="51454"/>
                    <a:pt x="46053" y="66430"/>
                    <a:pt x="34540" y="82941"/>
                  </a:cubicBezTo>
                  <a:close/>
                </a:path>
              </a:pathLst>
            </a:custGeom>
            <a:grpFill/>
            <a:ln w="3834" cap="flat">
              <a:noFill/>
              <a:prstDash val="solid"/>
              <a:miter/>
            </a:ln>
          </p:spPr>
          <p:txBody>
            <a:bodyPr rtlCol="0" anchor="ctr"/>
            <a:lstStyle/>
            <a:p>
              <a:endParaRPr lang="en-US"/>
            </a:p>
          </p:txBody>
        </p:sp>
      </p:grpSp>
      <p:grpSp>
        <p:nvGrpSpPr>
          <p:cNvPr id="167" name="Graphic 3">
            <a:extLst>
              <a:ext uri="{FF2B5EF4-FFF2-40B4-BE49-F238E27FC236}">
                <a16:creationId xmlns:a16="http://schemas.microsoft.com/office/drawing/2014/main" id="{99D66EFC-D88D-EDDC-6945-93EA4D460F11}"/>
              </a:ext>
            </a:extLst>
          </p:cNvPr>
          <p:cNvGrpSpPr/>
          <p:nvPr/>
        </p:nvGrpSpPr>
        <p:grpSpPr>
          <a:xfrm>
            <a:off x="2555927" y="5784144"/>
            <a:ext cx="550317" cy="552895"/>
            <a:chOff x="10641325" y="2076985"/>
            <a:chExt cx="1044352" cy="1049245"/>
          </a:xfrm>
          <a:solidFill>
            <a:srgbClr val="007772"/>
          </a:solidFill>
        </p:grpSpPr>
        <p:sp>
          <p:nvSpPr>
            <p:cNvPr id="168" name="Freeform 167">
              <a:extLst>
                <a:ext uri="{FF2B5EF4-FFF2-40B4-BE49-F238E27FC236}">
                  <a16:creationId xmlns:a16="http://schemas.microsoft.com/office/drawing/2014/main" id="{4D279494-52E4-7B88-2234-C7389B0A9437}"/>
                </a:ext>
              </a:extLst>
            </p:cNvPr>
            <p:cNvSpPr/>
            <p:nvPr/>
          </p:nvSpPr>
          <p:spPr>
            <a:xfrm>
              <a:off x="10690304" y="2076985"/>
              <a:ext cx="995373" cy="991647"/>
            </a:xfrm>
            <a:custGeom>
              <a:avLst/>
              <a:gdLst>
                <a:gd name="connsiteX0" fmla="*/ 991216 w 995373"/>
                <a:gd name="connsiteY0" fmla="*/ 20709 h 991647"/>
                <a:gd name="connsiteX1" fmla="*/ 974758 w 995373"/>
                <a:gd name="connsiteY1" fmla="*/ 4253 h 991647"/>
                <a:gd name="connsiteX2" fmla="*/ 733395 w 995373"/>
                <a:gd name="connsiteY2" fmla="*/ 28938 h 991647"/>
                <a:gd name="connsiteX3" fmla="*/ 527687 w 995373"/>
                <a:gd name="connsiteY3" fmla="*/ 157847 h 991647"/>
                <a:gd name="connsiteX4" fmla="*/ 396035 w 995373"/>
                <a:gd name="connsiteY4" fmla="*/ 289500 h 991647"/>
                <a:gd name="connsiteX5" fmla="*/ 204041 w 995373"/>
                <a:gd name="connsiteY5" fmla="*/ 314185 h 991647"/>
                <a:gd name="connsiteX6" fmla="*/ 193069 w 995373"/>
                <a:gd name="connsiteY6" fmla="*/ 319670 h 991647"/>
                <a:gd name="connsiteX7" fmla="*/ 6562 w 995373"/>
                <a:gd name="connsiteY7" fmla="*/ 506178 h 991647"/>
                <a:gd name="connsiteX8" fmla="*/ 1076 w 995373"/>
                <a:gd name="connsiteY8" fmla="*/ 525377 h 991647"/>
                <a:gd name="connsiteX9" fmla="*/ 17533 w 995373"/>
                <a:gd name="connsiteY9" fmla="*/ 539091 h 991647"/>
                <a:gd name="connsiteX10" fmla="*/ 157414 w 995373"/>
                <a:gd name="connsiteY10" fmla="*/ 563776 h 991647"/>
                <a:gd name="connsiteX11" fmla="*/ 184841 w 995373"/>
                <a:gd name="connsiteY11" fmla="*/ 591204 h 991647"/>
                <a:gd name="connsiteX12" fmla="*/ 127244 w 995373"/>
                <a:gd name="connsiteY12" fmla="*/ 621374 h 991647"/>
                <a:gd name="connsiteX13" fmla="*/ 116272 w 995373"/>
                <a:gd name="connsiteY13" fmla="*/ 635088 h 991647"/>
                <a:gd name="connsiteX14" fmla="*/ 121758 w 995373"/>
                <a:gd name="connsiteY14" fmla="*/ 651545 h 991647"/>
                <a:gd name="connsiteX15" fmla="*/ 341180 w 995373"/>
                <a:gd name="connsiteY15" fmla="*/ 870966 h 991647"/>
                <a:gd name="connsiteX16" fmla="*/ 354893 w 995373"/>
                <a:gd name="connsiteY16" fmla="*/ 876451 h 991647"/>
                <a:gd name="connsiteX17" fmla="*/ 357635 w 995373"/>
                <a:gd name="connsiteY17" fmla="*/ 876451 h 991647"/>
                <a:gd name="connsiteX18" fmla="*/ 371349 w 995373"/>
                <a:gd name="connsiteY18" fmla="*/ 865480 h 991647"/>
                <a:gd name="connsiteX19" fmla="*/ 401521 w 995373"/>
                <a:gd name="connsiteY19" fmla="*/ 807882 h 991647"/>
                <a:gd name="connsiteX20" fmla="*/ 428948 w 995373"/>
                <a:gd name="connsiteY20" fmla="*/ 835310 h 991647"/>
                <a:gd name="connsiteX21" fmla="*/ 453632 w 995373"/>
                <a:gd name="connsiteY21" fmla="*/ 975191 h 991647"/>
                <a:gd name="connsiteX22" fmla="*/ 467346 w 995373"/>
                <a:gd name="connsiteY22" fmla="*/ 991647 h 991647"/>
                <a:gd name="connsiteX23" fmla="*/ 472832 w 995373"/>
                <a:gd name="connsiteY23" fmla="*/ 991647 h 991647"/>
                <a:gd name="connsiteX24" fmla="*/ 486546 w 995373"/>
                <a:gd name="connsiteY24" fmla="*/ 986162 h 991647"/>
                <a:gd name="connsiteX25" fmla="*/ 670312 w 995373"/>
                <a:gd name="connsiteY25" fmla="*/ 802397 h 991647"/>
                <a:gd name="connsiteX26" fmla="*/ 675798 w 995373"/>
                <a:gd name="connsiteY26" fmla="*/ 791425 h 991647"/>
                <a:gd name="connsiteX27" fmla="*/ 700481 w 995373"/>
                <a:gd name="connsiteY27" fmla="*/ 599432 h 991647"/>
                <a:gd name="connsiteX28" fmla="*/ 832134 w 995373"/>
                <a:gd name="connsiteY28" fmla="*/ 467780 h 991647"/>
                <a:gd name="connsiteX29" fmla="*/ 961044 w 995373"/>
                <a:gd name="connsiteY29" fmla="*/ 262073 h 991647"/>
                <a:gd name="connsiteX30" fmla="*/ 991216 w 995373"/>
                <a:gd name="connsiteY30" fmla="*/ 20709 h 991647"/>
                <a:gd name="connsiteX31" fmla="*/ 160156 w 995373"/>
                <a:gd name="connsiteY31" fmla="*/ 525377 h 991647"/>
                <a:gd name="connsiteX32" fmla="*/ 61417 w 995373"/>
                <a:gd name="connsiteY32" fmla="*/ 506178 h 991647"/>
                <a:gd name="connsiteX33" fmla="*/ 215011 w 995373"/>
                <a:gd name="connsiteY33" fmla="*/ 352583 h 991647"/>
                <a:gd name="connsiteX34" fmla="*/ 346665 w 995373"/>
                <a:gd name="connsiteY34" fmla="*/ 336127 h 991647"/>
                <a:gd name="connsiteX35" fmla="*/ 160156 w 995373"/>
                <a:gd name="connsiteY35" fmla="*/ 525377 h 991647"/>
                <a:gd name="connsiteX36" fmla="*/ 349408 w 995373"/>
                <a:gd name="connsiteY36" fmla="*/ 827081 h 991647"/>
                <a:gd name="connsiteX37" fmla="*/ 165642 w 995373"/>
                <a:gd name="connsiteY37" fmla="*/ 643316 h 991647"/>
                <a:gd name="connsiteX38" fmla="*/ 209527 w 995373"/>
                <a:gd name="connsiteY38" fmla="*/ 618632 h 991647"/>
                <a:gd name="connsiteX39" fmla="*/ 371349 w 995373"/>
                <a:gd name="connsiteY39" fmla="*/ 780454 h 991647"/>
                <a:gd name="connsiteX40" fmla="*/ 349408 w 995373"/>
                <a:gd name="connsiteY40" fmla="*/ 827081 h 991647"/>
                <a:gd name="connsiteX41" fmla="*/ 642884 w 995373"/>
                <a:gd name="connsiteY41" fmla="*/ 783197 h 991647"/>
                <a:gd name="connsiteX42" fmla="*/ 489288 w 995373"/>
                <a:gd name="connsiteY42" fmla="*/ 936792 h 991647"/>
                <a:gd name="connsiteX43" fmla="*/ 470090 w 995373"/>
                <a:gd name="connsiteY43" fmla="*/ 838053 h 991647"/>
                <a:gd name="connsiteX44" fmla="*/ 656598 w 995373"/>
                <a:gd name="connsiteY44" fmla="*/ 651545 h 991647"/>
                <a:gd name="connsiteX45" fmla="*/ 642884 w 995373"/>
                <a:gd name="connsiteY45" fmla="*/ 783197 h 991647"/>
                <a:gd name="connsiteX46" fmla="*/ 807450 w 995373"/>
                <a:gd name="connsiteY46" fmla="*/ 443095 h 991647"/>
                <a:gd name="connsiteX47" fmla="*/ 448146 w 995373"/>
                <a:gd name="connsiteY47" fmla="*/ 802397 h 991647"/>
                <a:gd name="connsiteX48" fmla="*/ 193069 w 995373"/>
                <a:gd name="connsiteY48" fmla="*/ 547320 h 991647"/>
                <a:gd name="connsiteX49" fmla="*/ 552373 w 995373"/>
                <a:gd name="connsiteY49" fmla="*/ 188018 h 991647"/>
                <a:gd name="connsiteX50" fmla="*/ 738881 w 995373"/>
                <a:gd name="connsiteY50" fmla="*/ 70079 h 991647"/>
                <a:gd name="connsiteX51" fmla="*/ 804706 w 995373"/>
                <a:gd name="connsiteY51" fmla="*/ 193503 h 991647"/>
                <a:gd name="connsiteX52" fmla="*/ 928131 w 995373"/>
                <a:gd name="connsiteY52" fmla="*/ 259330 h 991647"/>
                <a:gd name="connsiteX53" fmla="*/ 807450 w 995373"/>
                <a:gd name="connsiteY53" fmla="*/ 443095 h 991647"/>
                <a:gd name="connsiteX54" fmla="*/ 939103 w 995373"/>
                <a:gd name="connsiteY54" fmla="*/ 218188 h 991647"/>
                <a:gd name="connsiteX55" fmla="*/ 832134 w 995373"/>
                <a:gd name="connsiteY55" fmla="*/ 163333 h 991647"/>
                <a:gd name="connsiteX56" fmla="*/ 777279 w 995373"/>
                <a:gd name="connsiteY56" fmla="*/ 56365 h 991647"/>
                <a:gd name="connsiteX57" fmla="*/ 955558 w 995373"/>
                <a:gd name="connsiteY57" fmla="*/ 39909 h 991647"/>
                <a:gd name="connsiteX58" fmla="*/ 939103 w 995373"/>
                <a:gd name="connsiteY58" fmla="*/ 218188 h 9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95373" h="991647">
                  <a:moveTo>
                    <a:pt x="991216" y="20709"/>
                  </a:moveTo>
                  <a:cubicBezTo>
                    <a:pt x="991216" y="12481"/>
                    <a:pt x="982986" y="4253"/>
                    <a:pt x="974758" y="4253"/>
                  </a:cubicBezTo>
                  <a:cubicBezTo>
                    <a:pt x="892475" y="-6718"/>
                    <a:pt x="810192" y="4253"/>
                    <a:pt x="733395" y="28938"/>
                  </a:cubicBezTo>
                  <a:cubicBezTo>
                    <a:pt x="656598" y="56365"/>
                    <a:pt x="585285" y="100249"/>
                    <a:pt x="527687" y="157847"/>
                  </a:cubicBezTo>
                  <a:lnTo>
                    <a:pt x="396035" y="289500"/>
                  </a:lnTo>
                  <a:lnTo>
                    <a:pt x="204041" y="314185"/>
                  </a:lnTo>
                  <a:cubicBezTo>
                    <a:pt x="198555" y="314185"/>
                    <a:pt x="195813" y="316928"/>
                    <a:pt x="193069" y="319670"/>
                  </a:cubicBezTo>
                  <a:lnTo>
                    <a:pt x="6562" y="506178"/>
                  </a:lnTo>
                  <a:cubicBezTo>
                    <a:pt x="1076" y="511664"/>
                    <a:pt x="-1666" y="519892"/>
                    <a:pt x="1076" y="525377"/>
                  </a:cubicBezTo>
                  <a:cubicBezTo>
                    <a:pt x="3819" y="533606"/>
                    <a:pt x="9304" y="536349"/>
                    <a:pt x="17533" y="539091"/>
                  </a:cubicBezTo>
                  <a:lnTo>
                    <a:pt x="157414" y="563776"/>
                  </a:lnTo>
                  <a:lnTo>
                    <a:pt x="184841" y="591204"/>
                  </a:lnTo>
                  <a:lnTo>
                    <a:pt x="127244" y="621374"/>
                  </a:lnTo>
                  <a:cubicBezTo>
                    <a:pt x="121758" y="624117"/>
                    <a:pt x="119014" y="629603"/>
                    <a:pt x="116272" y="635088"/>
                  </a:cubicBezTo>
                  <a:cubicBezTo>
                    <a:pt x="116272" y="640573"/>
                    <a:pt x="116272" y="648802"/>
                    <a:pt x="121758" y="651545"/>
                  </a:cubicBezTo>
                  <a:lnTo>
                    <a:pt x="341180" y="870966"/>
                  </a:lnTo>
                  <a:cubicBezTo>
                    <a:pt x="343922" y="873708"/>
                    <a:pt x="349408" y="876451"/>
                    <a:pt x="354893" y="876451"/>
                  </a:cubicBezTo>
                  <a:cubicBezTo>
                    <a:pt x="354893" y="876451"/>
                    <a:pt x="357635" y="876451"/>
                    <a:pt x="357635" y="876451"/>
                  </a:cubicBezTo>
                  <a:cubicBezTo>
                    <a:pt x="363121" y="876451"/>
                    <a:pt x="368607" y="870966"/>
                    <a:pt x="371349" y="865480"/>
                  </a:cubicBezTo>
                  <a:lnTo>
                    <a:pt x="401521" y="807882"/>
                  </a:lnTo>
                  <a:lnTo>
                    <a:pt x="428948" y="835310"/>
                  </a:lnTo>
                  <a:lnTo>
                    <a:pt x="453632" y="975191"/>
                  </a:lnTo>
                  <a:cubicBezTo>
                    <a:pt x="453632" y="983419"/>
                    <a:pt x="459118" y="988905"/>
                    <a:pt x="467346" y="991647"/>
                  </a:cubicBezTo>
                  <a:cubicBezTo>
                    <a:pt x="470090" y="991647"/>
                    <a:pt x="470090" y="991647"/>
                    <a:pt x="472832" y="991647"/>
                  </a:cubicBezTo>
                  <a:cubicBezTo>
                    <a:pt x="478318" y="991647"/>
                    <a:pt x="483804" y="988905"/>
                    <a:pt x="486546" y="986162"/>
                  </a:cubicBezTo>
                  <a:lnTo>
                    <a:pt x="670312" y="802397"/>
                  </a:lnTo>
                  <a:cubicBezTo>
                    <a:pt x="673054" y="799654"/>
                    <a:pt x="675798" y="794168"/>
                    <a:pt x="675798" y="791425"/>
                  </a:cubicBezTo>
                  <a:lnTo>
                    <a:pt x="700481" y="599432"/>
                  </a:lnTo>
                  <a:lnTo>
                    <a:pt x="832134" y="467780"/>
                  </a:lnTo>
                  <a:cubicBezTo>
                    <a:pt x="889733" y="410182"/>
                    <a:pt x="933617" y="338870"/>
                    <a:pt x="961044" y="262073"/>
                  </a:cubicBezTo>
                  <a:cubicBezTo>
                    <a:pt x="991216" y="185275"/>
                    <a:pt x="1002186" y="102992"/>
                    <a:pt x="991216" y="20709"/>
                  </a:cubicBezTo>
                  <a:close/>
                  <a:moveTo>
                    <a:pt x="160156" y="525377"/>
                  </a:moveTo>
                  <a:lnTo>
                    <a:pt x="61417" y="506178"/>
                  </a:lnTo>
                  <a:lnTo>
                    <a:pt x="215011" y="352583"/>
                  </a:lnTo>
                  <a:lnTo>
                    <a:pt x="346665" y="336127"/>
                  </a:lnTo>
                  <a:lnTo>
                    <a:pt x="160156" y="525377"/>
                  </a:lnTo>
                  <a:close/>
                  <a:moveTo>
                    <a:pt x="349408" y="827081"/>
                  </a:moveTo>
                  <a:lnTo>
                    <a:pt x="165642" y="643316"/>
                  </a:lnTo>
                  <a:lnTo>
                    <a:pt x="209527" y="618632"/>
                  </a:lnTo>
                  <a:lnTo>
                    <a:pt x="371349" y="780454"/>
                  </a:lnTo>
                  <a:lnTo>
                    <a:pt x="349408" y="827081"/>
                  </a:lnTo>
                  <a:close/>
                  <a:moveTo>
                    <a:pt x="642884" y="783197"/>
                  </a:moveTo>
                  <a:lnTo>
                    <a:pt x="489288" y="936792"/>
                  </a:lnTo>
                  <a:lnTo>
                    <a:pt x="470090" y="838053"/>
                  </a:lnTo>
                  <a:lnTo>
                    <a:pt x="656598" y="651545"/>
                  </a:lnTo>
                  <a:lnTo>
                    <a:pt x="642884" y="783197"/>
                  </a:lnTo>
                  <a:close/>
                  <a:moveTo>
                    <a:pt x="807450" y="443095"/>
                  </a:moveTo>
                  <a:lnTo>
                    <a:pt x="448146" y="802397"/>
                  </a:lnTo>
                  <a:lnTo>
                    <a:pt x="193069" y="547320"/>
                  </a:lnTo>
                  <a:lnTo>
                    <a:pt x="552373" y="188018"/>
                  </a:lnTo>
                  <a:cubicBezTo>
                    <a:pt x="604485" y="135905"/>
                    <a:pt x="667568" y="94764"/>
                    <a:pt x="738881" y="70079"/>
                  </a:cubicBezTo>
                  <a:cubicBezTo>
                    <a:pt x="747109" y="116706"/>
                    <a:pt x="771794" y="157847"/>
                    <a:pt x="804706" y="193503"/>
                  </a:cubicBezTo>
                  <a:cubicBezTo>
                    <a:pt x="837620" y="226417"/>
                    <a:pt x="881505" y="248359"/>
                    <a:pt x="928131" y="259330"/>
                  </a:cubicBezTo>
                  <a:cubicBezTo>
                    <a:pt x="900703" y="327899"/>
                    <a:pt x="859562" y="390982"/>
                    <a:pt x="807450" y="443095"/>
                  </a:cubicBezTo>
                  <a:close/>
                  <a:moveTo>
                    <a:pt x="939103" y="218188"/>
                  </a:moveTo>
                  <a:cubicBezTo>
                    <a:pt x="897961" y="212703"/>
                    <a:pt x="862305" y="190761"/>
                    <a:pt x="832134" y="163333"/>
                  </a:cubicBezTo>
                  <a:cubicBezTo>
                    <a:pt x="801964" y="133162"/>
                    <a:pt x="782764" y="97507"/>
                    <a:pt x="777279" y="56365"/>
                  </a:cubicBezTo>
                  <a:cubicBezTo>
                    <a:pt x="834878" y="39909"/>
                    <a:pt x="895219" y="34423"/>
                    <a:pt x="955558" y="39909"/>
                  </a:cubicBezTo>
                  <a:cubicBezTo>
                    <a:pt x="958302" y="100249"/>
                    <a:pt x="952816" y="160590"/>
                    <a:pt x="939103" y="218188"/>
                  </a:cubicBezTo>
                  <a:close/>
                </a:path>
              </a:pathLst>
            </a:custGeom>
            <a:grpFill/>
            <a:ln w="27426"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691FCB2C-8CBF-C633-F25C-84B041678101}"/>
                </a:ext>
              </a:extLst>
            </p:cNvPr>
            <p:cNvSpPr/>
            <p:nvPr/>
          </p:nvSpPr>
          <p:spPr>
            <a:xfrm>
              <a:off x="11188507" y="2334258"/>
              <a:ext cx="239991" cy="240677"/>
            </a:xfrm>
            <a:custGeom>
              <a:avLst/>
              <a:gdLst>
                <a:gd name="connsiteX0" fmla="*/ 34971 w 239991"/>
                <a:gd name="connsiteY0" fmla="*/ 34970 h 240677"/>
                <a:gd name="connsiteX1" fmla="*/ 34971 w 239991"/>
                <a:gd name="connsiteY1" fmla="*/ 205021 h 240677"/>
                <a:gd name="connsiteX2" fmla="*/ 119996 w 239991"/>
                <a:gd name="connsiteY2" fmla="*/ 240677 h 240677"/>
                <a:gd name="connsiteX3" fmla="*/ 205022 w 239991"/>
                <a:gd name="connsiteY3" fmla="*/ 205021 h 240677"/>
                <a:gd name="connsiteX4" fmla="*/ 205022 w 239991"/>
                <a:gd name="connsiteY4" fmla="*/ 205021 h 240677"/>
                <a:gd name="connsiteX5" fmla="*/ 205022 w 239991"/>
                <a:gd name="connsiteY5" fmla="*/ 34970 h 240677"/>
                <a:gd name="connsiteX6" fmla="*/ 34971 w 239991"/>
                <a:gd name="connsiteY6" fmla="*/ 34970 h 240677"/>
                <a:gd name="connsiteX7" fmla="*/ 177595 w 239991"/>
                <a:gd name="connsiteY7" fmla="*/ 177594 h 240677"/>
                <a:gd name="connsiteX8" fmla="*/ 62398 w 239991"/>
                <a:gd name="connsiteY8" fmla="*/ 177594 h 240677"/>
                <a:gd name="connsiteX9" fmla="*/ 62398 w 239991"/>
                <a:gd name="connsiteY9" fmla="*/ 62398 h 240677"/>
                <a:gd name="connsiteX10" fmla="*/ 119996 w 239991"/>
                <a:gd name="connsiteY10" fmla="*/ 37713 h 240677"/>
                <a:gd name="connsiteX11" fmla="*/ 177595 w 239991"/>
                <a:gd name="connsiteY11" fmla="*/ 62398 h 240677"/>
                <a:gd name="connsiteX12" fmla="*/ 177595 w 239991"/>
                <a:gd name="connsiteY12" fmla="*/ 177594 h 2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991" h="240677">
                  <a:moveTo>
                    <a:pt x="34971" y="34970"/>
                  </a:moveTo>
                  <a:cubicBezTo>
                    <a:pt x="-11657" y="81597"/>
                    <a:pt x="-11657" y="158394"/>
                    <a:pt x="34971" y="205021"/>
                  </a:cubicBezTo>
                  <a:cubicBezTo>
                    <a:pt x="59654" y="229706"/>
                    <a:pt x="89826" y="240677"/>
                    <a:pt x="119996" y="240677"/>
                  </a:cubicBezTo>
                  <a:cubicBezTo>
                    <a:pt x="150167" y="240677"/>
                    <a:pt x="180337" y="229706"/>
                    <a:pt x="205022" y="205021"/>
                  </a:cubicBezTo>
                  <a:lnTo>
                    <a:pt x="205022" y="205021"/>
                  </a:lnTo>
                  <a:cubicBezTo>
                    <a:pt x="251648" y="158394"/>
                    <a:pt x="251648" y="81597"/>
                    <a:pt x="205022" y="34970"/>
                  </a:cubicBezTo>
                  <a:cubicBezTo>
                    <a:pt x="158395" y="-11657"/>
                    <a:pt x="81598" y="-11657"/>
                    <a:pt x="34971" y="34970"/>
                  </a:cubicBezTo>
                  <a:close/>
                  <a:moveTo>
                    <a:pt x="177595" y="177594"/>
                  </a:moveTo>
                  <a:cubicBezTo>
                    <a:pt x="147423" y="207764"/>
                    <a:pt x="95312" y="207764"/>
                    <a:pt x="62398" y="177594"/>
                  </a:cubicBezTo>
                  <a:cubicBezTo>
                    <a:pt x="32227" y="147424"/>
                    <a:pt x="32227" y="95311"/>
                    <a:pt x="62398" y="62398"/>
                  </a:cubicBezTo>
                  <a:cubicBezTo>
                    <a:pt x="78854" y="45941"/>
                    <a:pt x="98054" y="37713"/>
                    <a:pt x="119996" y="37713"/>
                  </a:cubicBezTo>
                  <a:cubicBezTo>
                    <a:pt x="141937" y="37713"/>
                    <a:pt x="161137" y="45941"/>
                    <a:pt x="177595" y="62398"/>
                  </a:cubicBezTo>
                  <a:cubicBezTo>
                    <a:pt x="207765" y="95311"/>
                    <a:pt x="207765" y="144681"/>
                    <a:pt x="177595" y="177594"/>
                  </a:cubicBezTo>
                  <a:close/>
                </a:path>
              </a:pathLst>
            </a:custGeom>
            <a:grpFill/>
            <a:ln w="27426"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47342D3A-28BD-8046-CE2F-5ACA28B7127D}"/>
                </a:ext>
              </a:extLst>
            </p:cNvPr>
            <p:cNvSpPr/>
            <p:nvPr/>
          </p:nvSpPr>
          <p:spPr>
            <a:xfrm>
              <a:off x="10696180" y="2862240"/>
              <a:ext cx="207763" cy="209135"/>
            </a:xfrm>
            <a:custGeom>
              <a:avLst/>
              <a:gdLst>
                <a:gd name="connsiteX0" fmla="*/ 203651 w 207763"/>
                <a:gd name="connsiteY0" fmla="*/ 6171 h 209135"/>
                <a:gd name="connsiteX1" fmla="*/ 176223 w 207763"/>
                <a:gd name="connsiteY1" fmla="*/ 6171 h 209135"/>
                <a:gd name="connsiteX2" fmla="*/ 6171 w 207763"/>
                <a:gd name="connsiteY2" fmla="*/ 176223 h 209135"/>
                <a:gd name="connsiteX3" fmla="*/ 6171 w 207763"/>
                <a:gd name="connsiteY3" fmla="*/ 203650 h 209135"/>
                <a:gd name="connsiteX4" fmla="*/ 19885 w 207763"/>
                <a:gd name="connsiteY4" fmla="*/ 209136 h 209135"/>
                <a:gd name="connsiteX5" fmla="*/ 33599 w 207763"/>
                <a:gd name="connsiteY5" fmla="*/ 203650 h 209135"/>
                <a:gd name="connsiteX6" fmla="*/ 203651 w 207763"/>
                <a:gd name="connsiteY6" fmla="*/ 33599 h 209135"/>
                <a:gd name="connsiteX7" fmla="*/ 203651 w 207763"/>
                <a:gd name="connsiteY7" fmla="*/ 6171 h 20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763" h="209135">
                  <a:moveTo>
                    <a:pt x="203651" y="6171"/>
                  </a:moveTo>
                  <a:cubicBezTo>
                    <a:pt x="195421" y="-2057"/>
                    <a:pt x="184451" y="-2057"/>
                    <a:pt x="176223" y="6171"/>
                  </a:cubicBezTo>
                  <a:lnTo>
                    <a:pt x="6171" y="176223"/>
                  </a:lnTo>
                  <a:cubicBezTo>
                    <a:pt x="-2057" y="184451"/>
                    <a:pt x="-2057" y="195422"/>
                    <a:pt x="6171" y="203650"/>
                  </a:cubicBezTo>
                  <a:cubicBezTo>
                    <a:pt x="8913" y="206393"/>
                    <a:pt x="14399" y="209136"/>
                    <a:pt x="19885" y="209136"/>
                  </a:cubicBezTo>
                  <a:cubicBezTo>
                    <a:pt x="25371" y="209136"/>
                    <a:pt x="30855" y="206393"/>
                    <a:pt x="33599" y="203650"/>
                  </a:cubicBezTo>
                  <a:lnTo>
                    <a:pt x="203651" y="33599"/>
                  </a:lnTo>
                  <a:cubicBezTo>
                    <a:pt x="209135" y="25371"/>
                    <a:pt x="209135" y="14399"/>
                    <a:pt x="203651" y="6171"/>
                  </a:cubicBezTo>
                  <a:close/>
                </a:path>
              </a:pathLst>
            </a:custGeom>
            <a:grpFill/>
            <a:ln w="27426"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0CCD2EAA-117C-1E70-079C-BB53F601734B}"/>
                </a:ext>
              </a:extLst>
            </p:cNvPr>
            <p:cNvSpPr/>
            <p:nvPr/>
          </p:nvSpPr>
          <p:spPr>
            <a:xfrm>
              <a:off x="10841547" y="2917095"/>
              <a:ext cx="116566" cy="115881"/>
            </a:xfrm>
            <a:custGeom>
              <a:avLst/>
              <a:gdLst>
                <a:gd name="connsiteX0" fmla="*/ 82968 w 116566"/>
                <a:gd name="connsiteY0" fmla="*/ 6171 h 115881"/>
                <a:gd name="connsiteX1" fmla="*/ 6171 w 116566"/>
                <a:gd name="connsiteY1" fmla="*/ 82968 h 115881"/>
                <a:gd name="connsiteX2" fmla="*/ 6171 w 116566"/>
                <a:gd name="connsiteY2" fmla="*/ 110396 h 115881"/>
                <a:gd name="connsiteX3" fmla="*/ 19885 w 116566"/>
                <a:gd name="connsiteY3" fmla="*/ 115881 h 115881"/>
                <a:gd name="connsiteX4" fmla="*/ 33599 w 116566"/>
                <a:gd name="connsiteY4" fmla="*/ 110396 h 115881"/>
                <a:gd name="connsiteX5" fmla="*/ 110396 w 116566"/>
                <a:gd name="connsiteY5" fmla="*/ 33599 h 115881"/>
                <a:gd name="connsiteX6" fmla="*/ 110396 w 116566"/>
                <a:gd name="connsiteY6" fmla="*/ 6171 h 115881"/>
                <a:gd name="connsiteX7" fmla="*/ 82968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82968" y="6171"/>
                  </a:moveTo>
                  <a:lnTo>
                    <a:pt x="6171" y="82968"/>
                  </a:lnTo>
                  <a:cubicBezTo>
                    <a:pt x="-2057" y="91197"/>
                    <a:pt x="-2057" y="102168"/>
                    <a:pt x="6171" y="110396"/>
                  </a:cubicBezTo>
                  <a:cubicBezTo>
                    <a:pt x="8913" y="113139"/>
                    <a:pt x="14399" y="115881"/>
                    <a:pt x="19885" y="115881"/>
                  </a:cubicBezTo>
                  <a:cubicBezTo>
                    <a:pt x="25371" y="115881"/>
                    <a:pt x="30857" y="113139"/>
                    <a:pt x="33599" y="110396"/>
                  </a:cubicBezTo>
                  <a:lnTo>
                    <a:pt x="110396" y="33599"/>
                  </a:lnTo>
                  <a:cubicBezTo>
                    <a:pt x="118624" y="25371"/>
                    <a:pt x="118624" y="14399"/>
                    <a:pt x="110396" y="6171"/>
                  </a:cubicBezTo>
                  <a:cubicBezTo>
                    <a:pt x="104910" y="-2057"/>
                    <a:pt x="91196" y="-2057"/>
                    <a:pt x="82968" y="6171"/>
                  </a:cubicBezTo>
                  <a:close/>
                </a:path>
              </a:pathLst>
            </a:custGeom>
            <a:grpFill/>
            <a:ln w="27426"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6EE1CB5B-84DE-7E03-4801-BDB631CCF9AF}"/>
                </a:ext>
              </a:extLst>
            </p:cNvPr>
            <p:cNvSpPr/>
            <p:nvPr/>
          </p:nvSpPr>
          <p:spPr>
            <a:xfrm>
              <a:off x="10800014" y="3032976"/>
              <a:ext cx="40503" cy="39770"/>
            </a:xfrm>
            <a:custGeom>
              <a:avLst/>
              <a:gdLst>
                <a:gd name="connsiteX0" fmla="*/ 20275 w 40503"/>
                <a:gd name="connsiteY0" fmla="*/ 0 h 39770"/>
                <a:gd name="connsiteX1" fmla="*/ 1076 w 40503"/>
                <a:gd name="connsiteY1" fmla="*/ 13714 h 39770"/>
                <a:gd name="connsiteX2" fmla="*/ 6562 w 40503"/>
                <a:gd name="connsiteY2" fmla="*/ 35656 h 39770"/>
                <a:gd name="connsiteX3" fmla="*/ 31247 w 40503"/>
                <a:gd name="connsiteY3" fmla="*/ 35656 h 39770"/>
                <a:gd name="connsiteX4" fmla="*/ 39475 w 40503"/>
                <a:gd name="connsiteY4" fmla="*/ 10971 h 39770"/>
                <a:gd name="connsiteX5" fmla="*/ 20275 w 40503"/>
                <a:gd name="connsiteY5" fmla="*/ 0 h 3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03" h="39770">
                  <a:moveTo>
                    <a:pt x="20275" y="0"/>
                  </a:moveTo>
                  <a:cubicBezTo>
                    <a:pt x="12047" y="0"/>
                    <a:pt x="3819" y="5486"/>
                    <a:pt x="1076" y="13714"/>
                  </a:cubicBezTo>
                  <a:cubicBezTo>
                    <a:pt x="-1666" y="21942"/>
                    <a:pt x="1076" y="30171"/>
                    <a:pt x="6562" y="35656"/>
                  </a:cubicBezTo>
                  <a:cubicBezTo>
                    <a:pt x="12047" y="41141"/>
                    <a:pt x="23018" y="41141"/>
                    <a:pt x="31247" y="35656"/>
                  </a:cubicBezTo>
                  <a:cubicBezTo>
                    <a:pt x="39475" y="30171"/>
                    <a:pt x="42217" y="19200"/>
                    <a:pt x="39475" y="10971"/>
                  </a:cubicBezTo>
                  <a:cubicBezTo>
                    <a:pt x="36731" y="5486"/>
                    <a:pt x="28503" y="0"/>
                    <a:pt x="20275" y="0"/>
                  </a:cubicBezTo>
                  <a:close/>
                </a:path>
              </a:pathLst>
            </a:custGeom>
            <a:grpFill/>
            <a:ln w="27426"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6D523A5C-94DA-4823-DC03-EB9DC901654C}"/>
                </a:ext>
              </a:extLst>
            </p:cNvPr>
            <p:cNvSpPr/>
            <p:nvPr/>
          </p:nvSpPr>
          <p:spPr>
            <a:xfrm>
              <a:off x="10839490" y="3045471"/>
              <a:ext cx="27427" cy="1218"/>
            </a:xfrm>
            <a:custGeom>
              <a:avLst/>
              <a:gdLst>
                <a:gd name="connsiteX0" fmla="*/ 0 w 27427"/>
                <a:gd name="connsiteY0" fmla="*/ 1219 h 1218"/>
                <a:gd name="connsiteX1" fmla="*/ 0 w 27427"/>
                <a:gd name="connsiteY1" fmla="*/ 1219 h 1218"/>
                <a:gd name="connsiteX2" fmla="*/ 0 w 27427"/>
                <a:gd name="connsiteY2" fmla="*/ 1219 h 1218"/>
              </a:gdLst>
              <a:ahLst/>
              <a:cxnLst>
                <a:cxn ang="0">
                  <a:pos x="connsiteX0" y="connsiteY0"/>
                </a:cxn>
                <a:cxn ang="0">
                  <a:pos x="connsiteX1" y="connsiteY1"/>
                </a:cxn>
                <a:cxn ang="0">
                  <a:pos x="connsiteX2" y="connsiteY2"/>
                </a:cxn>
              </a:cxnLst>
              <a:rect l="l" t="t" r="r" b="b"/>
              <a:pathLst>
                <a:path w="27427" h="1218">
                  <a:moveTo>
                    <a:pt x="0" y="1219"/>
                  </a:moveTo>
                  <a:cubicBezTo>
                    <a:pt x="0" y="1219"/>
                    <a:pt x="0" y="-1524"/>
                    <a:pt x="0" y="1219"/>
                  </a:cubicBezTo>
                  <a:lnTo>
                    <a:pt x="0" y="1219"/>
                  </a:lnTo>
                  <a:close/>
                </a:path>
              </a:pathLst>
            </a:custGeom>
            <a:grpFill/>
            <a:ln w="27426"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75332069-3403-FBE9-D04B-A8EEE9D50FE0}"/>
                </a:ext>
              </a:extLst>
            </p:cNvPr>
            <p:cNvSpPr/>
            <p:nvPr/>
          </p:nvSpPr>
          <p:spPr>
            <a:xfrm>
              <a:off x="10748292" y="3076175"/>
              <a:ext cx="50741" cy="50055"/>
            </a:xfrm>
            <a:custGeom>
              <a:avLst/>
              <a:gdLst>
                <a:gd name="connsiteX0" fmla="*/ 17143 w 50741"/>
                <a:gd name="connsiteY0" fmla="*/ 6171 h 50055"/>
                <a:gd name="connsiteX1" fmla="*/ 6171 w 50741"/>
                <a:gd name="connsiteY1" fmla="*/ 17143 h 50055"/>
                <a:gd name="connsiteX2" fmla="*/ 6171 w 50741"/>
                <a:gd name="connsiteY2" fmla="*/ 44570 h 50055"/>
                <a:gd name="connsiteX3" fmla="*/ 19885 w 50741"/>
                <a:gd name="connsiteY3" fmla="*/ 50056 h 50055"/>
                <a:gd name="connsiteX4" fmla="*/ 33599 w 50741"/>
                <a:gd name="connsiteY4" fmla="*/ 44570 h 50055"/>
                <a:gd name="connsiteX5" fmla="*/ 44570 w 50741"/>
                <a:gd name="connsiteY5" fmla="*/ 33599 h 50055"/>
                <a:gd name="connsiteX6" fmla="*/ 44570 w 50741"/>
                <a:gd name="connsiteY6" fmla="*/ 6171 h 50055"/>
                <a:gd name="connsiteX7" fmla="*/ 17143 w 50741"/>
                <a:gd name="connsiteY7" fmla="*/ 6171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17143" y="6171"/>
                  </a:moveTo>
                  <a:lnTo>
                    <a:pt x="6171" y="17143"/>
                  </a:lnTo>
                  <a:cubicBezTo>
                    <a:pt x="-2057" y="25371"/>
                    <a:pt x="-2057" y="36342"/>
                    <a:pt x="6171" y="44570"/>
                  </a:cubicBezTo>
                  <a:cubicBezTo>
                    <a:pt x="8915" y="47313"/>
                    <a:pt x="14401" y="50056"/>
                    <a:pt x="19885" y="50056"/>
                  </a:cubicBezTo>
                  <a:cubicBezTo>
                    <a:pt x="25371" y="50056"/>
                    <a:pt x="30857" y="47313"/>
                    <a:pt x="33599" y="44570"/>
                  </a:cubicBezTo>
                  <a:lnTo>
                    <a:pt x="44570" y="33599"/>
                  </a:lnTo>
                  <a:cubicBezTo>
                    <a:pt x="52798" y="25371"/>
                    <a:pt x="52798" y="14400"/>
                    <a:pt x="44570" y="6171"/>
                  </a:cubicBezTo>
                  <a:cubicBezTo>
                    <a:pt x="36342" y="-2057"/>
                    <a:pt x="25371" y="-2057"/>
                    <a:pt x="17143" y="6171"/>
                  </a:cubicBezTo>
                  <a:close/>
                </a:path>
              </a:pathLst>
            </a:custGeom>
            <a:grpFill/>
            <a:ln w="27426"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64206BA6-411D-629F-565B-1E52B84EA5EE}"/>
                </a:ext>
              </a:extLst>
            </p:cNvPr>
            <p:cNvSpPr/>
            <p:nvPr/>
          </p:nvSpPr>
          <p:spPr>
            <a:xfrm>
              <a:off x="10641325" y="2900638"/>
              <a:ext cx="116566" cy="115881"/>
            </a:xfrm>
            <a:custGeom>
              <a:avLst/>
              <a:gdLst>
                <a:gd name="connsiteX0" fmla="*/ 110396 w 116566"/>
                <a:gd name="connsiteY0" fmla="*/ 6171 h 115881"/>
                <a:gd name="connsiteX1" fmla="*/ 82968 w 116566"/>
                <a:gd name="connsiteY1" fmla="*/ 6171 h 115881"/>
                <a:gd name="connsiteX2" fmla="*/ 6171 w 116566"/>
                <a:gd name="connsiteY2" fmla="*/ 82969 h 115881"/>
                <a:gd name="connsiteX3" fmla="*/ 6171 w 116566"/>
                <a:gd name="connsiteY3" fmla="*/ 110396 h 115881"/>
                <a:gd name="connsiteX4" fmla="*/ 19885 w 116566"/>
                <a:gd name="connsiteY4" fmla="*/ 115882 h 115881"/>
                <a:gd name="connsiteX5" fmla="*/ 33599 w 116566"/>
                <a:gd name="connsiteY5" fmla="*/ 110396 h 115881"/>
                <a:gd name="connsiteX6" fmla="*/ 110396 w 116566"/>
                <a:gd name="connsiteY6" fmla="*/ 33599 h 115881"/>
                <a:gd name="connsiteX7" fmla="*/ 110396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110396" y="6171"/>
                  </a:moveTo>
                  <a:cubicBezTo>
                    <a:pt x="102168" y="-2057"/>
                    <a:pt x="91196" y="-2057"/>
                    <a:pt x="82968" y="6171"/>
                  </a:cubicBezTo>
                  <a:lnTo>
                    <a:pt x="6171" y="82969"/>
                  </a:lnTo>
                  <a:cubicBezTo>
                    <a:pt x="-2057" y="91197"/>
                    <a:pt x="-2057" y="102168"/>
                    <a:pt x="6171" y="110396"/>
                  </a:cubicBezTo>
                  <a:cubicBezTo>
                    <a:pt x="8913" y="113139"/>
                    <a:pt x="14399" y="115882"/>
                    <a:pt x="19885" y="115882"/>
                  </a:cubicBezTo>
                  <a:cubicBezTo>
                    <a:pt x="25371" y="115882"/>
                    <a:pt x="30855" y="113139"/>
                    <a:pt x="33599" y="110396"/>
                  </a:cubicBezTo>
                  <a:lnTo>
                    <a:pt x="110396" y="33599"/>
                  </a:lnTo>
                  <a:cubicBezTo>
                    <a:pt x="118624" y="28113"/>
                    <a:pt x="118624" y="14400"/>
                    <a:pt x="110396" y="6171"/>
                  </a:cubicBezTo>
                  <a:close/>
                </a:path>
              </a:pathLst>
            </a:custGeom>
            <a:grpFill/>
            <a:ln w="27426"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ADE88DC3-01CC-E0ED-3B1E-75177787B7CD}"/>
                </a:ext>
              </a:extLst>
            </p:cNvPr>
            <p:cNvSpPr/>
            <p:nvPr/>
          </p:nvSpPr>
          <p:spPr>
            <a:xfrm>
              <a:off x="10756959" y="2861124"/>
              <a:ext cx="38645" cy="38485"/>
            </a:xfrm>
            <a:custGeom>
              <a:avLst/>
              <a:gdLst>
                <a:gd name="connsiteX0" fmla="*/ 24932 w 38645"/>
                <a:gd name="connsiteY0" fmla="*/ 37457 h 38485"/>
                <a:gd name="connsiteX1" fmla="*/ 38646 w 38645"/>
                <a:gd name="connsiteY1" fmla="*/ 21001 h 38485"/>
                <a:gd name="connsiteX2" fmla="*/ 27676 w 38645"/>
                <a:gd name="connsiteY2" fmla="*/ 1801 h 38485"/>
                <a:gd name="connsiteX3" fmla="*/ 5734 w 38645"/>
                <a:gd name="connsiteY3" fmla="*/ 4544 h 38485"/>
                <a:gd name="connsiteX4" fmla="*/ 2990 w 38645"/>
                <a:gd name="connsiteY4" fmla="*/ 29229 h 38485"/>
                <a:gd name="connsiteX5" fmla="*/ 2990 w 38645"/>
                <a:gd name="connsiteY5" fmla="*/ 29229 h 38485"/>
                <a:gd name="connsiteX6" fmla="*/ 2990 w 38645"/>
                <a:gd name="connsiteY6" fmla="*/ 29229 h 38485"/>
                <a:gd name="connsiteX7" fmla="*/ 24932 w 38645"/>
                <a:gd name="connsiteY7" fmla="*/ 37457 h 3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45" h="38485">
                  <a:moveTo>
                    <a:pt x="24932" y="37457"/>
                  </a:moveTo>
                  <a:cubicBezTo>
                    <a:pt x="33161" y="34714"/>
                    <a:pt x="38646" y="29229"/>
                    <a:pt x="38646" y="21001"/>
                  </a:cubicBezTo>
                  <a:cubicBezTo>
                    <a:pt x="38646" y="12773"/>
                    <a:pt x="35904" y="4544"/>
                    <a:pt x="27676" y="1801"/>
                  </a:cubicBezTo>
                  <a:cubicBezTo>
                    <a:pt x="19448" y="-941"/>
                    <a:pt x="11218" y="-941"/>
                    <a:pt x="5734" y="4544"/>
                  </a:cubicBezTo>
                  <a:cubicBezTo>
                    <a:pt x="248" y="10030"/>
                    <a:pt x="-2496" y="21001"/>
                    <a:pt x="2990" y="29229"/>
                  </a:cubicBezTo>
                  <a:cubicBezTo>
                    <a:pt x="2990" y="29229"/>
                    <a:pt x="2990" y="29229"/>
                    <a:pt x="2990" y="29229"/>
                  </a:cubicBezTo>
                  <a:cubicBezTo>
                    <a:pt x="2990" y="29229"/>
                    <a:pt x="2990" y="29229"/>
                    <a:pt x="2990" y="29229"/>
                  </a:cubicBezTo>
                  <a:cubicBezTo>
                    <a:pt x="8476" y="37457"/>
                    <a:pt x="16704" y="40200"/>
                    <a:pt x="24932" y="37457"/>
                  </a:cubicBezTo>
                  <a:close/>
                </a:path>
              </a:pathLst>
            </a:custGeom>
            <a:grpFill/>
            <a:ln w="27426"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C9FFDDE1-BD0B-7962-9B3C-8F60B7FE4CB4}"/>
                </a:ext>
              </a:extLst>
            </p:cNvPr>
            <p:cNvSpPr/>
            <p:nvPr/>
          </p:nvSpPr>
          <p:spPr>
            <a:xfrm>
              <a:off x="10800405" y="2807384"/>
              <a:ext cx="50741" cy="50055"/>
            </a:xfrm>
            <a:custGeom>
              <a:avLst/>
              <a:gdLst>
                <a:gd name="connsiteX0" fmla="*/ 33599 w 50741"/>
                <a:gd name="connsiteY0" fmla="*/ 44570 h 50055"/>
                <a:gd name="connsiteX1" fmla="*/ 44570 w 50741"/>
                <a:gd name="connsiteY1" fmla="*/ 33599 h 50055"/>
                <a:gd name="connsiteX2" fmla="*/ 44570 w 50741"/>
                <a:gd name="connsiteY2" fmla="*/ 6171 h 50055"/>
                <a:gd name="connsiteX3" fmla="*/ 17143 w 50741"/>
                <a:gd name="connsiteY3" fmla="*/ 6171 h 50055"/>
                <a:gd name="connsiteX4" fmla="*/ 6171 w 50741"/>
                <a:gd name="connsiteY4" fmla="*/ 17142 h 50055"/>
                <a:gd name="connsiteX5" fmla="*/ 6171 w 50741"/>
                <a:gd name="connsiteY5" fmla="*/ 44570 h 50055"/>
                <a:gd name="connsiteX6" fmla="*/ 19885 w 50741"/>
                <a:gd name="connsiteY6" fmla="*/ 50055 h 50055"/>
                <a:gd name="connsiteX7" fmla="*/ 33599 w 50741"/>
                <a:gd name="connsiteY7" fmla="*/ 44570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33599" y="44570"/>
                  </a:moveTo>
                  <a:lnTo>
                    <a:pt x="44570" y="33599"/>
                  </a:lnTo>
                  <a:cubicBezTo>
                    <a:pt x="52798" y="25371"/>
                    <a:pt x="52798" y="14399"/>
                    <a:pt x="44570" y="6171"/>
                  </a:cubicBezTo>
                  <a:cubicBezTo>
                    <a:pt x="36341" y="-2057"/>
                    <a:pt x="25371" y="-2057"/>
                    <a:pt x="17143" y="6171"/>
                  </a:cubicBezTo>
                  <a:lnTo>
                    <a:pt x="6171" y="17142"/>
                  </a:lnTo>
                  <a:cubicBezTo>
                    <a:pt x="-2057" y="25371"/>
                    <a:pt x="-2057" y="36342"/>
                    <a:pt x="6171" y="44570"/>
                  </a:cubicBezTo>
                  <a:cubicBezTo>
                    <a:pt x="8913" y="47312"/>
                    <a:pt x="14399" y="50055"/>
                    <a:pt x="19885" y="50055"/>
                  </a:cubicBezTo>
                  <a:cubicBezTo>
                    <a:pt x="25371" y="50055"/>
                    <a:pt x="30857" y="50055"/>
                    <a:pt x="33599" y="44570"/>
                  </a:cubicBezTo>
                  <a:close/>
                </a:path>
              </a:pathLst>
            </a:custGeom>
            <a:grpFill/>
            <a:ln w="27426" cap="flat">
              <a:noFill/>
              <a:prstDash val="solid"/>
              <a:miter/>
            </a:ln>
          </p:spPr>
          <p:txBody>
            <a:bodyPr rtlCol="0" anchor="ctr"/>
            <a:lstStyle/>
            <a:p>
              <a:endParaRPr lang="en-US"/>
            </a:p>
          </p:txBody>
        </p:sp>
      </p:grpSp>
      <p:grpSp>
        <p:nvGrpSpPr>
          <p:cNvPr id="181" name="Graphic 2">
            <a:extLst>
              <a:ext uri="{FF2B5EF4-FFF2-40B4-BE49-F238E27FC236}">
                <a16:creationId xmlns:a16="http://schemas.microsoft.com/office/drawing/2014/main" id="{37058ACD-D092-D2FA-4C75-28BD4E80F9B6}"/>
              </a:ext>
            </a:extLst>
          </p:cNvPr>
          <p:cNvGrpSpPr/>
          <p:nvPr/>
        </p:nvGrpSpPr>
        <p:grpSpPr>
          <a:xfrm>
            <a:off x="10469090" y="5793846"/>
            <a:ext cx="557296" cy="556749"/>
            <a:chOff x="10376768" y="2334933"/>
            <a:chExt cx="920484" cy="919581"/>
          </a:xfrm>
          <a:solidFill>
            <a:srgbClr val="62A844"/>
          </a:solidFill>
        </p:grpSpPr>
        <p:sp>
          <p:nvSpPr>
            <p:cNvPr id="182" name="Freeform 181">
              <a:extLst>
                <a:ext uri="{FF2B5EF4-FFF2-40B4-BE49-F238E27FC236}">
                  <a16:creationId xmlns:a16="http://schemas.microsoft.com/office/drawing/2014/main" id="{5257C8E5-4332-87CB-C0F2-C31E013EF2F7}"/>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83" name="Freeform 182">
              <a:extLst>
                <a:ext uri="{FF2B5EF4-FFF2-40B4-BE49-F238E27FC236}">
                  <a16:creationId xmlns:a16="http://schemas.microsoft.com/office/drawing/2014/main" id="{75FD6983-F831-999D-C805-974D8BFB3924}"/>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15867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5"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010059" y="4635584"/>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077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79A67">
              <a:alpha val="81558"/>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62A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14954800-1DA3-87A1-D812-8E1A9AA40DA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2A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9;p20">
            <a:extLst>
              <a:ext uri="{FF2B5EF4-FFF2-40B4-BE49-F238E27FC236}">
                <a16:creationId xmlns:a16="http://schemas.microsoft.com/office/drawing/2014/main" id="{31FD93A8-5579-3BFC-3CCD-EAB8F7DC4626}"/>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2AD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376898"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167862"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C52A56AC-ED67-C0D6-9587-0A70F01737C7}"/>
              </a:ext>
            </a:extLst>
          </p:cNvPr>
          <p:cNvSpPr/>
          <p:nvPr/>
        </p:nvSpPr>
        <p:spPr>
          <a:xfrm>
            <a:off x="3328296"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255299"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48938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CD427EB2-0B17-951B-1820-2739ED0C2270}"/>
              </a:ext>
            </a:extLst>
          </p:cNvPr>
          <p:cNvSpPr/>
          <p:nvPr/>
        </p:nvSpPr>
        <p:spPr>
          <a:xfrm>
            <a:off x="9172352" y="2011867"/>
            <a:ext cx="2633813" cy="2623718"/>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62A844">
              <a:alpha val="79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D60E6D8F-1E6F-B671-B3B9-756D862DBC3A}"/>
              </a:ext>
            </a:extLst>
          </p:cNvPr>
          <p:cNvSpPr/>
          <p:nvPr/>
        </p:nvSpPr>
        <p:spPr>
          <a:xfrm>
            <a:off x="10949833"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85BB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2BB0370A-721E-71C2-782C-C7BB63DDB6AD}"/>
              </a:ext>
            </a:extLst>
          </p:cNvPr>
          <p:cNvSpPr/>
          <p:nvPr/>
        </p:nvSpPr>
        <p:spPr>
          <a:xfrm>
            <a:off x="10123687" y="171491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85BB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67;p20">
            <a:extLst>
              <a:ext uri="{FF2B5EF4-FFF2-40B4-BE49-F238E27FC236}">
                <a16:creationId xmlns:a16="http://schemas.microsoft.com/office/drawing/2014/main" id="{A0DB2CA0-962D-0915-7C79-822ED55686FD}"/>
              </a:ext>
            </a:extLst>
          </p:cNvPr>
          <p:cNvSpPr/>
          <p:nvPr/>
        </p:nvSpPr>
        <p:spPr>
          <a:xfrm>
            <a:off x="10050881" y="1641270"/>
            <a:ext cx="876752" cy="889149"/>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85BB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379A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658AA4CD-3B94-0491-DF6D-D9BD2B8941E2}"/>
              </a:ext>
            </a:extLst>
          </p:cNvPr>
          <p:cNvSpPr txBox="1"/>
          <p:nvPr/>
        </p:nvSpPr>
        <p:spPr>
          <a:xfrm>
            <a:off x="711908" y="2637268"/>
            <a:ext cx="1804387" cy="1891287"/>
          </a:xfrm>
          <a:prstGeom prst="rect">
            <a:avLst/>
          </a:prstGeom>
          <a:noFill/>
        </p:spPr>
        <p:txBody>
          <a:bodyPr wrap="square">
            <a:spAutoFit/>
          </a:bodyPr>
          <a:lstStyle/>
          <a:p>
            <a:pPr>
              <a:lnSpc>
                <a:spcPts val="1990"/>
              </a:lnSpc>
            </a:pPr>
            <a:r>
              <a:rPr lang="en-US" sz="1900" dirty="0">
                <a:solidFill>
                  <a:srgbClr val="404040"/>
                </a:solidFill>
              </a:rPr>
              <a:t>Creation of a longlist as part of the gap analysis and value chain assessment</a:t>
            </a:r>
          </a:p>
          <a:p>
            <a:pPr>
              <a:lnSpc>
                <a:spcPts val="1990"/>
              </a:lnSpc>
            </a:pPr>
            <a:endParaRPr lang="en-US" sz="1900" dirty="0">
              <a:solidFill>
                <a:srgbClr val="404040"/>
              </a:solidFill>
            </a:endParaRPr>
          </a:p>
        </p:txBody>
      </p:sp>
      <p:sp>
        <p:nvSpPr>
          <p:cNvPr id="4" name="TextBox 28">
            <a:extLst>
              <a:ext uri="{FF2B5EF4-FFF2-40B4-BE49-F238E27FC236}">
                <a16:creationId xmlns:a16="http://schemas.microsoft.com/office/drawing/2014/main" id="{B90BC66F-E151-7692-62EF-3C8565015CCE}"/>
              </a:ext>
            </a:extLst>
          </p:cNvPr>
          <p:cNvSpPr txBox="1"/>
          <p:nvPr/>
        </p:nvSpPr>
        <p:spPr>
          <a:xfrm>
            <a:off x="2671243" y="3576586"/>
            <a:ext cx="2134043" cy="1887889"/>
          </a:xfrm>
          <a:prstGeom prst="rect">
            <a:avLst/>
          </a:prstGeom>
          <a:noFill/>
        </p:spPr>
        <p:txBody>
          <a:bodyPr wrap="square">
            <a:spAutoFit/>
          </a:bodyPr>
          <a:lstStyle/>
          <a:p>
            <a:pPr>
              <a:lnSpc>
                <a:spcPts val="1990"/>
              </a:lnSpc>
            </a:pPr>
            <a:r>
              <a:rPr lang="en-US" sz="1900" dirty="0">
                <a:solidFill>
                  <a:srgbClr val="404040"/>
                </a:solidFill>
              </a:rPr>
              <a:t>Preliminary IRO scoping across business units, including upstream and downstream activities</a:t>
            </a:r>
          </a:p>
          <a:p>
            <a:pPr>
              <a:lnSpc>
                <a:spcPts val="1990"/>
              </a:lnSpc>
            </a:pPr>
            <a:endParaRPr lang="en-US" sz="1900" dirty="0">
              <a:solidFill>
                <a:srgbClr val="404040"/>
              </a:solidFill>
            </a:endParaRPr>
          </a:p>
        </p:txBody>
      </p:sp>
      <p:sp>
        <p:nvSpPr>
          <p:cNvPr id="5" name="TextBox 28">
            <a:extLst>
              <a:ext uri="{FF2B5EF4-FFF2-40B4-BE49-F238E27FC236}">
                <a16:creationId xmlns:a16="http://schemas.microsoft.com/office/drawing/2014/main" id="{0BD9F67F-7940-1F2A-DFDD-A7B001F2B4E7}"/>
              </a:ext>
            </a:extLst>
          </p:cNvPr>
          <p:cNvSpPr txBox="1"/>
          <p:nvPr/>
        </p:nvSpPr>
        <p:spPr>
          <a:xfrm>
            <a:off x="5031139" y="2637268"/>
            <a:ext cx="2304405" cy="1634807"/>
          </a:xfrm>
          <a:prstGeom prst="rect">
            <a:avLst/>
          </a:prstGeom>
          <a:noFill/>
        </p:spPr>
        <p:txBody>
          <a:bodyPr wrap="square">
            <a:spAutoFit/>
          </a:bodyPr>
          <a:lstStyle/>
          <a:p>
            <a:pPr>
              <a:lnSpc>
                <a:spcPts val="1990"/>
              </a:lnSpc>
            </a:pPr>
            <a:r>
              <a:rPr lang="en-US" sz="1900" dirty="0">
                <a:solidFill>
                  <a:srgbClr val="404040"/>
                </a:solidFill>
              </a:rPr>
              <a:t>Definition of assessment boundaries and development </a:t>
            </a:r>
          </a:p>
          <a:p>
            <a:pPr>
              <a:lnSpc>
                <a:spcPts val="1990"/>
              </a:lnSpc>
            </a:pPr>
            <a:r>
              <a:rPr lang="en-US" sz="1900" dirty="0">
                <a:solidFill>
                  <a:srgbClr val="404040"/>
                </a:solidFill>
              </a:rPr>
              <a:t>of a shortlist</a:t>
            </a:r>
          </a:p>
          <a:p>
            <a:pPr>
              <a:lnSpc>
                <a:spcPts val="1990"/>
              </a:lnSpc>
            </a:pPr>
            <a:endParaRPr lang="en-US" sz="1900" dirty="0">
              <a:solidFill>
                <a:srgbClr val="404040"/>
              </a:solidFill>
            </a:endParaRPr>
          </a:p>
        </p:txBody>
      </p:sp>
      <p:sp>
        <p:nvSpPr>
          <p:cNvPr id="6" name="TextBox 28">
            <a:extLst>
              <a:ext uri="{FF2B5EF4-FFF2-40B4-BE49-F238E27FC236}">
                <a16:creationId xmlns:a16="http://schemas.microsoft.com/office/drawing/2014/main" id="{B5AAB799-16EA-8306-1F4D-B497704B295A}"/>
              </a:ext>
            </a:extLst>
          </p:cNvPr>
          <p:cNvSpPr txBox="1"/>
          <p:nvPr/>
        </p:nvSpPr>
        <p:spPr>
          <a:xfrm>
            <a:off x="9428774" y="2637268"/>
            <a:ext cx="1935850" cy="1118448"/>
          </a:xfrm>
          <a:prstGeom prst="rect">
            <a:avLst/>
          </a:prstGeom>
          <a:noFill/>
        </p:spPr>
        <p:txBody>
          <a:bodyPr wrap="square">
            <a:spAutoFit/>
          </a:bodyPr>
          <a:lstStyle/>
          <a:p>
            <a:pPr>
              <a:lnSpc>
                <a:spcPts val="1990"/>
              </a:lnSpc>
            </a:pPr>
            <a:r>
              <a:rPr lang="en-US" sz="1900" dirty="0">
                <a:solidFill>
                  <a:srgbClr val="404040"/>
                </a:solidFill>
              </a:rPr>
              <a:t>Development of the materiality matrix</a:t>
            </a:r>
          </a:p>
          <a:p>
            <a:pPr>
              <a:lnSpc>
                <a:spcPts val="1990"/>
              </a:lnSpc>
            </a:pPr>
            <a:endParaRPr lang="en-US" sz="1900" dirty="0">
              <a:solidFill>
                <a:srgbClr val="404040"/>
              </a:solidFill>
            </a:endParaRPr>
          </a:p>
        </p:txBody>
      </p:sp>
      <p:sp>
        <p:nvSpPr>
          <p:cNvPr id="7" name="TextBox 28">
            <a:extLst>
              <a:ext uri="{FF2B5EF4-FFF2-40B4-BE49-F238E27FC236}">
                <a16:creationId xmlns:a16="http://schemas.microsoft.com/office/drawing/2014/main" id="{EF9066F7-E0F2-B895-9D6D-B94B18A8DFAE}"/>
              </a:ext>
            </a:extLst>
          </p:cNvPr>
          <p:cNvSpPr txBox="1"/>
          <p:nvPr/>
        </p:nvSpPr>
        <p:spPr>
          <a:xfrm>
            <a:off x="7247465" y="3576586"/>
            <a:ext cx="1924887" cy="1631409"/>
          </a:xfrm>
          <a:prstGeom prst="rect">
            <a:avLst/>
          </a:prstGeom>
          <a:noFill/>
        </p:spPr>
        <p:txBody>
          <a:bodyPr wrap="square">
            <a:spAutoFit/>
          </a:bodyPr>
          <a:lstStyle/>
          <a:p>
            <a:pPr>
              <a:lnSpc>
                <a:spcPts val="1990"/>
              </a:lnSpc>
            </a:pPr>
            <a:r>
              <a:rPr lang="en-US" sz="1900" dirty="0">
                <a:solidFill>
                  <a:srgbClr val="404040"/>
                </a:solidFill>
              </a:rPr>
              <a:t>Involvement of key stakeholders to validate and refine the IRO analysis</a:t>
            </a:r>
          </a:p>
          <a:p>
            <a:pPr>
              <a:lnSpc>
                <a:spcPts val="1990"/>
              </a:lnSpc>
            </a:pPr>
            <a:endParaRPr lang="en-US" sz="1900" dirty="0">
              <a:solidFill>
                <a:srgbClr val="404040"/>
              </a:solidFill>
            </a:endParaRPr>
          </a:p>
        </p:txBody>
      </p:sp>
      <p:sp>
        <p:nvSpPr>
          <p:cNvPr id="10" name="TextBox 26">
            <a:extLst>
              <a:ext uri="{FF2B5EF4-FFF2-40B4-BE49-F238E27FC236}">
                <a16:creationId xmlns:a16="http://schemas.microsoft.com/office/drawing/2014/main" id="{C1DFC7A0-86BD-7B9B-E155-B21FE570CCD0}"/>
              </a:ext>
            </a:extLst>
          </p:cNvPr>
          <p:cNvSpPr txBox="1"/>
          <p:nvPr/>
        </p:nvSpPr>
        <p:spPr bwMode="auto">
          <a:xfrm>
            <a:off x="10144115" y="1786006"/>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18121" y="534118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328296" y="5341189"/>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8600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0" name="Textfeld 3">
            <a:extLst>
              <a:ext uri="{FF2B5EF4-FFF2-40B4-BE49-F238E27FC236}">
                <a16:creationId xmlns:a16="http://schemas.microsoft.com/office/drawing/2014/main" id="{69C196C7-1880-6F6B-9AF6-018500CF52E0}"/>
              </a:ext>
            </a:extLst>
          </p:cNvPr>
          <p:cNvSpPr txBox="1"/>
          <p:nvPr/>
        </p:nvSpPr>
        <p:spPr>
          <a:xfrm>
            <a:off x="513728" y="557700"/>
            <a:ext cx="6733737" cy="1066959"/>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Process Materiality </a:t>
            </a:r>
            <a:r>
              <a:rPr lang="en-US" sz="3600" b="1" dirty="0" err="1">
                <a:solidFill>
                  <a:srgbClr val="007772"/>
                </a:solidFill>
              </a:rPr>
              <a:t>Assesment</a:t>
            </a:r>
            <a:endParaRPr lang="en-US" sz="3600" b="1" dirty="0">
              <a:solidFill>
                <a:srgbClr val="007772"/>
              </a:solidFill>
            </a:endParaRPr>
          </a:p>
          <a:p>
            <a:pPr>
              <a:lnSpc>
                <a:spcPts val="3820"/>
              </a:lnSpc>
            </a:pPr>
            <a:endParaRPr lang="en-US" sz="3600" b="1" dirty="0">
              <a:solidFill>
                <a:srgbClr val="007772"/>
              </a:solidFill>
            </a:endParaRPr>
          </a:p>
        </p:txBody>
      </p:sp>
      <p:cxnSp>
        <p:nvCxnSpPr>
          <p:cNvPr id="21" name="Straight Connector 20">
            <a:extLst>
              <a:ext uri="{FF2B5EF4-FFF2-40B4-BE49-F238E27FC236}">
                <a16:creationId xmlns:a16="http://schemas.microsoft.com/office/drawing/2014/main" id="{50CFD288-A8F5-BFB6-3134-43AED99E4F17}"/>
              </a:ext>
            </a:extLst>
          </p:cNvPr>
          <p:cNvCxnSpPr>
            <a:cxnSpLocks/>
          </p:cNvCxnSpPr>
          <p:nvPr/>
        </p:nvCxnSpPr>
        <p:spPr>
          <a:xfrm>
            <a:off x="0" y="1283019"/>
            <a:ext cx="696686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22" name="Freeform 21">
            <a:extLst>
              <a:ext uri="{FF2B5EF4-FFF2-40B4-BE49-F238E27FC236}">
                <a16:creationId xmlns:a16="http://schemas.microsoft.com/office/drawing/2014/main" id="{FFD7B0BC-29A6-FBFF-062E-0573571F3CAD}"/>
              </a:ext>
            </a:extLst>
          </p:cNvPr>
          <p:cNvSpPr/>
          <p:nvPr/>
        </p:nvSpPr>
        <p:spPr>
          <a:xfrm rot="14558579" flipH="1">
            <a:off x="7154953" y="112151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3029454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828A9-653D-6677-A62D-D13E7F781BFA}"/>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B041710D-D78E-649D-82DE-7E2AE9DDCFE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B041710D-D78E-649D-82DE-7E2AE9DDCF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Picture 2" descr="A map of the world surrounded by trees&#10;&#10;AI-generated content may be incorrect.">
            <a:extLst>
              <a:ext uri="{FF2B5EF4-FFF2-40B4-BE49-F238E27FC236}">
                <a16:creationId xmlns:a16="http://schemas.microsoft.com/office/drawing/2014/main" id="{B0683313-A4AD-0B7D-0699-C10A6EE8855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4" name="Rectangle 3">
            <a:extLst>
              <a:ext uri="{FF2B5EF4-FFF2-40B4-BE49-F238E27FC236}">
                <a16:creationId xmlns:a16="http://schemas.microsoft.com/office/drawing/2014/main" id="{77CE6C01-C505-5A3A-1125-4BA85667EE90}"/>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69FBD583-A469-76C3-2A07-19AD23FFA8FE}"/>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674453" y="-2294732"/>
            <a:ext cx="2697901" cy="6032345"/>
          </a:xfrm>
          <a:prstGeom prst="rect">
            <a:avLst/>
          </a:prstGeom>
        </p:spPr>
      </p:pic>
      <p:sp>
        <p:nvSpPr>
          <p:cNvPr id="7" name="Textfeld 3">
            <a:extLst>
              <a:ext uri="{FF2B5EF4-FFF2-40B4-BE49-F238E27FC236}">
                <a16:creationId xmlns:a16="http://schemas.microsoft.com/office/drawing/2014/main" id="{3880F0AC-6C0F-14C2-4359-064CA3FA4BCC}"/>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rPr>
              <a:t>ESG Value Stream Overview</a:t>
            </a:r>
          </a:p>
          <a:p>
            <a:endParaRPr lang="en-US" sz="3600" b="1" dirty="0">
              <a:solidFill>
                <a:schemeClr val="bg1"/>
              </a:solidFill>
            </a:endParaRPr>
          </a:p>
        </p:txBody>
      </p:sp>
      <p:sp>
        <p:nvSpPr>
          <p:cNvPr id="8" name="Graphic 4">
            <a:extLst>
              <a:ext uri="{FF2B5EF4-FFF2-40B4-BE49-F238E27FC236}">
                <a16:creationId xmlns:a16="http://schemas.microsoft.com/office/drawing/2014/main" id="{D3F35BDF-F741-6A14-5B54-D31E22367947}"/>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9" name="Tabelle 4">
            <a:extLst>
              <a:ext uri="{FF2B5EF4-FFF2-40B4-BE49-F238E27FC236}">
                <a16:creationId xmlns:a16="http://schemas.microsoft.com/office/drawing/2014/main" id="{1190A3BC-44B6-AB2F-14AA-4D66E9062F50}"/>
              </a:ext>
            </a:extLst>
          </p:cNvPr>
          <p:cNvGraphicFramePr>
            <a:graphicFrameLocks noGrp="1"/>
          </p:cNvGraphicFramePr>
          <p:nvPr>
            <p:extLst>
              <p:ext uri="{D42A27DB-BD31-4B8C-83A1-F6EECF244321}">
                <p14:modId xmlns:p14="http://schemas.microsoft.com/office/powerpoint/2010/main" val="1893628056"/>
              </p:ext>
            </p:extLst>
          </p:nvPr>
        </p:nvGraphicFramePr>
        <p:xfrm>
          <a:off x="348007" y="2329308"/>
          <a:ext cx="11055099" cy="2816486"/>
        </p:xfrm>
        <a:graphic>
          <a:graphicData uri="http://schemas.openxmlformats.org/drawingml/2006/table">
            <a:tbl>
              <a:tblPr>
                <a:tableStyleId>{5C22544A-7EE6-4342-B048-85BDC9FD1C3A}</a:tableStyleId>
              </a:tblPr>
              <a:tblGrid>
                <a:gridCol w="862228">
                  <a:extLst>
                    <a:ext uri="{9D8B030D-6E8A-4147-A177-3AD203B41FA5}">
                      <a16:colId xmlns:a16="http://schemas.microsoft.com/office/drawing/2014/main" val="2002870411"/>
                    </a:ext>
                  </a:extLst>
                </a:gridCol>
                <a:gridCol w="1157743">
                  <a:extLst>
                    <a:ext uri="{9D8B030D-6E8A-4147-A177-3AD203B41FA5}">
                      <a16:colId xmlns:a16="http://schemas.microsoft.com/office/drawing/2014/main" val="983835961"/>
                    </a:ext>
                  </a:extLst>
                </a:gridCol>
                <a:gridCol w="901581">
                  <a:extLst>
                    <a:ext uri="{9D8B030D-6E8A-4147-A177-3AD203B41FA5}">
                      <a16:colId xmlns:a16="http://schemas.microsoft.com/office/drawing/2014/main" val="2789137053"/>
                    </a:ext>
                  </a:extLst>
                </a:gridCol>
                <a:gridCol w="1951278">
                  <a:extLst>
                    <a:ext uri="{9D8B030D-6E8A-4147-A177-3AD203B41FA5}">
                      <a16:colId xmlns:a16="http://schemas.microsoft.com/office/drawing/2014/main" val="1900160263"/>
                    </a:ext>
                  </a:extLst>
                </a:gridCol>
                <a:gridCol w="940220">
                  <a:extLst>
                    <a:ext uri="{9D8B030D-6E8A-4147-A177-3AD203B41FA5}">
                      <a16:colId xmlns:a16="http://schemas.microsoft.com/office/drawing/2014/main" val="1074308160"/>
                    </a:ext>
                  </a:extLst>
                </a:gridCol>
                <a:gridCol w="1049697">
                  <a:extLst>
                    <a:ext uri="{9D8B030D-6E8A-4147-A177-3AD203B41FA5}">
                      <a16:colId xmlns:a16="http://schemas.microsoft.com/office/drawing/2014/main" val="3934036585"/>
                    </a:ext>
                  </a:extLst>
                </a:gridCol>
                <a:gridCol w="1487609">
                  <a:extLst>
                    <a:ext uri="{9D8B030D-6E8A-4147-A177-3AD203B41FA5}">
                      <a16:colId xmlns:a16="http://schemas.microsoft.com/office/drawing/2014/main" val="3843475338"/>
                    </a:ext>
                  </a:extLst>
                </a:gridCol>
                <a:gridCol w="1622845">
                  <a:extLst>
                    <a:ext uri="{9D8B030D-6E8A-4147-A177-3AD203B41FA5}">
                      <a16:colId xmlns:a16="http://schemas.microsoft.com/office/drawing/2014/main" val="1595678476"/>
                    </a:ext>
                  </a:extLst>
                </a:gridCol>
                <a:gridCol w="1081898">
                  <a:extLst>
                    <a:ext uri="{9D8B030D-6E8A-4147-A177-3AD203B41FA5}">
                      <a16:colId xmlns:a16="http://schemas.microsoft.com/office/drawing/2014/main" val="3459936541"/>
                    </a:ext>
                  </a:extLst>
                </a:gridCol>
              </a:tblGrid>
              <a:tr h="430727">
                <a:tc>
                  <a:txBody>
                    <a:bodyPr/>
                    <a:lstStyle/>
                    <a:p>
                      <a:pPr algn="ctr"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ctr" fontAlgn="b">
                        <a:buNone/>
                      </a:pPr>
                      <a:r>
                        <a:rPr lang="de-DE" sz="1600" b="1" u="none" strike="noStrike">
                          <a:solidFill>
                            <a:schemeClr val="bg1"/>
                          </a:solidFill>
                          <a:effectLst/>
                          <a:latin typeface="+mn-lt"/>
                        </a:rPr>
                        <a:t>Upstream</a:t>
                      </a:r>
                      <a:endParaRPr lang="de-DE" sz="1600" b="1" i="0" u="none" strike="noStrike">
                        <a:solidFill>
                          <a:schemeClr val="bg1"/>
                        </a:solidFill>
                        <a:effectLst/>
                        <a:latin typeface="+mn-lt"/>
                      </a:endParaRPr>
                    </a:p>
                  </a:txBody>
                  <a:tcPr marL="72000" marR="72000" marT="72000" marB="72000"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ctr" fontAlgn="b">
                        <a:buNone/>
                      </a:pPr>
                      <a:r>
                        <a:rPr lang="de-DE" sz="1600" b="1" u="none" strike="noStrike">
                          <a:solidFill>
                            <a:schemeClr val="bg1"/>
                          </a:solidFill>
                          <a:effectLst/>
                          <a:latin typeface="+mn-lt"/>
                        </a:rPr>
                        <a:t> </a:t>
                      </a:r>
                      <a:endParaRPr lang="de-DE" sz="1600" b="1" i="0" u="none" strike="noStrike">
                        <a:solidFill>
                          <a:schemeClr val="bg1"/>
                        </a:solidFill>
                        <a:effectLst/>
                        <a:latin typeface="+mn-lt"/>
                      </a:endParaRPr>
                    </a:p>
                  </a:txBody>
                  <a:tcPr marL="72000" marR="72000" marT="72000" marB="72000"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ctr" fontAlgn="b">
                        <a:buNone/>
                      </a:pPr>
                      <a:r>
                        <a:rPr lang="de-DE" sz="1600" b="1" u="none" strike="noStrike" err="1">
                          <a:solidFill>
                            <a:schemeClr val="bg1"/>
                          </a:solidFill>
                          <a:effectLst/>
                          <a:latin typeface="+mn-lt"/>
                        </a:rPr>
                        <a:t>Product</a:t>
                      </a:r>
                      <a:r>
                        <a:rPr lang="de-DE" sz="1600" b="1" u="none" strike="noStrike">
                          <a:solidFill>
                            <a:schemeClr val="bg1"/>
                          </a:solidFill>
                          <a:effectLst/>
                          <a:latin typeface="+mn-lt"/>
                        </a:rPr>
                        <a:t>/Service</a:t>
                      </a:r>
                      <a:endParaRPr lang="de-DE" sz="1600" b="1" i="0" u="none" strike="noStrike">
                        <a:solidFill>
                          <a:schemeClr val="bg1"/>
                        </a:solidFill>
                        <a:effectLst/>
                        <a:latin typeface="+mn-lt"/>
                      </a:endParaRPr>
                    </a:p>
                  </a:txBody>
                  <a:tcPr marL="72000" marR="72000" marT="72000" marB="72000"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gridSpan="4">
                  <a:txBody>
                    <a:bodyPr/>
                    <a:lstStyle/>
                    <a:p>
                      <a:pPr algn="ctr" fontAlgn="b">
                        <a:buNone/>
                      </a:pPr>
                      <a:r>
                        <a:rPr lang="de-DE" sz="1600" b="1" u="none" strike="noStrike">
                          <a:solidFill>
                            <a:schemeClr val="bg1"/>
                          </a:solidFill>
                          <a:effectLst/>
                          <a:latin typeface="+mn-lt"/>
                        </a:rPr>
                        <a:t>Downstream</a:t>
                      </a:r>
                      <a:endParaRPr lang="de-DE" sz="1600" b="1" i="0" u="none" strike="noStrike">
                        <a:solidFill>
                          <a:schemeClr val="bg1"/>
                        </a:solidFill>
                        <a:effectLst/>
                        <a:latin typeface="+mn-lt"/>
                      </a:endParaRPr>
                    </a:p>
                  </a:txBody>
                  <a:tcPr marL="72000" marR="72000" marT="72000" marB="72000"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hMerge="1">
                  <a:txBody>
                    <a:bodyPr/>
                    <a:lstStyle/>
                    <a:p>
                      <a:endParaRPr lang="de-DE"/>
                    </a:p>
                  </a:txBody>
                  <a:tcPr/>
                </a:tc>
                <a:tc hMerge="1">
                  <a:txBody>
                    <a:bodyPr/>
                    <a:lstStyle/>
                    <a:p>
                      <a:endParaRPr lang="de-DE"/>
                    </a:p>
                  </a:txBody>
                  <a:tcPr/>
                </a:tc>
                <a:tc hMerge="1">
                  <a:txBody>
                    <a:bodyPr/>
                    <a:lstStyle/>
                    <a:p>
                      <a:endParaRPr lang="de-DE"/>
                    </a:p>
                  </a:txBody>
                  <a:tcPr/>
                </a:tc>
                <a:tc>
                  <a:txBody>
                    <a:bodyPr/>
                    <a:lstStyle/>
                    <a:p>
                      <a:pPr algn="l" fontAlgn="b">
                        <a:buNone/>
                      </a:pPr>
                      <a:r>
                        <a:rPr lang="de-DE" sz="1600" u="none" strike="noStrike" dirty="0">
                          <a:solidFill>
                            <a:schemeClr val="bg1"/>
                          </a:solidFill>
                          <a:effectLst/>
                          <a:latin typeface="+mn-lt"/>
                        </a:rPr>
                        <a:t> </a:t>
                      </a:r>
                      <a:r>
                        <a:rPr lang="de-DE" sz="1600" b="1" u="none" strike="noStrike" kern="1200" dirty="0" err="1">
                          <a:solidFill>
                            <a:schemeClr val="bg1"/>
                          </a:solidFill>
                          <a:effectLst/>
                          <a:latin typeface="+mn-lt"/>
                          <a:ea typeface="+mn-ea"/>
                          <a:cs typeface="+mn-cs"/>
                        </a:rPr>
                        <a:t>Risks</a:t>
                      </a:r>
                      <a:endParaRPr lang="de-DE" sz="1600" b="1" u="none" strike="noStrike" kern="1200" dirty="0">
                        <a:solidFill>
                          <a:schemeClr val="bg1"/>
                        </a:solidFill>
                        <a:effectLst/>
                        <a:latin typeface="+mn-lt"/>
                        <a:ea typeface="+mn-ea"/>
                        <a:cs typeface="+mn-cs"/>
                      </a:endParaRPr>
                    </a:p>
                  </a:txBody>
                  <a:tcPr marL="72000" marR="72000" marT="72000" marB="72000" anchor="ct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3857013789"/>
                  </a:ext>
                </a:extLst>
              </a:tr>
              <a:tr h="662851">
                <a:tc>
                  <a:txBody>
                    <a:bodyPr/>
                    <a:lstStyle/>
                    <a:p>
                      <a:pPr algn="l" fontAlgn="b">
                        <a:buNone/>
                      </a:pPr>
                      <a:r>
                        <a:rPr lang="de-DE" sz="1400" u="none" strike="noStrike">
                          <a:solidFill>
                            <a:srgbClr val="404040"/>
                          </a:solidFill>
                          <a:effectLst/>
                          <a:latin typeface="+mn-lt"/>
                        </a:rPr>
                        <a:t>Raw Materials</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dirty="0">
                          <a:solidFill>
                            <a:srgbClr val="404040"/>
                          </a:solidFill>
                          <a:effectLst/>
                          <a:latin typeface="+mn-lt"/>
                        </a:rPr>
                        <a:t>Key Suppliers</a:t>
                      </a:r>
                      <a:endParaRPr lang="de-DE" sz="1400" b="0" i="0" u="none" strike="noStrike" dirty="0">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dirty="0">
                          <a:solidFill>
                            <a:srgbClr val="404040"/>
                          </a:solidFill>
                          <a:effectLst/>
                          <a:latin typeface="+mn-lt"/>
                        </a:rPr>
                        <a:t>Materials / Products</a:t>
                      </a:r>
                      <a:endParaRPr lang="de-DE" sz="1400" b="0" i="0" u="none" strike="noStrike" dirty="0">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err="1">
                          <a:solidFill>
                            <a:srgbClr val="404040"/>
                          </a:solidFill>
                          <a:effectLst/>
                          <a:latin typeface="+mn-lt"/>
                        </a:rPr>
                        <a:t>Important</a:t>
                      </a:r>
                      <a:r>
                        <a:rPr lang="de-DE" sz="1400" u="none" strike="noStrike">
                          <a:solidFill>
                            <a:srgbClr val="404040"/>
                          </a:solidFill>
                          <a:effectLst/>
                          <a:latin typeface="+mn-lt"/>
                        </a:rPr>
                        <a:t> Customers</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Key Partners</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Final </a:t>
                      </a:r>
                      <a:r>
                        <a:rPr lang="de-DE" sz="1400" u="none" strike="noStrike" err="1">
                          <a:solidFill>
                            <a:srgbClr val="404040"/>
                          </a:solidFill>
                          <a:effectLst/>
                          <a:latin typeface="+mn-lt"/>
                        </a:rPr>
                        <a:t>Product</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Product Lifecycle</a:t>
                      </a:r>
                      <a:endParaRPr lang="de-DE" sz="1400" b="0" i="0" u="none" strike="noStrike">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dirty="0">
                          <a:solidFill>
                            <a:srgbClr val="404040"/>
                          </a:solidFill>
                          <a:effectLst/>
                          <a:latin typeface="+mn-lt"/>
                        </a:rPr>
                        <a:t>ESG-</a:t>
                      </a:r>
                      <a:r>
                        <a:rPr lang="de-DE" sz="1400" u="none" strike="noStrike" dirty="0" err="1">
                          <a:solidFill>
                            <a:srgbClr val="404040"/>
                          </a:solidFill>
                          <a:effectLst/>
                          <a:latin typeface="+mn-lt"/>
                        </a:rPr>
                        <a:t>Related</a:t>
                      </a:r>
                      <a:r>
                        <a:rPr lang="de-DE" sz="1400" u="none" strike="noStrike" dirty="0">
                          <a:solidFill>
                            <a:srgbClr val="404040"/>
                          </a:solidFill>
                          <a:effectLst/>
                          <a:latin typeface="+mn-lt"/>
                        </a:rPr>
                        <a:t> Questions</a:t>
                      </a:r>
                      <a:endParaRPr lang="de-DE" sz="1400" b="0" i="0" u="none" strike="noStrike" dirty="0">
                        <a:solidFill>
                          <a:srgbClr val="404040"/>
                        </a:solidFill>
                        <a:effectLst/>
                        <a:latin typeface="+mn-lt"/>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95309722"/>
                  </a:ext>
                </a:extLst>
              </a:tr>
              <a:tr h="430727">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dirty="0">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71771696"/>
                  </a:ext>
                </a:extLst>
              </a:tr>
              <a:tr h="430727">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724402798"/>
                  </a:ext>
                </a:extLst>
              </a:tr>
              <a:tr h="430727">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dirty="0">
                        <a:solidFill>
                          <a:srgbClr val="404040"/>
                        </a:solidFill>
                        <a:effectLst/>
                        <a:latin typeface="+mn-lt"/>
                      </a:endParaRPr>
                    </a:p>
                  </a:txBody>
                  <a:tcPr marL="72000" marR="72000" marT="72000" marB="7200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028599024"/>
                  </a:ext>
                </a:extLst>
              </a:tr>
              <a:tr h="430727">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400" u="none" strike="noStrike">
                          <a:solidFill>
                            <a:srgbClr val="404040"/>
                          </a:solidFill>
                          <a:effectLst/>
                          <a:latin typeface="+mn-lt"/>
                        </a:rPr>
                        <a:t> </a:t>
                      </a: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endParaRPr lang="de-DE" sz="1400" b="0" i="0" u="none" strike="noStrike" dirty="0">
                        <a:solidFill>
                          <a:srgbClr val="404040"/>
                        </a:solidFill>
                        <a:effectLst/>
                        <a:latin typeface="+mn-lt"/>
                      </a:endParaRPr>
                    </a:p>
                  </a:txBody>
                  <a:tcPr marL="6128" marR="6128" marT="6128" marB="0" anchor="b">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18026977"/>
                  </a:ext>
                </a:extLst>
              </a:tr>
            </a:tbl>
          </a:graphicData>
        </a:graphic>
      </p:graphicFrame>
    </p:spTree>
    <p:extLst>
      <p:ext uri="{BB962C8B-B14F-4D97-AF65-F5344CB8AC3E}">
        <p14:creationId xmlns:p14="http://schemas.microsoft.com/office/powerpoint/2010/main" val="1274376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0938-1787-5DD6-D7CE-54BC8CC49370}"/>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8F620CE9-7DE0-DE97-41B1-43EB0BE8AED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8F620CE9-7DE0-DE97-41B1-43EB0BE8AED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aphicFrame>
        <p:nvGraphicFramePr>
          <p:cNvPr id="3" name="Tabelle 2">
            <a:extLst>
              <a:ext uri="{FF2B5EF4-FFF2-40B4-BE49-F238E27FC236}">
                <a16:creationId xmlns:a16="http://schemas.microsoft.com/office/drawing/2014/main" id="{B329B879-F3CC-9AC2-C6E8-8E9D050A5E2A}"/>
              </a:ext>
            </a:extLst>
          </p:cNvPr>
          <p:cNvGraphicFramePr>
            <a:graphicFrameLocks noGrp="1"/>
          </p:cNvGraphicFramePr>
          <p:nvPr>
            <p:extLst>
              <p:ext uri="{D42A27DB-BD31-4B8C-83A1-F6EECF244321}">
                <p14:modId xmlns:p14="http://schemas.microsoft.com/office/powerpoint/2010/main" val="1188394400"/>
              </p:ext>
            </p:extLst>
          </p:nvPr>
        </p:nvGraphicFramePr>
        <p:xfrm>
          <a:off x="462636" y="1831047"/>
          <a:ext cx="10864868" cy="2396400"/>
        </p:xfrm>
        <a:graphic>
          <a:graphicData uri="http://schemas.openxmlformats.org/drawingml/2006/table">
            <a:tbl>
              <a:tblPr>
                <a:tableStyleId>{5C22544A-7EE6-4342-B048-85BDC9FD1C3A}</a:tableStyleId>
              </a:tblPr>
              <a:tblGrid>
                <a:gridCol w="1640184">
                  <a:extLst>
                    <a:ext uri="{9D8B030D-6E8A-4147-A177-3AD203B41FA5}">
                      <a16:colId xmlns:a16="http://schemas.microsoft.com/office/drawing/2014/main" val="3546885097"/>
                    </a:ext>
                  </a:extLst>
                </a:gridCol>
                <a:gridCol w="2070847">
                  <a:extLst>
                    <a:ext uri="{9D8B030D-6E8A-4147-A177-3AD203B41FA5}">
                      <a16:colId xmlns:a16="http://schemas.microsoft.com/office/drawing/2014/main" val="1559058"/>
                    </a:ext>
                  </a:extLst>
                </a:gridCol>
                <a:gridCol w="1358153">
                  <a:extLst>
                    <a:ext uri="{9D8B030D-6E8A-4147-A177-3AD203B41FA5}">
                      <a16:colId xmlns:a16="http://schemas.microsoft.com/office/drawing/2014/main" val="2936211983"/>
                    </a:ext>
                  </a:extLst>
                </a:gridCol>
                <a:gridCol w="1640541">
                  <a:extLst>
                    <a:ext uri="{9D8B030D-6E8A-4147-A177-3AD203B41FA5}">
                      <a16:colId xmlns:a16="http://schemas.microsoft.com/office/drawing/2014/main" val="1981320398"/>
                    </a:ext>
                  </a:extLst>
                </a:gridCol>
                <a:gridCol w="1331259">
                  <a:extLst>
                    <a:ext uri="{9D8B030D-6E8A-4147-A177-3AD203B41FA5}">
                      <a16:colId xmlns:a16="http://schemas.microsoft.com/office/drawing/2014/main" val="534462569"/>
                    </a:ext>
                  </a:extLst>
                </a:gridCol>
                <a:gridCol w="1358153">
                  <a:extLst>
                    <a:ext uri="{9D8B030D-6E8A-4147-A177-3AD203B41FA5}">
                      <a16:colId xmlns:a16="http://schemas.microsoft.com/office/drawing/2014/main" val="3382448668"/>
                    </a:ext>
                  </a:extLst>
                </a:gridCol>
                <a:gridCol w="1465731">
                  <a:extLst>
                    <a:ext uri="{9D8B030D-6E8A-4147-A177-3AD203B41FA5}">
                      <a16:colId xmlns:a16="http://schemas.microsoft.com/office/drawing/2014/main" val="3543920352"/>
                    </a:ext>
                  </a:extLst>
                </a:gridCol>
              </a:tblGrid>
              <a:tr h="297474">
                <a:tc>
                  <a:txBody>
                    <a:bodyPr/>
                    <a:lstStyle/>
                    <a:p>
                      <a:pPr algn="l" fontAlgn="b">
                        <a:buNone/>
                      </a:pPr>
                      <a:r>
                        <a:rPr lang="de-DE" sz="1400" b="1" u="none" strike="noStrike">
                          <a:solidFill>
                            <a:schemeClr val="bg1"/>
                          </a:solidFill>
                          <a:effectLst/>
                        </a:rPr>
                        <a:t>ESRS topic</a:t>
                      </a:r>
                      <a:endParaRPr lang="de-DE" sz="14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a:solidFill>
                            <a:schemeClr val="bg1"/>
                          </a:solidFill>
                          <a:effectLst/>
                        </a:rPr>
                        <a:t>Sub-sub-</a:t>
                      </a:r>
                      <a:r>
                        <a:rPr lang="de-DE" sz="1400" b="1" u="none" strike="noStrike" err="1">
                          <a:solidFill>
                            <a:schemeClr val="bg1"/>
                          </a:solidFill>
                          <a:effectLst/>
                        </a:rPr>
                        <a:t>criteria</a:t>
                      </a:r>
                      <a:endParaRPr lang="de-DE" sz="14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a:solidFill>
                            <a:schemeClr val="bg1"/>
                          </a:solidFill>
                          <a:effectLst/>
                        </a:rPr>
                        <a:t>Comments</a:t>
                      </a:r>
                      <a:endParaRPr lang="de-DE" sz="1400" b="1" i="0" u="none" strike="noStrike" dirty="0">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a:solidFill>
                            <a:schemeClr val="bg1"/>
                          </a:solidFill>
                          <a:effectLst/>
                        </a:rPr>
                        <a:t>Control system</a:t>
                      </a:r>
                      <a:endParaRPr lang="de-DE" sz="14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a:solidFill>
                            <a:schemeClr val="bg1"/>
                          </a:solidFill>
                          <a:effectLst/>
                        </a:rPr>
                        <a:t>Responsibility</a:t>
                      </a:r>
                      <a:endParaRPr lang="de-DE" sz="14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a:solidFill>
                            <a:schemeClr val="bg1"/>
                          </a:solidFill>
                          <a:effectLst/>
                        </a:rPr>
                        <a:t>Measures</a:t>
                      </a:r>
                      <a:endParaRPr lang="de-DE" sz="14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a:solidFill>
                            <a:schemeClr val="bg1"/>
                          </a:solidFill>
                          <a:effectLst/>
                        </a:rPr>
                        <a:t>Data </a:t>
                      </a:r>
                      <a:r>
                        <a:rPr lang="de-DE" sz="1400" b="1" u="none" strike="noStrike" dirty="0" err="1">
                          <a:solidFill>
                            <a:schemeClr val="bg1"/>
                          </a:solidFill>
                          <a:effectLst/>
                        </a:rPr>
                        <a:t>acquisition</a:t>
                      </a:r>
                      <a:endParaRPr lang="de-DE" sz="1400" b="1" i="0" u="none" strike="noStrike" dirty="0">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118241860"/>
                  </a:ext>
                </a:extLst>
              </a:tr>
              <a:tr h="732803">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a:solidFill>
                            <a:srgbClr val="404040"/>
                          </a:solidFill>
                          <a:effectLst/>
                        </a:rPr>
                        <a:t> </a:t>
                      </a:r>
                      <a:endParaRPr lang="de-DE"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yes/no/questionable</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a:solidFill>
                            <a:srgbClr val="404040"/>
                          </a:solidFill>
                          <a:effectLst/>
                        </a:rPr>
                        <a:t>no, formal, </a:t>
                      </a:r>
                      <a:r>
                        <a:rPr lang="de-DE" sz="1200" u="none" strike="noStrike" dirty="0" err="1">
                          <a:solidFill>
                            <a:srgbClr val="404040"/>
                          </a:solidFill>
                          <a:effectLst/>
                        </a:rPr>
                        <a:t>active</a:t>
                      </a:r>
                      <a:endParaRPr lang="de-DE"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0= no 1= one-off 2= sporadic 3= regular 4= process-structured and optimized</a:t>
                      </a:r>
                      <a:endParaRPr lang="en-US"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dirty="0">
                          <a:solidFill>
                            <a:srgbClr val="404040"/>
                          </a:solidFill>
                          <a:effectLst/>
                        </a:rPr>
                        <a:t>0= no 1= one-off 2= sporadic 3= regular 4= process-structured and optimized</a:t>
                      </a:r>
                      <a:endParaRPr lang="en-US"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609688789"/>
                  </a:ext>
                </a:extLst>
              </a:tr>
              <a:tr h="0">
                <a:tc>
                  <a:txBody>
                    <a:bodyPr/>
                    <a:lstStyle/>
                    <a:p>
                      <a:pPr algn="l" fontAlgn="b">
                        <a:buNone/>
                      </a:pPr>
                      <a:r>
                        <a:rPr lang="de-DE" sz="1200" u="none" strike="noStrike">
                          <a:solidFill>
                            <a:srgbClr val="404040"/>
                          </a:solidFill>
                          <a:effectLst/>
                        </a:rPr>
                        <a:t>Climate change</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Climate change adaptation</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112711245"/>
                  </a:ext>
                </a:extLst>
              </a:tr>
              <a:tr h="0">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Climate change mitigation</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670736089"/>
                  </a:ext>
                </a:extLst>
              </a:tr>
              <a:tr h="0">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Energy</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 </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a:solidFill>
                            <a:srgbClr val="404040"/>
                          </a:solidFill>
                          <a:effectLst/>
                        </a:rPr>
                        <a:t> </a:t>
                      </a:r>
                      <a:endParaRPr lang="de-DE"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998018283"/>
                  </a:ext>
                </a:extLst>
              </a:tr>
            </a:tbl>
          </a:graphicData>
        </a:graphic>
      </p:graphicFrame>
      <p:graphicFrame>
        <p:nvGraphicFramePr>
          <p:cNvPr id="4" name="Tabelle 3">
            <a:extLst>
              <a:ext uri="{FF2B5EF4-FFF2-40B4-BE49-F238E27FC236}">
                <a16:creationId xmlns:a16="http://schemas.microsoft.com/office/drawing/2014/main" id="{87D09709-AAEF-EA20-5FC2-7CCF3363F935}"/>
              </a:ext>
            </a:extLst>
          </p:cNvPr>
          <p:cNvGraphicFramePr>
            <a:graphicFrameLocks noGrp="1"/>
          </p:cNvGraphicFramePr>
          <p:nvPr>
            <p:extLst>
              <p:ext uri="{D42A27DB-BD31-4B8C-83A1-F6EECF244321}">
                <p14:modId xmlns:p14="http://schemas.microsoft.com/office/powerpoint/2010/main" val="1787233583"/>
              </p:ext>
            </p:extLst>
          </p:nvPr>
        </p:nvGraphicFramePr>
        <p:xfrm>
          <a:off x="462636" y="4631655"/>
          <a:ext cx="10864868" cy="1568160"/>
        </p:xfrm>
        <a:graphic>
          <a:graphicData uri="http://schemas.openxmlformats.org/drawingml/2006/table">
            <a:tbl>
              <a:tblPr>
                <a:tableStyleId>{5C22544A-7EE6-4342-B048-85BDC9FD1C3A}</a:tableStyleId>
              </a:tblPr>
              <a:tblGrid>
                <a:gridCol w="2107126">
                  <a:extLst>
                    <a:ext uri="{9D8B030D-6E8A-4147-A177-3AD203B41FA5}">
                      <a16:colId xmlns:a16="http://schemas.microsoft.com/office/drawing/2014/main" val="1088410258"/>
                    </a:ext>
                  </a:extLst>
                </a:gridCol>
                <a:gridCol w="1532455">
                  <a:extLst>
                    <a:ext uri="{9D8B030D-6E8A-4147-A177-3AD203B41FA5}">
                      <a16:colId xmlns:a16="http://schemas.microsoft.com/office/drawing/2014/main" val="3289035016"/>
                    </a:ext>
                  </a:extLst>
                </a:gridCol>
                <a:gridCol w="1352870">
                  <a:extLst>
                    <a:ext uri="{9D8B030D-6E8A-4147-A177-3AD203B41FA5}">
                      <a16:colId xmlns:a16="http://schemas.microsoft.com/office/drawing/2014/main" val="683597193"/>
                    </a:ext>
                  </a:extLst>
                </a:gridCol>
                <a:gridCol w="1352870">
                  <a:extLst>
                    <a:ext uri="{9D8B030D-6E8A-4147-A177-3AD203B41FA5}">
                      <a16:colId xmlns:a16="http://schemas.microsoft.com/office/drawing/2014/main" val="4189512226"/>
                    </a:ext>
                  </a:extLst>
                </a:gridCol>
                <a:gridCol w="1679117">
                  <a:extLst>
                    <a:ext uri="{9D8B030D-6E8A-4147-A177-3AD203B41FA5}">
                      <a16:colId xmlns:a16="http://schemas.microsoft.com/office/drawing/2014/main" val="2688028255"/>
                    </a:ext>
                  </a:extLst>
                </a:gridCol>
                <a:gridCol w="1304982">
                  <a:extLst>
                    <a:ext uri="{9D8B030D-6E8A-4147-A177-3AD203B41FA5}">
                      <a16:colId xmlns:a16="http://schemas.microsoft.com/office/drawing/2014/main" val="1749318203"/>
                    </a:ext>
                  </a:extLst>
                </a:gridCol>
                <a:gridCol w="1535448">
                  <a:extLst>
                    <a:ext uri="{9D8B030D-6E8A-4147-A177-3AD203B41FA5}">
                      <a16:colId xmlns:a16="http://schemas.microsoft.com/office/drawing/2014/main" val="3979945568"/>
                    </a:ext>
                  </a:extLst>
                </a:gridCol>
              </a:tblGrid>
              <a:tr h="356510">
                <a:tc>
                  <a:txBody>
                    <a:bodyPr/>
                    <a:lstStyle/>
                    <a:p>
                      <a:pPr algn="l" fontAlgn="b">
                        <a:buNone/>
                      </a:pPr>
                      <a:r>
                        <a:rPr lang="en-US" sz="1200" b="1" u="none" strike="noStrike">
                          <a:solidFill>
                            <a:schemeClr val="bg1"/>
                          </a:solidFill>
                          <a:effectLst/>
                        </a:rPr>
                        <a:t>Data quality (meaningful, accurate, complete, reliable)</a:t>
                      </a:r>
                      <a:endParaRPr lang="en-US" sz="12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a:solidFill>
                            <a:schemeClr val="bg1"/>
                          </a:solidFill>
                          <a:effectLst/>
                        </a:rPr>
                        <a:t>Data utilization</a:t>
                      </a:r>
                      <a:endParaRPr lang="de-DE" sz="12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a:solidFill>
                            <a:schemeClr val="bg1"/>
                          </a:solidFill>
                          <a:effectLst/>
                        </a:rPr>
                        <a:t>Training</a:t>
                      </a:r>
                      <a:endParaRPr lang="de-DE" sz="12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err="1">
                          <a:solidFill>
                            <a:schemeClr val="bg1"/>
                          </a:solidFill>
                          <a:effectLst/>
                        </a:rPr>
                        <a:t>Sensitization</a:t>
                      </a:r>
                      <a:endParaRPr lang="de-DE" sz="12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a:solidFill>
                            <a:schemeClr val="bg1"/>
                          </a:solidFill>
                          <a:effectLst/>
                        </a:rPr>
                        <a:t>Benchmark assessment</a:t>
                      </a:r>
                      <a:endParaRPr lang="de-DE" sz="1200" b="1" i="0" u="none" strike="noStrike">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dirty="0">
                          <a:solidFill>
                            <a:schemeClr val="bg1"/>
                          </a:solidFill>
                          <a:effectLst/>
                        </a:rPr>
                        <a:t>Actions</a:t>
                      </a:r>
                      <a:endParaRPr lang="de-DE" sz="1200" b="1" i="0" u="none" strike="noStrike" dirty="0">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200" b="1" u="none" strike="noStrike" dirty="0" err="1">
                          <a:solidFill>
                            <a:schemeClr val="bg1"/>
                          </a:solidFill>
                          <a:effectLst/>
                        </a:rPr>
                        <a:t>Materiality</a:t>
                      </a:r>
                      <a:r>
                        <a:rPr lang="de-DE" sz="1200" b="1" u="none" strike="noStrike" dirty="0">
                          <a:solidFill>
                            <a:schemeClr val="bg1"/>
                          </a:solidFill>
                          <a:effectLst/>
                        </a:rPr>
                        <a:t> </a:t>
                      </a:r>
                      <a:r>
                        <a:rPr lang="de-DE" sz="1200" b="1" u="none" strike="noStrike" dirty="0" err="1">
                          <a:solidFill>
                            <a:schemeClr val="bg1"/>
                          </a:solidFill>
                          <a:effectLst/>
                        </a:rPr>
                        <a:t>longlist</a:t>
                      </a:r>
                      <a:endParaRPr lang="de-DE" sz="1200" b="1" i="0" u="none" strike="noStrike" dirty="0">
                        <a:solidFill>
                          <a:schemeClr val="bg1"/>
                        </a:solidFill>
                        <a:effectLst/>
                        <a:latin typeface="Arial" panose="020B060402020202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322772777"/>
                  </a:ext>
                </a:extLst>
              </a:tr>
              <a:tr h="878232">
                <a:tc>
                  <a:txBody>
                    <a:bodyPr/>
                    <a:lstStyle/>
                    <a:p>
                      <a:pPr algn="l" fontAlgn="b">
                        <a:buNone/>
                      </a:pPr>
                      <a:r>
                        <a:rPr lang="de-DE" sz="1200" u="none" strike="noStrike">
                          <a:solidFill>
                            <a:srgbClr val="404040"/>
                          </a:solidFill>
                          <a:effectLst/>
                        </a:rPr>
                        <a:t>Scale: --/-/0/+/++</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dirty="0">
                          <a:solidFill>
                            <a:srgbClr val="404040"/>
                          </a:solidFill>
                          <a:effectLst/>
                        </a:rPr>
                        <a:t>0= no 1= one-off 2= sporadic 3= regular 4= process-structured and optimized</a:t>
                      </a:r>
                      <a:endParaRPr lang="en-US"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dirty="0">
                          <a:solidFill>
                            <a:srgbClr val="404040"/>
                          </a:solidFill>
                          <a:effectLst/>
                        </a:rPr>
                        <a:t>0= no 1= one-off 2= sporadic 3= regular 4= process-structured and optimized</a:t>
                      </a:r>
                      <a:endParaRPr lang="en-US"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en-US" sz="1200" u="none" strike="noStrike">
                          <a:solidFill>
                            <a:srgbClr val="404040"/>
                          </a:solidFill>
                          <a:effectLst/>
                        </a:rPr>
                        <a:t>0= no 1= one-off 2= sporadic 3= regular 4= process-structured and optimized</a:t>
                      </a:r>
                      <a:endParaRPr lang="en-US"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a:solidFill>
                            <a:srgbClr val="404040"/>
                          </a:solidFill>
                          <a:effectLst/>
                        </a:rPr>
                        <a:t>Scale: --/-/0/+/++</a:t>
                      </a:r>
                      <a:endParaRPr lang="de-DE"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a:solidFill>
                            <a:srgbClr val="404040"/>
                          </a:solidFill>
                          <a:effectLst/>
                        </a:rPr>
                        <a:t>yes/no/in planning</a:t>
                      </a:r>
                      <a:endParaRPr lang="de-DE" sz="1200" b="0" i="0" u="none" strike="noStrike">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b">
                        <a:buNone/>
                      </a:pPr>
                      <a:r>
                        <a:rPr lang="de-DE" sz="1200" u="none" strike="noStrike" dirty="0" err="1">
                          <a:solidFill>
                            <a:srgbClr val="404040"/>
                          </a:solidFill>
                          <a:effectLst/>
                        </a:rPr>
                        <a:t>yes</a:t>
                      </a:r>
                      <a:r>
                        <a:rPr lang="de-DE" sz="1200" u="none" strike="noStrike" dirty="0">
                          <a:solidFill>
                            <a:srgbClr val="404040"/>
                          </a:solidFill>
                          <a:effectLst/>
                        </a:rPr>
                        <a:t>/no/</a:t>
                      </a:r>
                      <a:r>
                        <a:rPr lang="de-DE" sz="1200" u="none" strike="noStrike" dirty="0" err="1">
                          <a:solidFill>
                            <a:srgbClr val="404040"/>
                          </a:solidFill>
                          <a:effectLst/>
                        </a:rPr>
                        <a:t>questionable</a:t>
                      </a:r>
                      <a:endParaRPr lang="de-DE" sz="1200" b="0" i="0" u="none" strike="noStrike" dirty="0">
                        <a:solidFill>
                          <a:srgbClr val="404040"/>
                        </a:solidFill>
                        <a:effectLst/>
                        <a:latin typeface="Arial" panose="020B060402020202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96505872"/>
                  </a:ext>
                </a:extLst>
              </a:tr>
            </a:tbl>
          </a:graphicData>
        </a:graphic>
      </p:graphicFrame>
      <p:pic>
        <p:nvPicPr>
          <p:cNvPr id="5" name="Picture 4" descr="A map of the world surrounded by trees&#10;&#10;AI-generated content may be incorrect.">
            <a:extLst>
              <a:ext uri="{FF2B5EF4-FFF2-40B4-BE49-F238E27FC236}">
                <a16:creationId xmlns:a16="http://schemas.microsoft.com/office/drawing/2014/main" id="{878691FB-FF48-67C4-5EB8-4DD24E26890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6" name="Rectangle 5">
            <a:extLst>
              <a:ext uri="{FF2B5EF4-FFF2-40B4-BE49-F238E27FC236}">
                <a16:creationId xmlns:a16="http://schemas.microsoft.com/office/drawing/2014/main" id="{88CD121C-D3CD-E36C-D6DA-386CBBCBEDBC}"/>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8116292D-DEFA-87F0-0874-480045FE7D36}"/>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674453" y="-2294732"/>
            <a:ext cx="2697901" cy="6032345"/>
          </a:xfrm>
          <a:prstGeom prst="rect">
            <a:avLst/>
          </a:prstGeom>
        </p:spPr>
      </p:pic>
      <p:sp>
        <p:nvSpPr>
          <p:cNvPr id="8" name="Textfeld 3">
            <a:extLst>
              <a:ext uri="{FF2B5EF4-FFF2-40B4-BE49-F238E27FC236}">
                <a16:creationId xmlns:a16="http://schemas.microsoft.com/office/drawing/2014/main" id="{0C76A6DA-A7A5-5764-3B90-7D4DF21C7EB5}"/>
              </a:ext>
            </a:extLst>
          </p:cNvPr>
          <p:cNvSpPr txBox="1"/>
          <p:nvPr/>
        </p:nvSpPr>
        <p:spPr>
          <a:xfrm>
            <a:off x="462636" y="592358"/>
            <a:ext cx="10237032" cy="646331"/>
          </a:xfrm>
          <a:prstGeom prst="rect">
            <a:avLst/>
          </a:prstGeom>
          <a:noFill/>
        </p:spPr>
        <p:txBody>
          <a:bodyPr wrap="square" lIns="91440" tIns="45720" rIns="91440" bIns="45720" anchor="t">
            <a:spAutoFit/>
          </a:bodyPr>
          <a:lstStyle/>
          <a:p>
            <a:r>
              <a:rPr lang="en-US" sz="3600" b="1" dirty="0">
                <a:solidFill>
                  <a:schemeClr val="bg1"/>
                </a:solidFill>
              </a:rPr>
              <a:t>ESG Gap Analysis</a:t>
            </a:r>
          </a:p>
        </p:txBody>
      </p:sp>
      <p:sp>
        <p:nvSpPr>
          <p:cNvPr id="9" name="Graphic 4">
            <a:extLst>
              <a:ext uri="{FF2B5EF4-FFF2-40B4-BE49-F238E27FC236}">
                <a16:creationId xmlns:a16="http://schemas.microsoft.com/office/drawing/2014/main" id="{CD9D9322-0C37-A15F-A3E2-5FBCB0C45DD2}"/>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Tree>
    <p:extLst>
      <p:ext uri="{BB962C8B-B14F-4D97-AF65-F5344CB8AC3E}">
        <p14:creationId xmlns:p14="http://schemas.microsoft.com/office/powerpoint/2010/main" val="1518715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F4F32-9F0C-58DD-2EF7-4913B9F71F0C}"/>
            </a:ext>
          </a:extLst>
        </p:cNvPr>
        <p:cNvGrpSpPr/>
        <p:nvPr/>
      </p:nvGrpSpPr>
      <p:grpSpPr>
        <a:xfrm>
          <a:off x="0" y="0"/>
          <a:ext cx="0" cy="0"/>
          <a:chOff x="0" y="0"/>
          <a:chExt cx="0" cy="0"/>
        </a:xfrm>
      </p:grpSpPr>
      <p:sp>
        <p:nvSpPr>
          <p:cNvPr id="14" name="Rechteck 2">
            <a:extLst>
              <a:ext uri="{FF2B5EF4-FFF2-40B4-BE49-F238E27FC236}">
                <a16:creationId xmlns:a16="http://schemas.microsoft.com/office/drawing/2014/main" id="{39DE5B70-6154-F3E5-E34D-CBF0A926E022}"/>
              </a:ext>
            </a:extLst>
          </p:cNvPr>
          <p:cNvSpPr/>
          <p:nvPr/>
        </p:nvSpPr>
        <p:spPr>
          <a:xfrm>
            <a:off x="676321" y="2058452"/>
            <a:ext cx="4640675" cy="4014169"/>
          </a:xfrm>
          <a:prstGeom prst="rect">
            <a:avLst/>
          </a:prstGeom>
          <a:solidFill>
            <a:srgbClr val="62A844">
              <a:alpha val="7998"/>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sp>
        <p:nvSpPr>
          <p:cNvPr id="21" name="Rechteck 5">
            <a:extLst>
              <a:ext uri="{FF2B5EF4-FFF2-40B4-BE49-F238E27FC236}">
                <a16:creationId xmlns:a16="http://schemas.microsoft.com/office/drawing/2014/main" id="{BC469EBA-EB43-86DD-AE1C-4E05122D52F9}"/>
              </a:ext>
            </a:extLst>
          </p:cNvPr>
          <p:cNvSpPr/>
          <p:nvPr/>
        </p:nvSpPr>
        <p:spPr>
          <a:xfrm>
            <a:off x="628166" y="2057136"/>
            <a:ext cx="9569109" cy="4014169"/>
          </a:xfrm>
          <a:prstGeom prst="rect">
            <a:avLst/>
          </a:prstGeom>
          <a:noFill/>
          <a:ln>
            <a:solidFill>
              <a:srgbClr val="40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pic>
        <p:nvPicPr>
          <p:cNvPr id="23" name="Grafik 6" descr="Globus Silhouette">
            <a:extLst>
              <a:ext uri="{FF2B5EF4-FFF2-40B4-BE49-F238E27FC236}">
                <a16:creationId xmlns:a16="http://schemas.microsoft.com/office/drawing/2014/main" id="{E2A6575D-9BFB-0DBC-0426-CBC34E6B8B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2770" y="4545840"/>
            <a:ext cx="914400" cy="914400"/>
          </a:xfrm>
          <a:prstGeom prst="rect">
            <a:avLst/>
          </a:prstGeom>
        </p:spPr>
      </p:pic>
      <p:sp>
        <p:nvSpPr>
          <p:cNvPr id="25" name="Pfeil: nach rechts 7">
            <a:extLst>
              <a:ext uri="{FF2B5EF4-FFF2-40B4-BE49-F238E27FC236}">
                <a16:creationId xmlns:a16="http://schemas.microsoft.com/office/drawing/2014/main" id="{5E1F80E4-3EA6-A9ED-244A-A760403CF2AE}"/>
              </a:ext>
            </a:extLst>
          </p:cNvPr>
          <p:cNvSpPr/>
          <p:nvPr/>
        </p:nvSpPr>
        <p:spPr>
          <a:xfrm rot="10800000">
            <a:off x="2618290" y="4865880"/>
            <a:ext cx="792480" cy="274320"/>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86D6E"/>
              </a:solidFill>
              <a:effectLst/>
              <a:uLnTx/>
              <a:uFillTx/>
              <a:latin typeface="Arial MT Condensed Light"/>
              <a:ea typeface="+mn-ea"/>
              <a:cs typeface="+mn-cs"/>
            </a:endParaRPr>
          </a:p>
        </p:txBody>
      </p:sp>
      <p:pic>
        <p:nvPicPr>
          <p:cNvPr id="27" name="Grafik 8" descr="Fabrik Silhouette">
            <a:extLst>
              <a:ext uri="{FF2B5EF4-FFF2-40B4-BE49-F238E27FC236}">
                <a16:creationId xmlns:a16="http://schemas.microsoft.com/office/drawing/2014/main" id="{F5CA3928-2E3D-13EF-F6B2-A754287CA77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3010" y="4545840"/>
            <a:ext cx="914400" cy="914400"/>
          </a:xfrm>
          <a:prstGeom prst="rect">
            <a:avLst/>
          </a:prstGeom>
        </p:spPr>
      </p:pic>
      <p:sp>
        <p:nvSpPr>
          <p:cNvPr id="31" name="Pfeil: nach rechts 10">
            <a:extLst>
              <a:ext uri="{FF2B5EF4-FFF2-40B4-BE49-F238E27FC236}">
                <a16:creationId xmlns:a16="http://schemas.microsoft.com/office/drawing/2014/main" id="{FE8120CC-2608-62CF-EA81-02DE29787C4C}"/>
              </a:ext>
            </a:extLst>
          </p:cNvPr>
          <p:cNvSpPr/>
          <p:nvPr/>
        </p:nvSpPr>
        <p:spPr>
          <a:xfrm>
            <a:off x="7586528" y="4865880"/>
            <a:ext cx="792480" cy="274320"/>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sp>
        <p:nvSpPr>
          <p:cNvPr id="37" name="Textfeld 13">
            <a:extLst>
              <a:ext uri="{FF2B5EF4-FFF2-40B4-BE49-F238E27FC236}">
                <a16:creationId xmlns:a16="http://schemas.microsoft.com/office/drawing/2014/main" id="{80AAD1C9-EC72-A985-CC56-87B534499961}"/>
              </a:ext>
            </a:extLst>
          </p:cNvPr>
          <p:cNvSpPr txBox="1"/>
          <p:nvPr/>
        </p:nvSpPr>
        <p:spPr>
          <a:xfrm>
            <a:off x="628165" y="2294259"/>
            <a:ext cx="4688833" cy="707886"/>
          </a:xfrm>
          <a:prstGeom prst="rect">
            <a:avLst/>
          </a:prstGeom>
          <a:noFill/>
        </p:spPr>
        <p:txBody>
          <a:bodyPr wrap="square" lIns="91440" tIns="45720" rIns="91440" bIns="45720" rtlCol="0" anchor="t">
            <a:spAutoFit/>
          </a:bodyPr>
          <a:lstStyle/>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Impact </a:t>
            </a:r>
            <a:r>
              <a:rPr lang="de-DE" sz="2000" b="1" dirty="0" err="1">
                <a:solidFill>
                  <a:prstClr val="black"/>
                </a:solidFill>
                <a:latin typeface="Calibri"/>
                <a:ea typeface="Calibri"/>
                <a:cs typeface="Calibri"/>
              </a:rPr>
              <a:t>Essentiality</a:t>
            </a:r>
            <a:endParaRPr lang="de-DE" sz="2000" b="1" dirty="0">
              <a:solidFill>
                <a:prstClr val="black"/>
              </a:solidFill>
              <a:latin typeface="Calibri"/>
              <a:ea typeface="Calibri"/>
              <a:cs typeface="Calibri"/>
            </a:endParaRPr>
          </a:p>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 (</a:t>
            </a:r>
            <a:r>
              <a:rPr lang="de-DE" sz="2000" b="1" dirty="0">
                <a:solidFill>
                  <a:prstClr val="black"/>
                </a:solidFill>
                <a:latin typeface="Calibri"/>
                <a:ea typeface="Calibri"/>
                <a:cs typeface="Calibri"/>
              </a:rPr>
              <a:t>Inside-out-</a:t>
            </a:r>
            <a:r>
              <a:rPr lang="de-DE" sz="2000" b="1" dirty="0" err="1">
                <a:solidFill>
                  <a:prstClr val="black"/>
                </a:solidFill>
                <a:latin typeface="Calibri"/>
                <a:ea typeface="Calibri"/>
                <a:cs typeface="Calibri"/>
              </a:rPr>
              <a:t>perspective</a:t>
            </a:r>
            <a:r>
              <a:rPr kumimoji="0" lang="de-DE" sz="2000" b="1" i="0" u="none" strike="noStrike" kern="1200" cap="none" spc="0" normalizeH="0" baseline="0" noProof="0" dirty="0">
                <a:ln>
                  <a:noFill/>
                </a:ln>
                <a:solidFill>
                  <a:prstClr val="black"/>
                </a:solidFill>
                <a:effectLst/>
                <a:uLnTx/>
                <a:uFillTx/>
                <a:latin typeface="Calibri"/>
                <a:ea typeface="Calibri"/>
                <a:cs typeface="Calibri"/>
              </a:rPr>
              <a:t>)</a:t>
            </a:r>
            <a:endParaRPr lang="de-DE" sz="20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39" name="Textfeld 14">
            <a:extLst>
              <a:ext uri="{FF2B5EF4-FFF2-40B4-BE49-F238E27FC236}">
                <a16:creationId xmlns:a16="http://schemas.microsoft.com/office/drawing/2014/main" id="{9FBB1FFB-0D49-E69A-1C2E-D2ACB53B5FD4}"/>
              </a:ext>
            </a:extLst>
          </p:cNvPr>
          <p:cNvSpPr txBox="1"/>
          <p:nvPr/>
        </p:nvSpPr>
        <p:spPr>
          <a:xfrm>
            <a:off x="5316998" y="2294259"/>
            <a:ext cx="4880276" cy="707886"/>
          </a:xfrm>
          <a:prstGeom prst="rect">
            <a:avLst/>
          </a:prstGeom>
          <a:noFill/>
        </p:spPr>
        <p:txBody>
          <a:bodyPr wrap="square" lIns="91440" tIns="45720" rIns="91440" bIns="45720" rtlCol="0" anchor="t">
            <a:spAutoFit/>
          </a:bodyPr>
          <a:lstStyle/>
          <a:p>
            <a:pPr algn="ctr">
              <a:defRPr/>
            </a:pPr>
            <a:r>
              <a:rPr lang="de-DE" sz="2000" b="1" dirty="0">
                <a:solidFill>
                  <a:srgbClr val="404040"/>
                </a:solidFill>
                <a:latin typeface="Calibri"/>
                <a:ea typeface="Calibri"/>
                <a:cs typeface="Calibri"/>
              </a:rPr>
              <a:t>Financial</a:t>
            </a:r>
            <a:r>
              <a:rPr kumimoji="0" lang="de-DE" sz="2000" b="1" i="0" u="none" strike="noStrike" kern="1200" cap="none" spc="0" normalizeH="0" baseline="0" noProof="0" dirty="0">
                <a:ln>
                  <a:noFill/>
                </a:ln>
                <a:solidFill>
                  <a:srgbClr val="404040"/>
                </a:solidFill>
                <a:effectLst/>
                <a:uLnTx/>
                <a:uFillTx/>
                <a:latin typeface="Calibri"/>
                <a:ea typeface="Calibri"/>
                <a:cs typeface="Calibri"/>
              </a:rPr>
              <a:t> </a:t>
            </a:r>
            <a:r>
              <a:rPr lang="de-DE" sz="2000" b="1" dirty="0" err="1">
                <a:solidFill>
                  <a:srgbClr val="404040"/>
                </a:solidFill>
                <a:latin typeface="Calibri"/>
                <a:ea typeface="Calibri"/>
                <a:cs typeface="Calibri"/>
              </a:rPr>
              <a:t>Essentiality</a:t>
            </a:r>
            <a:r>
              <a:rPr lang="de-DE" sz="2000" b="1" dirty="0">
                <a:solidFill>
                  <a:srgbClr val="404040"/>
                </a:solidFill>
                <a:latin typeface="Calibri"/>
                <a:ea typeface="Calibri"/>
                <a:cs typeface="Calibri"/>
              </a:rPr>
              <a:t> </a:t>
            </a:r>
            <a:endParaRPr lang="en-US" sz="2000" b="1" dirty="0">
              <a:solidFill>
                <a:srgbClr val="404040"/>
              </a:solidFill>
              <a:latin typeface="Calibri"/>
              <a:ea typeface="Calibri"/>
              <a:cs typeface="Calibri"/>
            </a:endParaRPr>
          </a:p>
          <a:p>
            <a:pPr algn="ctr">
              <a:defRPr/>
            </a:pPr>
            <a:r>
              <a:rPr kumimoji="0" lang="de-DE" sz="2000" b="1" i="0" u="none" strike="noStrike" kern="1200" cap="none" spc="0" normalizeH="0" baseline="0" noProof="0" dirty="0">
                <a:ln>
                  <a:noFill/>
                </a:ln>
                <a:solidFill>
                  <a:srgbClr val="404040"/>
                </a:solidFill>
                <a:effectLst/>
                <a:uLnTx/>
                <a:uFillTx/>
                <a:latin typeface="Calibri"/>
                <a:ea typeface="Calibri"/>
                <a:cs typeface="Calibri"/>
              </a:rPr>
              <a:t>(</a:t>
            </a:r>
            <a:r>
              <a:rPr lang="de-DE" sz="2000" b="1" dirty="0">
                <a:solidFill>
                  <a:srgbClr val="404040"/>
                </a:solidFill>
                <a:latin typeface="Calibri"/>
                <a:ea typeface="Calibri"/>
                <a:cs typeface="Calibri"/>
              </a:rPr>
              <a:t>Inside-out-</a:t>
            </a:r>
            <a:r>
              <a:rPr lang="de-DE" sz="2000" b="1" dirty="0" err="1">
                <a:solidFill>
                  <a:srgbClr val="404040"/>
                </a:solidFill>
                <a:latin typeface="Calibri"/>
                <a:ea typeface="Calibri"/>
                <a:cs typeface="Calibri"/>
              </a:rPr>
              <a:t>perspective</a:t>
            </a:r>
            <a:r>
              <a:rPr kumimoji="0" lang="de-DE" sz="2000" b="1" i="0" u="none" strike="noStrike" kern="1200" cap="none" spc="0" normalizeH="0" baseline="0" noProof="0" dirty="0">
                <a:ln>
                  <a:noFill/>
                </a:ln>
                <a:solidFill>
                  <a:srgbClr val="404040"/>
                </a:solidFill>
                <a:effectLst/>
                <a:uLnTx/>
                <a:uFillTx/>
                <a:latin typeface="Calibri"/>
                <a:ea typeface="Calibri"/>
                <a:cs typeface="Calibri"/>
              </a:rPr>
              <a:t>)</a:t>
            </a:r>
            <a:endParaRPr lang="de-DE" sz="2000" b="1" dirty="0">
              <a:solidFill>
                <a:srgbClr val="404040"/>
              </a:solidFill>
              <a:latin typeface="Calibri"/>
              <a:ea typeface="Calibri"/>
              <a:cs typeface="Calibri"/>
            </a:endParaRPr>
          </a:p>
        </p:txBody>
      </p:sp>
      <p:sp>
        <p:nvSpPr>
          <p:cNvPr id="41" name="Textfeld 17">
            <a:extLst>
              <a:ext uri="{FF2B5EF4-FFF2-40B4-BE49-F238E27FC236}">
                <a16:creationId xmlns:a16="http://schemas.microsoft.com/office/drawing/2014/main" id="{E154FC7D-6C73-E32E-C0B3-6468C34F2279}"/>
              </a:ext>
            </a:extLst>
          </p:cNvPr>
          <p:cNvSpPr txBox="1"/>
          <p:nvPr/>
        </p:nvSpPr>
        <p:spPr>
          <a:xfrm>
            <a:off x="628165" y="3432156"/>
            <a:ext cx="4688832" cy="400110"/>
          </a:xfrm>
          <a:prstGeom prst="rect">
            <a:avLst/>
          </a:prstGeom>
          <a:noFill/>
        </p:spPr>
        <p:txBody>
          <a:bodyPr wrap="square" lIns="91440" tIns="45720" rIns="91440" bIns="45720" rtlCol="0" anchor="t">
            <a:spAutoFit/>
          </a:bodyPr>
          <a:lstStyle/>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Positive </a:t>
            </a:r>
            <a:r>
              <a:rPr lang="de-DE" sz="2000" b="1" dirty="0">
                <a:solidFill>
                  <a:prstClr val="black"/>
                </a:solidFill>
                <a:latin typeface="Calibri"/>
                <a:ea typeface="Calibri"/>
                <a:cs typeface="Calibri"/>
              </a:rPr>
              <a:t>&amp; </a:t>
            </a:r>
            <a:r>
              <a:rPr kumimoji="0" lang="de-DE" sz="2000" b="1" i="0" u="none" strike="noStrike" kern="1200" cap="none" spc="0" normalizeH="0" baseline="0" noProof="0" dirty="0">
                <a:ln>
                  <a:noFill/>
                </a:ln>
                <a:solidFill>
                  <a:prstClr val="black"/>
                </a:solidFill>
                <a:effectLst/>
                <a:uLnTx/>
                <a:uFillTx/>
                <a:latin typeface="Calibri"/>
                <a:ea typeface="Calibri"/>
                <a:cs typeface="Calibri"/>
              </a:rPr>
              <a:t>Negative </a:t>
            </a:r>
            <a:r>
              <a:rPr lang="de-DE" sz="2000" b="1" dirty="0">
                <a:solidFill>
                  <a:prstClr val="black"/>
                </a:solidFill>
                <a:latin typeface="Calibri"/>
                <a:ea typeface="Calibri"/>
                <a:cs typeface="Calibri"/>
              </a:rPr>
              <a:t>Impact</a:t>
            </a:r>
            <a:endParaRPr lang="de-DE" sz="20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43" name="Textfeld 18">
            <a:extLst>
              <a:ext uri="{FF2B5EF4-FFF2-40B4-BE49-F238E27FC236}">
                <a16:creationId xmlns:a16="http://schemas.microsoft.com/office/drawing/2014/main" id="{83D53F16-88CA-7C6A-C97D-D2B7F9750DDC}"/>
              </a:ext>
            </a:extLst>
          </p:cNvPr>
          <p:cNvSpPr txBox="1"/>
          <p:nvPr/>
        </p:nvSpPr>
        <p:spPr>
          <a:xfrm>
            <a:off x="5316997" y="3434960"/>
            <a:ext cx="4880277" cy="707886"/>
          </a:xfrm>
          <a:prstGeom prst="rect">
            <a:avLst/>
          </a:prstGeom>
          <a:noFill/>
        </p:spPr>
        <p:txBody>
          <a:bodyPr wrap="square" lIns="91440" tIns="45720" rIns="91440" bIns="45720" rtlCol="0" anchor="t">
            <a:spAutoFit/>
          </a:bodyPr>
          <a:lstStyle/>
          <a:p>
            <a:pPr algn="ctr">
              <a:defRPr/>
            </a:pPr>
            <a:r>
              <a:rPr lang="de-DE" sz="2000" b="1" dirty="0" err="1">
                <a:solidFill>
                  <a:srgbClr val="404040"/>
                </a:solidFill>
                <a:latin typeface="Calibri"/>
                <a:ea typeface="Calibri"/>
                <a:cs typeface="Calibri"/>
              </a:rPr>
              <a:t>Opportunities</a:t>
            </a:r>
            <a:r>
              <a:rPr lang="de-DE" sz="2000" b="1" dirty="0">
                <a:solidFill>
                  <a:srgbClr val="404040"/>
                </a:solidFill>
                <a:latin typeface="Calibri"/>
                <a:ea typeface="Calibri"/>
                <a:cs typeface="Calibri"/>
              </a:rPr>
              <a:t> and </a:t>
            </a:r>
            <a:r>
              <a:rPr lang="de-DE" sz="2000" b="1" dirty="0" err="1">
                <a:solidFill>
                  <a:srgbClr val="404040"/>
                </a:solidFill>
                <a:latin typeface="Calibri"/>
                <a:ea typeface="Calibri"/>
                <a:cs typeface="Calibri"/>
              </a:rPr>
              <a:t>Risks</a:t>
            </a:r>
            <a:r>
              <a:rPr lang="de-DE" sz="2000" b="1" dirty="0">
                <a:solidFill>
                  <a:srgbClr val="404040"/>
                </a:solidFill>
                <a:latin typeface="Calibri"/>
                <a:ea typeface="Calibri"/>
                <a:cs typeface="Calibri"/>
              </a:rPr>
              <a:t> </a:t>
            </a:r>
          </a:p>
          <a:p>
            <a:pPr algn="ctr">
              <a:defRPr/>
            </a:pPr>
            <a:r>
              <a:rPr lang="de-DE" sz="2000" b="1" dirty="0" err="1">
                <a:solidFill>
                  <a:srgbClr val="404040"/>
                </a:solidFill>
                <a:latin typeface="Calibri"/>
                <a:ea typeface="Calibri"/>
                <a:cs typeface="Calibri"/>
              </a:rPr>
              <a:t>for</a:t>
            </a:r>
            <a:r>
              <a:rPr lang="de-DE" sz="2000" b="1" dirty="0">
                <a:solidFill>
                  <a:srgbClr val="404040"/>
                </a:solidFill>
                <a:latin typeface="Calibri"/>
                <a:ea typeface="Calibri"/>
                <a:cs typeface="Calibri"/>
              </a:rPr>
              <a:t> Entrepreneurs</a:t>
            </a:r>
            <a:endParaRPr lang="de-DE" sz="20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5" name="Rechteck 2">
            <a:extLst>
              <a:ext uri="{FF2B5EF4-FFF2-40B4-BE49-F238E27FC236}">
                <a16:creationId xmlns:a16="http://schemas.microsoft.com/office/drawing/2014/main" id="{D60445A7-B66B-D4F4-F718-7271769B41DF}"/>
              </a:ext>
            </a:extLst>
          </p:cNvPr>
          <p:cNvSpPr/>
          <p:nvPr/>
        </p:nvSpPr>
        <p:spPr>
          <a:xfrm>
            <a:off x="628167" y="2057136"/>
            <a:ext cx="4688832" cy="4014169"/>
          </a:xfrm>
          <a:prstGeom prst="rect">
            <a:avLst/>
          </a:prstGeom>
          <a:noFill/>
          <a:ln w="38100">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pic>
        <p:nvPicPr>
          <p:cNvPr id="7" name="Picture 6" descr="A map of the world surrounded by trees&#10;&#10;AI-generated content may be incorrect.">
            <a:extLst>
              <a:ext uri="{FF2B5EF4-FFF2-40B4-BE49-F238E27FC236}">
                <a16:creationId xmlns:a16="http://schemas.microsoft.com/office/drawing/2014/main" id="{F1BCC3AE-797E-1E11-BBA6-82C61A08CC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66F73456-B10F-8736-8612-E465F9BA9CC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322BC94D-8EEF-9597-46DD-FDDB7EA24AE9}"/>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624573" y="-1968124"/>
            <a:ext cx="2697901" cy="6032345"/>
          </a:xfrm>
          <a:prstGeom prst="rect">
            <a:avLst/>
          </a:prstGeom>
        </p:spPr>
      </p:pic>
      <p:sp>
        <p:nvSpPr>
          <p:cNvPr id="10" name="Textfeld 3">
            <a:extLst>
              <a:ext uri="{FF2B5EF4-FFF2-40B4-BE49-F238E27FC236}">
                <a16:creationId xmlns:a16="http://schemas.microsoft.com/office/drawing/2014/main" id="{A99A2ABC-A403-18A6-DC1F-0B8B8C708DEE}"/>
              </a:ext>
            </a:extLst>
          </p:cNvPr>
          <p:cNvSpPr txBox="1"/>
          <p:nvPr/>
        </p:nvSpPr>
        <p:spPr>
          <a:xfrm>
            <a:off x="462636" y="592358"/>
            <a:ext cx="10237032" cy="1754326"/>
          </a:xfrm>
          <a:prstGeom prst="rect">
            <a:avLst/>
          </a:prstGeom>
          <a:noFill/>
        </p:spPr>
        <p:txBody>
          <a:bodyPr wrap="square" lIns="91440" tIns="45720" rIns="91440" bIns="45720" anchor="t">
            <a:spAutoFit/>
          </a:bodyPr>
          <a:lstStyle/>
          <a:p>
            <a:r>
              <a:rPr lang="en-US" sz="3600" b="1" dirty="0" err="1">
                <a:solidFill>
                  <a:schemeClr val="bg1"/>
                </a:solidFill>
              </a:rPr>
              <a:t>Differentation</a:t>
            </a:r>
            <a:r>
              <a:rPr lang="en-US" sz="3600" b="1" dirty="0">
                <a:solidFill>
                  <a:schemeClr val="bg1"/>
                </a:solidFill>
              </a:rPr>
              <a:t> 0f Impacts &amp; Opportunities / Risks</a:t>
            </a:r>
          </a:p>
          <a:p>
            <a:endParaRPr lang="en-US" sz="3600" b="1" dirty="0">
              <a:solidFill>
                <a:schemeClr val="bg1"/>
              </a:solidFill>
            </a:endParaRPr>
          </a:p>
          <a:p>
            <a:endParaRPr lang="en-US" sz="3600" b="1" dirty="0">
              <a:solidFill>
                <a:schemeClr val="bg1"/>
              </a:solidFill>
            </a:endParaRPr>
          </a:p>
        </p:txBody>
      </p:sp>
      <p:sp>
        <p:nvSpPr>
          <p:cNvPr id="11" name="Graphic 4">
            <a:extLst>
              <a:ext uri="{FF2B5EF4-FFF2-40B4-BE49-F238E27FC236}">
                <a16:creationId xmlns:a16="http://schemas.microsoft.com/office/drawing/2014/main" id="{60EC2285-958B-2E7C-5ED9-78A932EFA103}"/>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pic>
        <p:nvPicPr>
          <p:cNvPr id="12" name="Grafik 6" descr="Globus Silhouette">
            <a:extLst>
              <a:ext uri="{FF2B5EF4-FFF2-40B4-BE49-F238E27FC236}">
                <a16:creationId xmlns:a16="http://schemas.microsoft.com/office/drawing/2014/main" id="{663B4075-C7F9-D398-EC4E-E4135AEFF7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3972" y="4545840"/>
            <a:ext cx="914400" cy="914400"/>
          </a:xfrm>
          <a:prstGeom prst="rect">
            <a:avLst/>
          </a:prstGeom>
        </p:spPr>
      </p:pic>
      <p:pic>
        <p:nvPicPr>
          <p:cNvPr id="13" name="Grafik 8" descr="Fabrik Silhouette">
            <a:extLst>
              <a:ext uri="{FF2B5EF4-FFF2-40B4-BE49-F238E27FC236}">
                <a16:creationId xmlns:a16="http://schemas.microsoft.com/office/drawing/2014/main" id="{D00EEDDA-0C2E-86D3-9E2C-40954CE0F1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64212" y="4545840"/>
            <a:ext cx="914400" cy="914400"/>
          </a:xfrm>
          <a:prstGeom prst="rect">
            <a:avLst/>
          </a:prstGeom>
        </p:spPr>
      </p:pic>
    </p:spTree>
    <p:extLst>
      <p:ext uri="{BB962C8B-B14F-4D97-AF65-F5344CB8AC3E}">
        <p14:creationId xmlns:p14="http://schemas.microsoft.com/office/powerpoint/2010/main" val="4217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FA37F472-561C-76E9-B048-2C265C981E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131185" y="4891"/>
            <a:ext cx="2932759" cy="6857999"/>
          </a:xfrm>
          <a:prstGeom prst="rect">
            <a:avLst/>
          </a:prstGeom>
        </p:spPr>
      </p:pic>
      <p:sp>
        <p:nvSpPr>
          <p:cNvPr id="3" name="Rectangle 2">
            <a:extLst>
              <a:ext uri="{FF2B5EF4-FFF2-40B4-BE49-F238E27FC236}">
                <a16:creationId xmlns:a16="http://schemas.microsoft.com/office/drawing/2014/main" id="{A6459FB3-2D8C-E318-9CD0-635895A82F06}"/>
              </a:ext>
            </a:extLst>
          </p:cNvPr>
          <p:cNvSpPr/>
          <p:nvPr/>
        </p:nvSpPr>
        <p:spPr>
          <a:xfrm rot="10800000" flipH="1">
            <a:off x="0" y="4892"/>
            <a:ext cx="3063943"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ounded Rectangle 6">
            <a:extLst>
              <a:ext uri="{FF2B5EF4-FFF2-40B4-BE49-F238E27FC236}">
                <a16:creationId xmlns:a16="http://schemas.microsoft.com/office/drawing/2014/main" id="{656288DE-3C86-3CD1-61DE-1267E72CDDE7}"/>
              </a:ext>
            </a:extLst>
          </p:cNvPr>
          <p:cNvSpPr/>
          <p:nvPr/>
        </p:nvSpPr>
        <p:spPr>
          <a:xfrm>
            <a:off x="513727" y="2421265"/>
            <a:ext cx="2263454" cy="4273936"/>
          </a:xfrm>
          <a:prstGeom prst="roundRect">
            <a:avLst>
              <a:gd name="adj" fmla="val 10946"/>
            </a:avLst>
          </a:prstGeom>
          <a:noFill/>
          <a:ln w="1905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eck 19">
            <a:extLst>
              <a:ext uri="{FF2B5EF4-FFF2-40B4-BE49-F238E27FC236}">
                <a16:creationId xmlns:a16="http://schemas.microsoft.com/office/drawing/2014/main" id="{393D2893-4B06-7114-3472-417257FE2D80}"/>
              </a:ext>
            </a:extLst>
          </p:cNvPr>
          <p:cNvSpPr/>
          <p:nvPr/>
        </p:nvSpPr>
        <p:spPr>
          <a:xfrm>
            <a:off x="402822" y="446050"/>
            <a:ext cx="2653294" cy="1377941"/>
          </a:xfrm>
          <a:prstGeom prst="rect">
            <a:avLst/>
          </a:prstGeom>
          <a:ln>
            <a:noFill/>
          </a:ln>
        </p:spPr>
        <p:txBody>
          <a:bodyPr wrap="square">
            <a:spAutoFit/>
          </a:bodyPr>
          <a:lstStyle/>
          <a:p>
            <a:pPr>
              <a:lnSpc>
                <a:spcPts val="3320"/>
              </a:lnSpc>
              <a:defRPr/>
            </a:pPr>
            <a:r>
              <a:rPr lang="de-DE" sz="3600" b="1" dirty="0" err="1">
                <a:solidFill>
                  <a:schemeClr val="bg1"/>
                </a:solidFill>
                <a:latin typeface="Calibri" panose="020F0502020204030204" pitchFamily="34" charset="0"/>
                <a:ea typeface="Calibri" panose="020F0502020204030204" pitchFamily="34" charset="0"/>
                <a:cs typeface="Calibri" panose="020F0502020204030204" pitchFamily="34" charset="0"/>
              </a:rPr>
              <a:t>Procedure</a:t>
            </a:r>
            <a:endParaRPr lang="de-DE" sz="36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lnSpc>
                <a:spcPts val="3320"/>
              </a:lnSpc>
              <a:defRPr/>
            </a:pPr>
            <a:r>
              <a:rPr lang="de-DE" sz="3600" b="1" dirty="0">
                <a:solidFill>
                  <a:schemeClr val="bg1"/>
                </a:solidFill>
                <a:latin typeface="Calibri" panose="020F0502020204030204" pitchFamily="34" charset="0"/>
                <a:ea typeface="Calibri" panose="020F0502020204030204" pitchFamily="34" charset="0"/>
                <a:cs typeface="Calibri" panose="020F0502020204030204" pitchFamily="34" charset="0"/>
              </a:rPr>
              <a:t>Impact</a:t>
            </a:r>
          </a:p>
          <a:p>
            <a:pPr>
              <a:lnSpc>
                <a:spcPts val="3320"/>
              </a:lnSpc>
              <a:defRPr/>
            </a:pPr>
            <a:endParaRPr kumimoji="0" lang="de-DE" sz="36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7" name="Textfeld 4">
            <a:extLst>
              <a:ext uri="{FF2B5EF4-FFF2-40B4-BE49-F238E27FC236}">
                <a16:creationId xmlns:a16="http://schemas.microsoft.com/office/drawing/2014/main" id="{20E263BE-4DEF-41C8-FA3B-252DF47771B7}"/>
              </a:ext>
            </a:extLst>
          </p:cNvPr>
          <p:cNvSpPr txBox="1"/>
          <p:nvPr/>
        </p:nvSpPr>
        <p:spPr>
          <a:xfrm>
            <a:off x="234791" y="6367053"/>
            <a:ext cx="239077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chemeClr val="bg1"/>
                </a:solidFill>
                <a:effectLst/>
                <a:uLnTx/>
                <a:uFillTx/>
                <a:latin typeface="Calibri"/>
                <a:ea typeface="Calibri"/>
                <a:cs typeface="Arial"/>
              </a:rPr>
              <a:t>ESRS 1 Paragraph 22</a:t>
            </a:r>
            <a:endParaRPr lang="de-DE" sz="1200" b="0" i="0" u="none" strike="noStrike" kern="1200" cap="none" spc="0" normalizeH="0" baseline="0" noProof="0" dirty="0">
              <a:ln>
                <a:noFill/>
              </a:ln>
              <a:solidFill>
                <a:schemeClr val="bg1"/>
              </a:solidFill>
              <a:effectLst/>
              <a:uLnTx/>
              <a:uFillTx/>
              <a:latin typeface="Calibri"/>
              <a:ea typeface="Calibri"/>
              <a:cs typeface="Arial"/>
            </a:endParaRPr>
          </a:p>
        </p:txBody>
      </p:sp>
      <p:sp>
        <p:nvSpPr>
          <p:cNvPr id="19" name="Textfeld 17">
            <a:extLst>
              <a:ext uri="{FF2B5EF4-FFF2-40B4-BE49-F238E27FC236}">
                <a16:creationId xmlns:a16="http://schemas.microsoft.com/office/drawing/2014/main" id="{458E5622-5F4E-B86A-E35A-DCCAC3EE67A2}"/>
              </a:ext>
            </a:extLst>
          </p:cNvPr>
          <p:cNvSpPr txBox="1"/>
          <p:nvPr/>
        </p:nvSpPr>
        <p:spPr>
          <a:xfrm>
            <a:off x="4379425" y="1730015"/>
            <a:ext cx="7137385" cy="425758"/>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Selection of a PDL</a:t>
            </a:r>
          </a:p>
        </p:txBody>
      </p:sp>
      <p:grpSp>
        <p:nvGrpSpPr>
          <p:cNvPr id="20" name="Group 19">
            <a:extLst>
              <a:ext uri="{FF2B5EF4-FFF2-40B4-BE49-F238E27FC236}">
                <a16:creationId xmlns:a16="http://schemas.microsoft.com/office/drawing/2014/main" id="{61F3D3A9-9D23-B4BA-DFF8-A871C2C3836A}"/>
              </a:ext>
            </a:extLst>
          </p:cNvPr>
          <p:cNvGrpSpPr/>
          <p:nvPr/>
        </p:nvGrpSpPr>
        <p:grpSpPr>
          <a:xfrm>
            <a:off x="3093923" y="1645520"/>
            <a:ext cx="1202807" cy="683771"/>
            <a:chOff x="0" y="582312"/>
            <a:chExt cx="1405980" cy="799268"/>
          </a:xfrm>
        </p:grpSpPr>
        <p:cxnSp>
          <p:nvCxnSpPr>
            <p:cNvPr id="21" name="Straight Connector 33">
              <a:extLst>
                <a:ext uri="{FF2B5EF4-FFF2-40B4-BE49-F238E27FC236}">
                  <a16:creationId xmlns:a16="http://schemas.microsoft.com/office/drawing/2014/main" id="{B09122EC-F079-2151-7015-B81D016627EC}"/>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22" name="Group 21">
              <a:extLst>
                <a:ext uri="{FF2B5EF4-FFF2-40B4-BE49-F238E27FC236}">
                  <a16:creationId xmlns:a16="http://schemas.microsoft.com/office/drawing/2014/main" id="{9939C485-AC5B-F7B8-DCA8-077FC3EE621D}"/>
                </a:ext>
              </a:extLst>
            </p:cNvPr>
            <p:cNvGrpSpPr/>
            <p:nvPr/>
          </p:nvGrpSpPr>
          <p:grpSpPr>
            <a:xfrm>
              <a:off x="695267" y="582312"/>
              <a:ext cx="710713" cy="799268"/>
              <a:chOff x="4034555" y="5165557"/>
              <a:chExt cx="909265" cy="1022559"/>
            </a:xfrm>
          </p:grpSpPr>
          <p:sp>
            <p:nvSpPr>
              <p:cNvPr id="23" name="Oval 16">
                <a:extLst>
                  <a:ext uri="{FF2B5EF4-FFF2-40B4-BE49-F238E27FC236}">
                    <a16:creationId xmlns:a16="http://schemas.microsoft.com/office/drawing/2014/main" id="{9EFA8973-5700-88D2-16A1-8E40E93E5943}"/>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4" name="TextBox 26">
                <a:extLst>
                  <a:ext uri="{FF2B5EF4-FFF2-40B4-BE49-F238E27FC236}">
                    <a16:creationId xmlns:a16="http://schemas.microsoft.com/office/drawing/2014/main" id="{B9DDD692-67D2-A828-99A0-2CD4BE58A68E}"/>
                  </a:ext>
                </a:extLst>
              </p:cNvPr>
              <p:cNvSpPr txBox="1"/>
              <p:nvPr/>
            </p:nvSpPr>
            <p:spPr bwMode="auto">
              <a:xfrm>
                <a:off x="4034555" y="5224613"/>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5" name="Group 24">
            <a:extLst>
              <a:ext uri="{FF2B5EF4-FFF2-40B4-BE49-F238E27FC236}">
                <a16:creationId xmlns:a16="http://schemas.microsoft.com/office/drawing/2014/main" id="{45F3FF4F-228C-C576-2134-0B0E80BD9F55}"/>
              </a:ext>
            </a:extLst>
          </p:cNvPr>
          <p:cNvGrpSpPr/>
          <p:nvPr/>
        </p:nvGrpSpPr>
        <p:grpSpPr>
          <a:xfrm>
            <a:off x="3093923" y="2571541"/>
            <a:ext cx="1202807" cy="698340"/>
            <a:chOff x="0" y="582310"/>
            <a:chExt cx="1405980" cy="816298"/>
          </a:xfrm>
        </p:grpSpPr>
        <p:cxnSp>
          <p:nvCxnSpPr>
            <p:cNvPr id="26" name="Straight Connector 33">
              <a:extLst>
                <a:ext uri="{FF2B5EF4-FFF2-40B4-BE49-F238E27FC236}">
                  <a16:creationId xmlns:a16="http://schemas.microsoft.com/office/drawing/2014/main" id="{FB9333AF-3FD4-82B6-68F9-B26F44238A2E}"/>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E787E63A-C8B9-3AFE-17BA-C64C824CE502}"/>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37F52C1E-B410-67A7-5082-2A8DC29F0278}"/>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3955A705-86CD-09DB-95FC-3A0E625F789F}"/>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D76EA35E-60F4-C1AA-54CC-F8EC07D67ACD}"/>
              </a:ext>
            </a:extLst>
          </p:cNvPr>
          <p:cNvGrpSpPr/>
          <p:nvPr/>
        </p:nvGrpSpPr>
        <p:grpSpPr>
          <a:xfrm>
            <a:off x="3084287" y="4036317"/>
            <a:ext cx="1202807" cy="698340"/>
            <a:chOff x="0" y="582310"/>
            <a:chExt cx="1405980" cy="816298"/>
          </a:xfrm>
        </p:grpSpPr>
        <p:cxnSp>
          <p:nvCxnSpPr>
            <p:cNvPr id="31" name="Straight Connector 33">
              <a:extLst>
                <a:ext uri="{FF2B5EF4-FFF2-40B4-BE49-F238E27FC236}">
                  <a16:creationId xmlns:a16="http://schemas.microsoft.com/office/drawing/2014/main" id="{06B5CC6D-B4C0-AFE4-FEA8-209414788259}"/>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DF50C83D-B878-1084-BF22-986EB114C6B8}"/>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A00038DD-CD2E-2396-2622-32574DE819BA}"/>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3E5BC6EB-5726-FAE0-7AD2-2A0996617349}"/>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5" name="Textfeld 17">
            <a:extLst>
              <a:ext uri="{FF2B5EF4-FFF2-40B4-BE49-F238E27FC236}">
                <a16:creationId xmlns:a16="http://schemas.microsoft.com/office/drawing/2014/main" id="{47508691-9C6A-FEED-2610-67063E5AE2CE}"/>
              </a:ext>
            </a:extLst>
          </p:cNvPr>
          <p:cNvSpPr txBox="1"/>
          <p:nvPr/>
        </p:nvSpPr>
        <p:spPr>
          <a:xfrm>
            <a:off x="4379425" y="2661334"/>
            <a:ext cx="6466053" cy="1426031"/>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Collection of current and potential negative impacts (hot spots) along the ESRS categories and collection of current positive impacts (sweet spots)</a:t>
            </a:r>
          </a:p>
          <a:p>
            <a:pPr>
              <a:lnSpc>
                <a:spcPts val="2640"/>
              </a:lnSpc>
              <a:defRPr/>
            </a:pPr>
            <a:endParaRPr lang="en-US" sz="2200" dirty="0">
              <a:solidFill>
                <a:srgbClr val="404040"/>
              </a:solidFill>
              <a:latin typeface="Calibri" panose="020F0502020204030204" pitchFamily="34" charset="0"/>
              <a:ea typeface="Calibri"/>
              <a:cs typeface="Calibri" panose="020F0502020204030204" pitchFamily="34" charset="0"/>
            </a:endParaRPr>
          </a:p>
        </p:txBody>
      </p:sp>
      <p:sp>
        <p:nvSpPr>
          <p:cNvPr id="36" name="Textfeld 17">
            <a:extLst>
              <a:ext uri="{FF2B5EF4-FFF2-40B4-BE49-F238E27FC236}">
                <a16:creationId xmlns:a16="http://schemas.microsoft.com/office/drawing/2014/main" id="{AD13904E-435C-9DFC-6172-6868E391960B}"/>
              </a:ext>
            </a:extLst>
          </p:cNvPr>
          <p:cNvSpPr txBox="1"/>
          <p:nvPr/>
        </p:nvSpPr>
        <p:spPr>
          <a:xfrm>
            <a:off x="4369789" y="4116838"/>
            <a:ext cx="6304008" cy="759182"/>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Localization of the negative and positive impacts in the the detailed analysis </a:t>
            </a:r>
          </a:p>
        </p:txBody>
      </p:sp>
      <p:sp>
        <p:nvSpPr>
          <p:cNvPr id="37" name="Rectangle 36">
            <a:extLst>
              <a:ext uri="{FF2B5EF4-FFF2-40B4-BE49-F238E27FC236}">
                <a16:creationId xmlns:a16="http://schemas.microsoft.com/office/drawing/2014/main" id="{A62AB7F8-DEC4-4C4A-4DC2-DA15A90942FA}"/>
              </a:ext>
            </a:extLst>
          </p:cNvPr>
          <p:cNvSpPr/>
          <p:nvPr/>
        </p:nvSpPr>
        <p:spPr>
          <a:xfrm>
            <a:off x="11261662" y="2562848"/>
            <a:ext cx="799153" cy="4158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4AFCF87C-DD1E-27CF-EAB4-AED8186583E6}"/>
              </a:ext>
            </a:extLst>
          </p:cNvPr>
          <p:cNvPicPr>
            <a:picLocks noChangeAspect="1"/>
          </p:cNvPicPr>
          <p:nvPr/>
        </p:nvPicPr>
        <p:blipFill rotWithShape="1">
          <a:blip r:embed="rId3">
            <a:extLst>
              <a:ext uri="{28A0092B-C50C-407E-A947-70E740481C1C}">
                <a14:useLocalDpi xmlns:a14="http://schemas.microsoft.com/office/drawing/2010/main"/>
              </a:ext>
            </a:extLst>
          </a:blip>
          <a:srcRect l="23674" t="-382" r="64023" b="37346"/>
          <a:stretch>
            <a:fillRect/>
          </a:stretch>
        </p:blipFill>
        <p:spPr>
          <a:xfrm flipH="1">
            <a:off x="10577996" y="2887622"/>
            <a:ext cx="1614003" cy="3979759"/>
          </a:xfrm>
          <a:prstGeom prst="rect">
            <a:avLst/>
          </a:prstGeom>
        </p:spPr>
      </p:pic>
      <p:grpSp>
        <p:nvGrpSpPr>
          <p:cNvPr id="39" name="Group 38">
            <a:extLst>
              <a:ext uri="{FF2B5EF4-FFF2-40B4-BE49-F238E27FC236}">
                <a16:creationId xmlns:a16="http://schemas.microsoft.com/office/drawing/2014/main" id="{17881113-B3F2-9E72-338C-FE08C81A029C}"/>
              </a:ext>
            </a:extLst>
          </p:cNvPr>
          <p:cNvGrpSpPr/>
          <p:nvPr/>
        </p:nvGrpSpPr>
        <p:grpSpPr>
          <a:xfrm>
            <a:off x="3084287" y="5252055"/>
            <a:ext cx="1202807" cy="698340"/>
            <a:chOff x="0" y="582310"/>
            <a:chExt cx="1405980" cy="816298"/>
          </a:xfrm>
        </p:grpSpPr>
        <p:cxnSp>
          <p:nvCxnSpPr>
            <p:cNvPr id="40" name="Straight Connector 33">
              <a:extLst>
                <a:ext uri="{FF2B5EF4-FFF2-40B4-BE49-F238E27FC236}">
                  <a16:creationId xmlns:a16="http://schemas.microsoft.com/office/drawing/2014/main" id="{2EE59794-0ECD-5405-79E0-1DC349E0B114}"/>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085543AE-4ED6-E31E-FF29-C6A67C182160}"/>
                </a:ext>
              </a:extLst>
            </p:cNvPr>
            <p:cNvGrpSpPr/>
            <p:nvPr/>
          </p:nvGrpSpPr>
          <p:grpSpPr>
            <a:xfrm>
              <a:off x="695267" y="582310"/>
              <a:ext cx="710713" cy="816298"/>
              <a:chOff x="4034555" y="5165557"/>
              <a:chExt cx="909265" cy="1044347"/>
            </a:xfrm>
          </p:grpSpPr>
          <p:sp>
            <p:nvSpPr>
              <p:cNvPr id="42" name="Oval 16">
                <a:extLst>
                  <a:ext uri="{FF2B5EF4-FFF2-40B4-BE49-F238E27FC236}">
                    <a16:creationId xmlns:a16="http://schemas.microsoft.com/office/drawing/2014/main" id="{88F23279-895E-2FEC-5B8A-786BC047B3FA}"/>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3" name="TextBox 26">
                <a:extLst>
                  <a:ext uri="{FF2B5EF4-FFF2-40B4-BE49-F238E27FC236}">
                    <a16:creationId xmlns:a16="http://schemas.microsoft.com/office/drawing/2014/main" id="{D5E4A2DC-32D7-E6EE-9A04-3BD50C1E7E22}"/>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44" name="Textfeld 17">
            <a:extLst>
              <a:ext uri="{FF2B5EF4-FFF2-40B4-BE49-F238E27FC236}">
                <a16:creationId xmlns:a16="http://schemas.microsoft.com/office/drawing/2014/main" id="{B59F0BE3-0672-FC26-F2D2-E655BC12D7D0}"/>
              </a:ext>
            </a:extLst>
          </p:cNvPr>
          <p:cNvSpPr txBox="1"/>
          <p:nvPr/>
        </p:nvSpPr>
        <p:spPr>
          <a:xfrm>
            <a:off x="4369789" y="5332576"/>
            <a:ext cx="6466053" cy="1092607"/>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Listing of existing measures to Improvement/avoidance of negative impacts and promotion of positive impacts</a:t>
            </a:r>
          </a:p>
          <a:p>
            <a:pPr>
              <a:lnSpc>
                <a:spcPts val="2640"/>
              </a:lnSpc>
              <a:defRPr/>
            </a:pPr>
            <a:endParaRPr lang="en-US" sz="2200" dirty="0">
              <a:solidFill>
                <a:srgbClr val="404040"/>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2920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4BC22-E61E-9C70-99C1-FDA76BBBBE47}"/>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2BFB59CF-E96A-646E-B82E-B1480C1F5A3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4" imgH="344" progId="TCLayout.ActiveDocument.1">
                  <p:embed/>
                </p:oleObj>
              </mc:Choice>
              <mc:Fallback>
                <p:oleObj name="think-cell Slide" r:id="rId3" imgW="344" imgH="344" progId="TCLayout.ActiveDocument.1">
                  <p:embed/>
                  <p:pic>
                    <p:nvPicPr>
                      <p:cNvPr id="13" name="Object 12" hidden="1">
                        <a:extLst>
                          <a:ext uri="{FF2B5EF4-FFF2-40B4-BE49-F238E27FC236}">
                            <a16:creationId xmlns:a16="http://schemas.microsoft.com/office/drawing/2014/main" id="{2BFB59CF-E96A-646E-B82E-B1480C1F5A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Picture 4" descr="A map of the world surrounded by trees&#10;&#10;AI-generated content may be incorrect.">
            <a:extLst>
              <a:ext uri="{FF2B5EF4-FFF2-40B4-BE49-F238E27FC236}">
                <a16:creationId xmlns:a16="http://schemas.microsoft.com/office/drawing/2014/main" id="{4A2841F4-5B7B-6457-FEC3-8A32A3CFC22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6" name="Rectangle 5">
            <a:extLst>
              <a:ext uri="{FF2B5EF4-FFF2-40B4-BE49-F238E27FC236}">
                <a16:creationId xmlns:a16="http://schemas.microsoft.com/office/drawing/2014/main" id="{06ABE74F-CC71-3078-06AB-589E53A2676B}"/>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ACCD6FF2-52A5-3561-269C-0CF8F616E620}"/>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674453" y="-2294732"/>
            <a:ext cx="2697901" cy="6032345"/>
          </a:xfrm>
          <a:prstGeom prst="rect">
            <a:avLst/>
          </a:prstGeom>
        </p:spPr>
      </p:pic>
      <p:sp>
        <p:nvSpPr>
          <p:cNvPr id="8" name="Textfeld 3">
            <a:extLst>
              <a:ext uri="{FF2B5EF4-FFF2-40B4-BE49-F238E27FC236}">
                <a16:creationId xmlns:a16="http://schemas.microsoft.com/office/drawing/2014/main" id="{AC4EAE63-5C71-E553-07AA-E72FFEFAF979}"/>
              </a:ext>
            </a:extLst>
          </p:cNvPr>
          <p:cNvSpPr txBox="1"/>
          <p:nvPr/>
        </p:nvSpPr>
        <p:spPr>
          <a:xfrm>
            <a:off x="462636" y="280868"/>
            <a:ext cx="10237032" cy="1044517"/>
          </a:xfrm>
          <a:prstGeom prst="rect">
            <a:avLst/>
          </a:prstGeom>
          <a:noFill/>
        </p:spPr>
        <p:txBody>
          <a:bodyPr wrap="square" lIns="91440" tIns="45720" rIns="91440" bIns="45720" anchor="t">
            <a:spAutoFit/>
          </a:bodyPr>
          <a:lstStyle/>
          <a:p>
            <a:pPr>
              <a:lnSpc>
                <a:spcPts val="3720"/>
              </a:lnSpc>
            </a:pPr>
            <a:r>
              <a:rPr lang="en-US" sz="3600" b="1" dirty="0">
                <a:solidFill>
                  <a:schemeClr val="bg1"/>
                </a:solidFill>
                <a:latin typeface="Calibri" panose="020F0502020204030204" pitchFamily="34" charset="0"/>
                <a:cs typeface="Calibri" panose="020F0502020204030204" pitchFamily="34" charset="0"/>
              </a:rPr>
              <a:t>Assessment &amp; Evaluation Of</a:t>
            </a:r>
          </a:p>
          <a:p>
            <a:pPr>
              <a:lnSpc>
                <a:spcPts val="3720"/>
              </a:lnSpc>
            </a:pPr>
            <a:r>
              <a:rPr lang="en-US" sz="3600" b="1" dirty="0">
                <a:solidFill>
                  <a:schemeClr val="bg1"/>
                </a:solidFill>
                <a:latin typeface="Calibri" panose="020F0502020204030204" pitchFamily="34" charset="0"/>
                <a:cs typeface="Calibri" panose="020F0502020204030204" pitchFamily="34" charset="0"/>
              </a:rPr>
              <a:t>The Current Negative Effects</a:t>
            </a:r>
          </a:p>
        </p:txBody>
      </p:sp>
      <p:sp>
        <p:nvSpPr>
          <p:cNvPr id="9" name="Graphic 4">
            <a:extLst>
              <a:ext uri="{FF2B5EF4-FFF2-40B4-BE49-F238E27FC236}">
                <a16:creationId xmlns:a16="http://schemas.microsoft.com/office/drawing/2014/main" id="{B6280785-CF2D-9DE6-ABAC-83F45D67D8A8}"/>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2" name="Tabelle 3">
            <a:extLst>
              <a:ext uri="{FF2B5EF4-FFF2-40B4-BE49-F238E27FC236}">
                <a16:creationId xmlns:a16="http://schemas.microsoft.com/office/drawing/2014/main" id="{4BAC41BD-E3C8-B2BC-86F2-5F5B05D04075}"/>
              </a:ext>
            </a:extLst>
          </p:cNvPr>
          <p:cNvGraphicFramePr>
            <a:graphicFrameLocks noGrp="1"/>
          </p:cNvGraphicFramePr>
          <p:nvPr>
            <p:extLst>
              <p:ext uri="{D42A27DB-BD31-4B8C-83A1-F6EECF244321}">
                <p14:modId xmlns:p14="http://schemas.microsoft.com/office/powerpoint/2010/main" val="301528175"/>
              </p:ext>
            </p:extLst>
          </p:nvPr>
        </p:nvGraphicFramePr>
        <p:xfrm>
          <a:off x="525393" y="1855630"/>
          <a:ext cx="10703860" cy="2643442"/>
        </p:xfrm>
        <a:graphic>
          <a:graphicData uri="http://schemas.openxmlformats.org/drawingml/2006/table">
            <a:tbl>
              <a:tblPr firstRow="1" bandRow="1">
                <a:tableStyleId>{2A488322-F2BA-4B5B-9748-0D474271808F}</a:tableStyleId>
              </a:tblPr>
              <a:tblGrid>
                <a:gridCol w="2353235">
                  <a:extLst>
                    <a:ext uri="{9D8B030D-6E8A-4147-A177-3AD203B41FA5}">
                      <a16:colId xmlns:a16="http://schemas.microsoft.com/office/drawing/2014/main" val="2234777848"/>
                    </a:ext>
                  </a:extLst>
                </a:gridCol>
                <a:gridCol w="1734671">
                  <a:extLst>
                    <a:ext uri="{9D8B030D-6E8A-4147-A177-3AD203B41FA5}">
                      <a16:colId xmlns:a16="http://schemas.microsoft.com/office/drawing/2014/main" val="3488522444"/>
                    </a:ext>
                  </a:extLst>
                </a:gridCol>
                <a:gridCol w="1869141">
                  <a:extLst>
                    <a:ext uri="{9D8B030D-6E8A-4147-A177-3AD203B41FA5}">
                      <a16:colId xmlns:a16="http://schemas.microsoft.com/office/drawing/2014/main" val="1641105577"/>
                    </a:ext>
                  </a:extLst>
                </a:gridCol>
                <a:gridCol w="1775012">
                  <a:extLst>
                    <a:ext uri="{9D8B030D-6E8A-4147-A177-3AD203B41FA5}">
                      <a16:colId xmlns:a16="http://schemas.microsoft.com/office/drawing/2014/main" val="2259011296"/>
                    </a:ext>
                  </a:extLst>
                </a:gridCol>
                <a:gridCol w="2971801">
                  <a:extLst>
                    <a:ext uri="{9D8B030D-6E8A-4147-A177-3AD203B41FA5}">
                      <a16:colId xmlns:a16="http://schemas.microsoft.com/office/drawing/2014/main" val="237381238"/>
                    </a:ext>
                  </a:extLst>
                </a:gridCol>
              </a:tblGrid>
              <a:tr h="370840">
                <a:tc>
                  <a:txBody>
                    <a:bodyPr/>
                    <a:lstStyle/>
                    <a:p>
                      <a:r>
                        <a:rPr lang="de-DE" sz="1400" b="1" err="1">
                          <a:solidFill>
                            <a:schemeClr val="bg1"/>
                          </a:solidFill>
                          <a:latin typeface="Calibri"/>
                        </a:rPr>
                        <a:t>Current</a:t>
                      </a:r>
                      <a:r>
                        <a:rPr lang="de-DE" sz="1400" b="1">
                          <a:solidFill>
                            <a:schemeClr val="bg1"/>
                          </a:solidFill>
                          <a:latin typeface="Calibri"/>
                        </a:rPr>
                        <a:t> </a:t>
                      </a:r>
                      <a:r>
                        <a:rPr lang="de-DE" sz="1400" b="1" err="1">
                          <a:solidFill>
                            <a:schemeClr val="bg1"/>
                          </a:solidFill>
                          <a:latin typeface="Calibri"/>
                        </a:rPr>
                        <a:t>effects</a:t>
                      </a:r>
                      <a:r>
                        <a:rPr lang="de-DE" sz="1400" b="1">
                          <a:solidFill>
                            <a:schemeClr val="bg1"/>
                          </a:solidFill>
                          <a:latin typeface="Calibri"/>
                        </a:rPr>
                        <a:t> (</a:t>
                      </a:r>
                      <a:r>
                        <a:rPr lang="de-DE" sz="1400" b="1" err="1">
                          <a:solidFill>
                            <a:schemeClr val="bg1"/>
                          </a:solidFill>
                          <a:latin typeface="Calibri"/>
                        </a:rPr>
                        <a:t>hot</a:t>
                      </a:r>
                      <a:r>
                        <a:rPr lang="de-DE" sz="1400" b="1">
                          <a:solidFill>
                            <a:schemeClr val="bg1"/>
                          </a:solidFill>
                          <a:latin typeface="Calibri"/>
                        </a:rPr>
                        <a:t> </a:t>
                      </a:r>
                      <a:r>
                        <a:rPr lang="de-DE" sz="1400" b="1" err="1">
                          <a:solidFill>
                            <a:schemeClr val="bg1"/>
                          </a:solidFill>
                          <a:latin typeface="Calibri"/>
                        </a:rPr>
                        <a:t>spots</a:t>
                      </a:r>
                      <a:r>
                        <a:rPr lang="de-DE" sz="1400" b="1">
                          <a:solidFill>
                            <a:schemeClr val="bg1"/>
                          </a:solidFill>
                          <a:latin typeface="Calibri"/>
                        </a:rPr>
                        <a:t>)</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err="1">
                          <a:solidFill>
                            <a:schemeClr val="bg1"/>
                          </a:solidFill>
                          <a:latin typeface="Calibri"/>
                        </a:rPr>
                        <a:t>Extent</a:t>
                      </a:r>
                      <a:endParaRPr lang="de-DE" sz="1400" b="1">
                        <a:solidFill>
                          <a:schemeClr val="bg1"/>
                        </a:solidFill>
                        <a:latin typeface="Calibri"/>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err="1">
                          <a:solidFill>
                            <a:schemeClr val="bg1"/>
                          </a:solidFill>
                          <a:latin typeface="Calibri"/>
                        </a:rPr>
                        <a:t>Scope</a:t>
                      </a:r>
                      <a:endParaRPr lang="de-DE" sz="1400" b="1">
                        <a:solidFill>
                          <a:schemeClr val="bg1"/>
                        </a:solidFill>
                        <a:latin typeface="Calibri"/>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err="1">
                          <a:solidFill>
                            <a:schemeClr val="bg1"/>
                          </a:solidFill>
                          <a:latin typeface="Calibri"/>
                        </a:rPr>
                        <a:t>Irreversibility</a:t>
                      </a:r>
                      <a:endParaRPr lang="de-DE" sz="1400" b="1">
                        <a:solidFill>
                          <a:schemeClr val="bg1"/>
                        </a:solidFill>
                        <a:latin typeface="Calibri"/>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en-US" sz="1400" b="1" dirty="0">
                          <a:solidFill>
                            <a:schemeClr val="bg1"/>
                          </a:solidFill>
                          <a:latin typeface="Calibri"/>
                        </a:rPr>
                        <a:t>Is the impact assessed as material?</a:t>
                      </a:r>
                      <a:endParaRPr lang="de-DE" sz="1400" b="1" dirty="0">
                        <a:solidFill>
                          <a:schemeClr val="bg1"/>
                        </a:solidFill>
                        <a:latin typeface="Calibri"/>
                      </a:endParaRP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574836691"/>
                  </a:ext>
                </a:extLst>
              </a:tr>
              <a:tr h="370840">
                <a:tc>
                  <a:txBody>
                    <a:bodyPr/>
                    <a:lstStyle/>
                    <a:p>
                      <a:r>
                        <a:rPr lang="de-DE" sz="1400" b="0">
                          <a:solidFill>
                            <a:srgbClr val="404040"/>
                          </a:solidFill>
                          <a:latin typeface="Calibri"/>
                        </a:rPr>
                        <a:t>Impact 1</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400" b="0" err="1">
                          <a:solidFill>
                            <a:srgbClr val="404040"/>
                          </a:solidFill>
                          <a:latin typeface="Calibri"/>
                        </a:rPr>
                        <a:t>No</a:t>
                      </a:r>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717111110"/>
                  </a:ext>
                </a:extLst>
              </a:tr>
              <a:tr h="418402">
                <a:tc>
                  <a:txBody>
                    <a:bodyPr/>
                    <a:lstStyle/>
                    <a:p>
                      <a:r>
                        <a:rPr lang="de-DE" sz="1400" b="0">
                          <a:solidFill>
                            <a:srgbClr val="404040"/>
                          </a:solidFill>
                          <a:latin typeface="Calibri"/>
                        </a:rPr>
                        <a:t>Impact 2</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dirty="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400" b="0" dirty="0">
                          <a:solidFill>
                            <a:srgbClr val="404040"/>
                          </a:solidFill>
                          <a:latin typeface="Calibri"/>
                        </a:rPr>
                        <a:t>Yes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32761826"/>
                  </a:ext>
                </a:extLst>
              </a:tr>
              <a:tr h="370840">
                <a:tc>
                  <a:txBody>
                    <a:bodyPr/>
                    <a:lstStyle/>
                    <a:p>
                      <a:r>
                        <a:rPr lang="de-DE" sz="1400" b="0">
                          <a:solidFill>
                            <a:srgbClr val="404040"/>
                          </a:solidFill>
                          <a:latin typeface="Calibri"/>
                        </a:rPr>
                        <a:t>Impact 3</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400" b="0" err="1">
                          <a:solidFill>
                            <a:srgbClr val="404040"/>
                          </a:solidFill>
                          <a:latin typeface="Calibri"/>
                        </a:rPr>
                        <a:t>No</a:t>
                      </a:r>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694020444"/>
                  </a:ext>
                </a:extLst>
              </a:tr>
              <a:tr h="370840">
                <a:tc>
                  <a:txBody>
                    <a:bodyPr/>
                    <a:lstStyle/>
                    <a:p>
                      <a:r>
                        <a:rPr lang="de-DE" sz="1400" b="0">
                          <a:solidFill>
                            <a:srgbClr val="404040"/>
                          </a:solidFill>
                          <a:latin typeface="Calibri"/>
                        </a:rPr>
                        <a:t>Impact 4</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400" b="0">
                          <a:solidFill>
                            <a:srgbClr val="404040"/>
                          </a:solidFill>
                          <a:latin typeface="Calibri"/>
                        </a:rPr>
                        <a:t>Yes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417259607"/>
                  </a:ext>
                </a:extLst>
              </a:tr>
              <a:tr h="370840">
                <a:tc>
                  <a:txBody>
                    <a:bodyPr/>
                    <a:lstStyle/>
                    <a:p>
                      <a:r>
                        <a:rPr lang="de-DE" sz="1400" b="0">
                          <a:solidFill>
                            <a:srgbClr val="404040"/>
                          </a:solidFill>
                          <a:latin typeface="Calibri"/>
                        </a:rPr>
                        <a: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889606669"/>
                  </a:ext>
                </a:extLst>
              </a:tr>
              <a:tr h="370840">
                <a:tc>
                  <a:txBody>
                    <a:bodyPr/>
                    <a:lstStyle/>
                    <a:p>
                      <a:r>
                        <a:rPr lang="de-DE" sz="1400" b="0">
                          <a:solidFill>
                            <a:srgbClr val="404040"/>
                          </a:solidFill>
                          <a:latin typeface="Calibri"/>
                        </a:rPr>
                        <a:t>Impact X</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b="0">
                        <a:solidFill>
                          <a:srgbClr val="404040"/>
                        </a:solidFill>
                        <a:latin typeface="Calibri"/>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r>
                        <a:rPr lang="de-DE" sz="1400" b="0" dirty="0">
                          <a:solidFill>
                            <a:srgbClr val="404040"/>
                          </a:solidFill>
                          <a:latin typeface="Calibri"/>
                        </a:rPr>
                        <a:t>Yes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620524291"/>
                  </a:ext>
                </a:extLst>
              </a:tr>
            </a:tbl>
          </a:graphicData>
        </a:graphic>
      </p:graphicFrame>
      <p:graphicFrame>
        <p:nvGraphicFramePr>
          <p:cNvPr id="10" name="Tabelle 4">
            <a:extLst>
              <a:ext uri="{FF2B5EF4-FFF2-40B4-BE49-F238E27FC236}">
                <a16:creationId xmlns:a16="http://schemas.microsoft.com/office/drawing/2014/main" id="{64C7CF7C-CB2F-A80B-E29E-6E769D4E0E5B}"/>
              </a:ext>
            </a:extLst>
          </p:cNvPr>
          <p:cNvGraphicFramePr>
            <a:graphicFrameLocks noGrp="1"/>
          </p:cNvGraphicFramePr>
          <p:nvPr>
            <p:extLst>
              <p:ext uri="{D42A27DB-BD31-4B8C-83A1-F6EECF244321}">
                <p14:modId xmlns:p14="http://schemas.microsoft.com/office/powerpoint/2010/main" val="596234542"/>
              </p:ext>
            </p:extLst>
          </p:nvPr>
        </p:nvGraphicFramePr>
        <p:xfrm>
          <a:off x="525393" y="4856061"/>
          <a:ext cx="10703860" cy="741680"/>
        </p:xfrm>
        <a:graphic>
          <a:graphicData uri="http://schemas.openxmlformats.org/drawingml/2006/table">
            <a:tbl>
              <a:tblPr firstRow="1" bandRow="1">
                <a:tableStyleId>{00A15C55-8517-42AA-B614-E9B94910E393}</a:tableStyleId>
              </a:tblPr>
              <a:tblGrid>
                <a:gridCol w="2140772">
                  <a:extLst>
                    <a:ext uri="{9D8B030D-6E8A-4147-A177-3AD203B41FA5}">
                      <a16:colId xmlns:a16="http://schemas.microsoft.com/office/drawing/2014/main" val="2330109006"/>
                    </a:ext>
                  </a:extLst>
                </a:gridCol>
                <a:gridCol w="2140772">
                  <a:extLst>
                    <a:ext uri="{9D8B030D-6E8A-4147-A177-3AD203B41FA5}">
                      <a16:colId xmlns:a16="http://schemas.microsoft.com/office/drawing/2014/main" val="913400239"/>
                    </a:ext>
                  </a:extLst>
                </a:gridCol>
                <a:gridCol w="2140772">
                  <a:extLst>
                    <a:ext uri="{9D8B030D-6E8A-4147-A177-3AD203B41FA5}">
                      <a16:colId xmlns:a16="http://schemas.microsoft.com/office/drawing/2014/main" val="1783953297"/>
                    </a:ext>
                  </a:extLst>
                </a:gridCol>
                <a:gridCol w="2140772">
                  <a:extLst>
                    <a:ext uri="{9D8B030D-6E8A-4147-A177-3AD203B41FA5}">
                      <a16:colId xmlns:a16="http://schemas.microsoft.com/office/drawing/2014/main" val="3502128104"/>
                    </a:ext>
                  </a:extLst>
                </a:gridCol>
                <a:gridCol w="2140772">
                  <a:extLst>
                    <a:ext uri="{9D8B030D-6E8A-4147-A177-3AD203B41FA5}">
                      <a16:colId xmlns:a16="http://schemas.microsoft.com/office/drawing/2014/main" val="867350423"/>
                    </a:ext>
                  </a:extLst>
                </a:gridCol>
              </a:tblGrid>
              <a:tr h="370840">
                <a:tc>
                  <a:txBody>
                    <a:bodyPr/>
                    <a:lstStyle/>
                    <a:p>
                      <a:r>
                        <a:rPr lang="de-DE" sz="1400" b="1" dirty="0">
                          <a:solidFill>
                            <a:schemeClr val="bg1"/>
                          </a:solidFill>
                          <a:latin typeface="Calibri"/>
                          <a:cs typeface="Arial"/>
                        </a:rPr>
                        <a:t>1</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a:solidFill>
                            <a:schemeClr val="bg1"/>
                          </a:solidFill>
                          <a:latin typeface="Calibri"/>
                          <a:cs typeface="Arial"/>
                        </a:rPr>
                        <a:t>2</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a:solidFill>
                            <a:schemeClr val="bg1"/>
                          </a:solidFill>
                          <a:latin typeface="Calibri"/>
                          <a:cs typeface="Arial"/>
                        </a:rPr>
                        <a:t>3</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a:solidFill>
                            <a:schemeClr val="bg1"/>
                          </a:solidFill>
                          <a:latin typeface="Calibri"/>
                          <a:cs typeface="Arial"/>
                        </a:rPr>
                        <a:t>4</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r>
                        <a:rPr lang="de-DE" sz="1400" b="1" dirty="0">
                          <a:solidFill>
                            <a:schemeClr val="bg1"/>
                          </a:solidFill>
                          <a:latin typeface="Calibri"/>
                          <a:cs typeface="Arial"/>
                        </a:rPr>
                        <a:t>5</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2239183738"/>
                  </a:ext>
                </a:extLst>
              </a:tr>
              <a:tr h="370840">
                <a:tc>
                  <a:txBody>
                    <a:bodyPr/>
                    <a:lstStyle/>
                    <a:p>
                      <a:r>
                        <a:rPr lang="de-DE" sz="1400" dirty="0">
                          <a:solidFill>
                            <a:srgbClr val="404040"/>
                          </a:solidFill>
                          <a:latin typeface="Calibri"/>
                          <a:cs typeface="Arial"/>
                        </a:rPr>
                        <a:t>Low</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dirty="0">
                        <a:solidFill>
                          <a:srgbClr val="404040"/>
                        </a:solidFill>
                        <a:latin typeface="Calibri"/>
                        <a:cs typeface="Aria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rgbClr val="404040"/>
                          </a:solidFill>
                          <a:latin typeface="Calibri"/>
                          <a:cs typeface="Arial"/>
                        </a:rPr>
                        <a:t>Middle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endParaRPr lang="de-DE" sz="1400" dirty="0">
                        <a:solidFill>
                          <a:srgbClr val="404040"/>
                        </a:solidFill>
                        <a:latin typeface="Calibri"/>
                        <a:cs typeface="Arial"/>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400" dirty="0">
                          <a:solidFill>
                            <a:srgbClr val="404040"/>
                          </a:solidFill>
                          <a:latin typeface="Calibri"/>
                          <a:cs typeface="Arial"/>
                        </a:rPr>
                        <a:t>High</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242844878"/>
                  </a:ext>
                </a:extLst>
              </a:tr>
            </a:tbl>
          </a:graphicData>
        </a:graphic>
      </p:graphicFrame>
      <p:sp>
        <p:nvSpPr>
          <p:cNvPr id="11" name="Textfeld 1">
            <a:extLst>
              <a:ext uri="{FF2B5EF4-FFF2-40B4-BE49-F238E27FC236}">
                <a16:creationId xmlns:a16="http://schemas.microsoft.com/office/drawing/2014/main" id="{F0946EC8-09AF-55F4-C8D2-A7B20458C409}"/>
              </a:ext>
            </a:extLst>
          </p:cNvPr>
          <p:cNvSpPr txBox="1"/>
          <p:nvPr/>
        </p:nvSpPr>
        <p:spPr>
          <a:xfrm>
            <a:off x="525393" y="5938065"/>
            <a:ext cx="764794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404040"/>
                </a:solidFill>
                <a:effectLst/>
                <a:uLnTx/>
                <a:uFillTx/>
                <a:latin typeface="Calibri"/>
                <a:ea typeface="Calibri"/>
                <a:cs typeface="Arial"/>
              </a:rPr>
              <a:t>*Companies can define topics as material without in-depth analysis - “established scientific consensus”</a:t>
            </a:r>
            <a:endParaRPr lang="de-DE" sz="1400" b="0" i="0" u="none" strike="noStrike" kern="1200" cap="none" spc="0" normalizeH="0" baseline="0" noProof="0" dirty="0">
              <a:ln>
                <a:noFill/>
              </a:ln>
              <a:solidFill>
                <a:srgbClr val="404040"/>
              </a:solidFill>
              <a:effectLst/>
              <a:uLnTx/>
              <a:uFillTx/>
              <a:latin typeface="Calibri"/>
              <a:ea typeface="Calibri"/>
              <a:cs typeface="Arial"/>
            </a:endParaRPr>
          </a:p>
        </p:txBody>
      </p:sp>
    </p:spTree>
    <p:extLst>
      <p:ext uri="{BB962C8B-B14F-4D97-AF65-F5344CB8AC3E}">
        <p14:creationId xmlns:p14="http://schemas.microsoft.com/office/powerpoint/2010/main" val="1089550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19272-E5AB-5DE9-1337-E0170357A606}"/>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A8BF30BB-42B5-F203-6A93-E799CCC3E9A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4" imgH="344" progId="TCLayout.ActiveDocument.1">
                  <p:embed/>
                </p:oleObj>
              </mc:Choice>
              <mc:Fallback>
                <p:oleObj name="think-cell Slide" r:id="rId15" imgW="344" imgH="344" progId="TCLayout.ActiveDocument.1">
                  <p:embed/>
                  <p:pic>
                    <p:nvPicPr>
                      <p:cNvPr id="13" name="Object 12" hidden="1">
                        <a:extLst>
                          <a:ext uri="{FF2B5EF4-FFF2-40B4-BE49-F238E27FC236}">
                            <a16:creationId xmlns:a16="http://schemas.microsoft.com/office/drawing/2014/main" id="{A8BF30BB-42B5-F203-6A93-E799CCC3E9A3}"/>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grpSp>
        <p:nvGrpSpPr>
          <p:cNvPr id="32" name="Group 31">
            <a:extLst>
              <a:ext uri="{FF2B5EF4-FFF2-40B4-BE49-F238E27FC236}">
                <a16:creationId xmlns:a16="http://schemas.microsoft.com/office/drawing/2014/main" id="{3BFF9EBB-2902-6BDF-3A51-6DCD2F7C4F10}"/>
              </a:ext>
            </a:extLst>
          </p:cNvPr>
          <p:cNvGrpSpPr/>
          <p:nvPr/>
        </p:nvGrpSpPr>
        <p:grpSpPr>
          <a:xfrm>
            <a:off x="441964" y="2274019"/>
            <a:ext cx="10730128" cy="4042203"/>
            <a:chOff x="494887" y="1238710"/>
            <a:chExt cx="10730128" cy="4042203"/>
          </a:xfrm>
        </p:grpSpPr>
        <p:sp>
          <p:nvSpPr>
            <p:cNvPr id="202" name="Rectangle 201">
              <a:extLst>
                <a:ext uri="{FF2B5EF4-FFF2-40B4-BE49-F238E27FC236}">
                  <a16:creationId xmlns:a16="http://schemas.microsoft.com/office/drawing/2014/main" id="{4BBB7C25-0CA1-2F3B-A986-D8A42AE4D994}"/>
                </a:ext>
              </a:extLst>
            </p:cNvPr>
            <p:cNvSpPr/>
            <p:nvPr/>
          </p:nvSpPr>
          <p:spPr bwMode="auto">
            <a:xfrm>
              <a:off x="1129091" y="2815104"/>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3" name="Rectangle 202">
              <a:extLst>
                <a:ext uri="{FF2B5EF4-FFF2-40B4-BE49-F238E27FC236}">
                  <a16:creationId xmlns:a16="http://schemas.microsoft.com/office/drawing/2014/main" id="{4478D2D7-7704-EC23-8DC7-9939A831E2BC}"/>
                </a:ext>
              </a:extLst>
            </p:cNvPr>
            <p:cNvSpPr/>
            <p:nvPr/>
          </p:nvSpPr>
          <p:spPr bwMode="auto">
            <a:xfrm>
              <a:off x="1129091" y="3468087"/>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4" name="Rectangle 203">
              <a:extLst>
                <a:ext uri="{FF2B5EF4-FFF2-40B4-BE49-F238E27FC236}">
                  <a16:creationId xmlns:a16="http://schemas.microsoft.com/office/drawing/2014/main" id="{7D09CA9E-98F4-ABEA-FF33-CDC33075BC2D}"/>
                </a:ext>
              </a:extLst>
            </p:cNvPr>
            <p:cNvSpPr/>
            <p:nvPr/>
          </p:nvSpPr>
          <p:spPr bwMode="auto">
            <a:xfrm>
              <a:off x="1129091" y="4119046"/>
              <a:ext cx="1152379" cy="658860"/>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5" name="Rectangle 204">
              <a:extLst>
                <a:ext uri="{FF2B5EF4-FFF2-40B4-BE49-F238E27FC236}">
                  <a16:creationId xmlns:a16="http://schemas.microsoft.com/office/drawing/2014/main" id="{D6AFD279-EC55-B7EE-EE7A-FAA47F4B5D93}"/>
                </a:ext>
              </a:extLst>
            </p:cNvPr>
            <p:cNvSpPr/>
            <p:nvPr/>
          </p:nvSpPr>
          <p:spPr bwMode="auto">
            <a:xfrm>
              <a:off x="1129091" y="1513312"/>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6" name="Rectangle 205">
              <a:extLst>
                <a:ext uri="{FF2B5EF4-FFF2-40B4-BE49-F238E27FC236}">
                  <a16:creationId xmlns:a16="http://schemas.microsoft.com/office/drawing/2014/main" id="{5BAE9E93-8B43-0888-8150-23C4261514C9}"/>
                </a:ext>
              </a:extLst>
            </p:cNvPr>
            <p:cNvSpPr/>
            <p:nvPr/>
          </p:nvSpPr>
          <p:spPr bwMode="auto">
            <a:xfrm>
              <a:off x="1129091" y="2166295"/>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7" name="Rectangle 196">
              <a:extLst>
                <a:ext uri="{FF2B5EF4-FFF2-40B4-BE49-F238E27FC236}">
                  <a16:creationId xmlns:a16="http://schemas.microsoft.com/office/drawing/2014/main" id="{E2EAF3C6-24C3-5154-485B-98A3CB328925}"/>
                </a:ext>
              </a:extLst>
            </p:cNvPr>
            <p:cNvSpPr/>
            <p:nvPr/>
          </p:nvSpPr>
          <p:spPr bwMode="auto">
            <a:xfrm>
              <a:off x="5892413"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8" name="Rectangle 197">
              <a:extLst>
                <a:ext uri="{FF2B5EF4-FFF2-40B4-BE49-F238E27FC236}">
                  <a16:creationId xmlns:a16="http://schemas.microsoft.com/office/drawing/2014/main" id="{102F36B8-9A23-F359-B55B-DFFF2CF2C05A}"/>
                </a:ext>
              </a:extLst>
            </p:cNvPr>
            <p:cNvSpPr/>
            <p:nvPr/>
          </p:nvSpPr>
          <p:spPr bwMode="auto">
            <a:xfrm>
              <a:off x="4098548" y="4912737"/>
              <a:ext cx="1800902"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9" name="Rectangle 198">
              <a:extLst>
                <a:ext uri="{FF2B5EF4-FFF2-40B4-BE49-F238E27FC236}">
                  <a16:creationId xmlns:a16="http://schemas.microsoft.com/office/drawing/2014/main" id="{9838DB0A-8E4A-5DEE-F4F8-1E0DD195C41B}"/>
                </a:ext>
              </a:extLst>
            </p:cNvPr>
            <p:cNvSpPr/>
            <p:nvPr/>
          </p:nvSpPr>
          <p:spPr bwMode="auto">
            <a:xfrm>
              <a:off x="2325785"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0" name="Rectangle 199">
              <a:extLst>
                <a:ext uri="{FF2B5EF4-FFF2-40B4-BE49-F238E27FC236}">
                  <a16:creationId xmlns:a16="http://schemas.microsoft.com/office/drawing/2014/main" id="{7DF6C4B9-B554-58F8-ECE6-5211F14A15AA}"/>
                </a:ext>
              </a:extLst>
            </p:cNvPr>
            <p:cNvSpPr/>
            <p:nvPr/>
          </p:nvSpPr>
          <p:spPr bwMode="auto">
            <a:xfrm>
              <a:off x="9445465"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1" name="Rectangle 200">
              <a:extLst>
                <a:ext uri="{FF2B5EF4-FFF2-40B4-BE49-F238E27FC236}">
                  <a16:creationId xmlns:a16="http://schemas.microsoft.com/office/drawing/2014/main" id="{67597B26-E808-85AA-2FA6-EB2502217401}"/>
                </a:ext>
              </a:extLst>
            </p:cNvPr>
            <p:cNvSpPr/>
            <p:nvPr/>
          </p:nvSpPr>
          <p:spPr bwMode="auto">
            <a:xfrm>
              <a:off x="7663322" y="4912737"/>
              <a:ext cx="1800902"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grpSp>
          <p:nvGrpSpPr>
            <p:cNvPr id="2" name="Gruppieren 1">
              <a:extLst>
                <a:ext uri="{FF2B5EF4-FFF2-40B4-BE49-F238E27FC236}">
                  <a16:creationId xmlns:a16="http://schemas.microsoft.com/office/drawing/2014/main" id="{8B75477A-2FC2-8626-11FE-CE43D8F5D169}"/>
                </a:ext>
              </a:extLst>
            </p:cNvPr>
            <p:cNvGrpSpPr/>
            <p:nvPr/>
          </p:nvGrpSpPr>
          <p:grpSpPr>
            <a:xfrm>
              <a:off x="494887" y="1238710"/>
              <a:ext cx="10730128" cy="4028713"/>
              <a:chOff x="860035" y="1287498"/>
              <a:chExt cx="10730128" cy="4401570"/>
            </a:xfrm>
          </p:grpSpPr>
          <p:sp>
            <p:nvSpPr>
              <p:cNvPr id="17" name="Rectangle 39">
                <a:extLst>
                  <a:ext uri="{FF2B5EF4-FFF2-40B4-BE49-F238E27FC236}">
                    <a16:creationId xmlns:a16="http://schemas.microsoft.com/office/drawing/2014/main" id="{93A848D2-3D60-6D2D-F3BE-BB267AEDB6E7}"/>
                  </a:ext>
                </a:extLst>
              </p:cNvPr>
              <p:cNvSpPr>
                <a:spLocks noChangeArrowheads="1"/>
              </p:cNvSpPr>
              <p:nvPr>
                <p:custDataLst>
                  <p:tags r:id="rId2"/>
                </p:custDataLst>
              </p:nvPr>
            </p:nvSpPr>
            <p:spPr bwMode="auto">
              <a:xfrm rot="16200000">
                <a:off x="-935171" y="3082704"/>
                <a:ext cx="4139279" cy="548868"/>
              </a:xfrm>
              <a:prstGeom prst="rect">
                <a:avLst/>
              </a:prstGeom>
              <a:noFill/>
              <a:ln w="9525">
                <a:noFill/>
                <a:miter lim="800000"/>
                <a:headEnd/>
                <a:tailEnd/>
              </a:ln>
              <a:effectLst/>
            </p:spPr>
            <p:txBody>
              <a:bodyPr wrap="square" lIns="180975" tIns="88900" rIns="180975" bIns="88900" anchor="t">
                <a:spAutoFit/>
              </a:bodyPr>
              <a:lstStyle/>
              <a:p>
                <a:pPr marL="0" marR="0" lvl="0" indent="0" algn="ctr" defTabSz="348932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04040"/>
                    </a:solidFill>
                    <a:effectLst/>
                    <a:uLnTx/>
                    <a:uFillTx/>
                    <a:latin typeface="Calibri"/>
                    <a:ea typeface="Calibri"/>
                    <a:cs typeface="Calibri"/>
                  </a:rPr>
                  <a:t>Probability of occurrence</a:t>
                </a:r>
                <a:endParaRPr lang="en-GB" sz="2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7" name="Rectangle 46">
                <a:extLst>
                  <a:ext uri="{FF2B5EF4-FFF2-40B4-BE49-F238E27FC236}">
                    <a16:creationId xmlns:a16="http://schemas.microsoft.com/office/drawing/2014/main" id="{8ECA7B76-4985-CD4B-093F-41A888AFE5F8}"/>
                  </a:ext>
                </a:extLst>
              </p:cNvPr>
              <p:cNvSpPr/>
              <p:nvPr/>
            </p:nvSpPr>
            <p:spPr bwMode="auto">
              <a:xfrm>
                <a:off x="6236895" y="3025788"/>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071C472C-1CC0-6F71-71D3-EEF4A54792C9}"/>
                  </a:ext>
                </a:extLst>
              </p:cNvPr>
              <p:cNvSpPr/>
              <p:nvPr/>
            </p:nvSpPr>
            <p:spPr bwMode="auto">
              <a:xfrm>
                <a:off x="4443030" y="3025788"/>
                <a:ext cx="1800902"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7CCD0C4D-3E52-6EE0-1DD3-27219FD8152C}"/>
                  </a:ext>
                </a:extLst>
              </p:cNvPr>
              <p:cNvSpPr/>
              <p:nvPr/>
            </p:nvSpPr>
            <p:spPr bwMode="auto">
              <a:xfrm>
                <a:off x="2670267" y="3025788"/>
                <a:ext cx="1772763"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F03D5597-6158-417D-335C-51CDE8832393}"/>
                  </a:ext>
                </a:extLst>
              </p:cNvPr>
              <p:cNvSpPr/>
              <p:nvPr/>
            </p:nvSpPr>
            <p:spPr bwMode="auto">
              <a:xfrm>
                <a:off x="6236895" y="3739205"/>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3F938A15-7BC6-0295-BA51-4CC408E5A756}"/>
                  </a:ext>
                </a:extLst>
              </p:cNvPr>
              <p:cNvSpPr/>
              <p:nvPr/>
            </p:nvSpPr>
            <p:spPr bwMode="auto">
              <a:xfrm>
                <a:off x="4443030" y="3739205"/>
                <a:ext cx="1800902"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5C69521B-EEE5-97F6-6798-3F0D0B79BB63}"/>
                  </a:ext>
                </a:extLst>
              </p:cNvPr>
              <p:cNvSpPr/>
              <p:nvPr/>
            </p:nvSpPr>
            <p:spPr bwMode="auto">
              <a:xfrm>
                <a:off x="2670267" y="3739204"/>
                <a:ext cx="1772763" cy="71341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3" name="Rectangle 52">
                <a:extLst>
                  <a:ext uri="{FF2B5EF4-FFF2-40B4-BE49-F238E27FC236}">
                    <a16:creationId xmlns:a16="http://schemas.microsoft.com/office/drawing/2014/main" id="{0106D247-D6A3-54EF-AACC-67AEF9863225}"/>
                  </a:ext>
                </a:extLst>
              </p:cNvPr>
              <p:cNvSpPr/>
              <p:nvPr/>
            </p:nvSpPr>
            <p:spPr bwMode="auto">
              <a:xfrm>
                <a:off x="6236895" y="4450409"/>
                <a:ext cx="1772763" cy="71983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ABC0E7E3-8771-BDE5-DAC7-B7FA9D375FBD}"/>
                  </a:ext>
                </a:extLst>
              </p:cNvPr>
              <p:cNvSpPr/>
              <p:nvPr/>
            </p:nvSpPr>
            <p:spPr bwMode="auto">
              <a:xfrm>
                <a:off x="4443030" y="4450409"/>
                <a:ext cx="1800902" cy="71983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5" name="Rectangle 54">
                <a:extLst>
                  <a:ext uri="{FF2B5EF4-FFF2-40B4-BE49-F238E27FC236}">
                    <a16:creationId xmlns:a16="http://schemas.microsoft.com/office/drawing/2014/main" id="{C014344B-8F6B-824D-D130-DD3C80EEB1AC}"/>
                  </a:ext>
                </a:extLst>
              </p:cNvPr>
              <p:cNvSpPr/>
              <p:nvPr/>
            </p:nvSpPr>
            <p:spPr bwMode="auto">
              <a:xfrm>
                <a:off x="2670267" y="4450409"/>
                <a:ext cx="1772763" cy="71983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75D3C071-9858-D3ED-38A7-D4E6811E8389}"/>
                  </a:ext>
                </a:extLst>
              </p:cNvPr>
              <p:cNvSpPr/>
              <p:nvPr/>
            </p:nvSpPr>
            <p:spPr bwMode="auto">
              <a:xfrm>
                <a:off x="9801669" y="3025788"/>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7" name="Rectangle 56">
                <a:extLst>
                  <a:ext uri="{FF2B5EF4-FFF2-40B4-BE49-F238E27FC236}">
                    <a16:creationId xmlns:a16="http://schemas.microsoft.com/office/drawing/2014/main" id="{1CB6B046-5046-A9C3-2D6B-FDECF70CAEA6}"/>
                  </a:ext>
                </a:extLst>
              </p:cNvPr>
              <p:cNvSpPr/>
              <p:nvPr/>
            </p:nvSpPr>
            <p:spPr bwMode="auto">
              <a:xfrm>
                <a:off x="8007804" y="3025788"/>
                <a:ext cx="1800902" cy="71341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0D173127-D514-85E4-7159-9B75281209E3}"/>
                  </a:ext>
                </a:extLst>
              </p:cNvPr>
              <p:cNvSpPr/>
              <p:nvPr/>
            </p:nvSpPr>
            <p:spPr bwMode="auto">
              <a:xfrm>
                <a:off x="9801669" y="3739205"/>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59" name="Rectangle 58">
                <a:extLst>
                  <a:ext uri="{FF2B5EF4-FFF2-40B4-BE49-F238E27FC236}">
                    <a16:creationId xmlns:a16="http://schemas.microsoft.com/office/drawing/2014/main" id="{5DADFAE6-3B87-84B1-0CBA-E3CF2F3680D8}"/>
                  </a:ext>
                </a:extLst>
              </p:cNvPr>
              <p:cNvSpPr/>
              <p:nvPr/>
            </p:nvSpPr>
            <p:spPr bwMode="auto">
              <a:xfrm>
                <a:off x="8007804" y="3739205"/>
                <a:ext cx="1800902" cy="71341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85BA3D0A-1C10-1739-AD76-89B56A1F6A76}"/>
                  </a:ext>
                </a:extLst>
              </p:cNvPr>
              <p:cNvSpPr/>
              <p:nvPr/>
            </p:nvSpPr>
            <p:spPr bwMode="auto">
              <a:xfrm>
                <a:off x="9789947" y="4450409"/>
                <a:ext cx="1772763" cy="71983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1" name="Rectangle 60">
                <a:extLst>
                  <a:ext uri="{FF2B5EF4-FFF2-40B4-BE49-F238E27FC236}">
                    <a16:creationId xmlns:a16="http://schemas.microsoft.com/office/drawing/2014/main" id="{E40628E6-D81E-B659-4FC2-A77A4CEBFECB}"/>
                  </a:ext>
                </a:extLst>
              </p:cNvPr>
              <p:cNvSpPr/>
              <p:nvPr/>
            </p:nvSpPr>
            <p:spPr bwMode="auto">
              <a:xfrm>
                <a:off x="8007804" y="4450409"/>
                <a:ext cx="1800902" cy="71983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71D87AC4-30C6-64D1-CC5E-61F69A3C053A}"/>
                  </a:ext>
                </a:extLst>
              </p:cNvPr>
              <p:cNvSpPr/>
              <p:nvPr/>
            </p:nvSpPr>
            <p:spPr bwMode="auto">
              <a:xfrm>
                <a:off x="6206903" y="1603515"/>
                <a:ext cx="1818294" cy="720486"/>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3" name="Rectangle 62">
                <a:extLst>
                  <a:ext uri="{FF2B5EF4-FFF2-40B4-BE49-F238E27FC236}">
                    <a16:creationId xmlns:a16="http://schemas.microsoft.com/office/drawing/2014/main" id="{6B7CFC25-8400-9A99-1F1B-8A830F096F32}"/>
                  </a:ext>
                </a:extLst>
              </p:cNvPr>
              <p:cNvSpPr/>
              <p:nvPr/>
            </p:nvSpPr>
            <p:spPr bwMode="auto">
              <a:xfrm>
                <a:off x="4434139" y="1601322"/>
                <a:ext cx="1770909" cy="725165"/>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A247ECF2-C3D3-C82F-BAAE-1243C96BE852}"/>
                  </a:ext>
                </a:extLst>
              </p:cNvPr>
              <p:cNvSpPr/>
              <p:nvPr/>
            </p:nvSpPr>
            <p:spPr bwMode="auto">
              <a:xfrm>
                <a:off x="2670267" y="1603515"/>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5" name="Rectangle 64">
                <a:extLst>
                  <a:ext uri="{FF2B5EF4-FFF2-40B4-BE49-F238E27FC236}">
                    <a16:creationId xmlns:a16="http://schemas.microsoft.com/office/drawing/2014/main" id="{CD2C42B8-A595-78EB-789F-045720285935}"/>
                  </a:ext>
                </a:extLst>
              </p:cNvPr>
              <p:cNvSpPr/>
              <p:nvPr/>
            </p:nvSpPr>
            <p:spPr bwMode="auto">
              <a:xfrm>
                <a:off x="6205049" y="2316932"/>
                <a:ext cx="1804610" cy="724872"/>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22300F6A-C8C7-BD59-DF40-A6974CED38CB}"/>
                  </a:ext>
                </a:extLst>
              </p:cNvPr>
              <p:cNvSpPr/>
              <p:nvPr/>
            </p:nvSpPr>
            <p:spPr bwMode="auto">
              <a:xfrm>
                <a:off x="4432285" y="2326194"/>
                <a:ext cx="1800902"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7" name="Rectangle 66">
                <a:extLst>
                  <a:ext uri="{FF2B5EF4-FFF2-40B4-BE49-F238E27FC236}">
                    <a16:creationId xmlns:a16="http://schemas.microsoft.com/office/drawing/2014/main" id="{9E8E273F-E105-84CB-20C3-BC9C7DD06D8C}"/>
                  </a:ext>
                </a:extLst>
              </p:cNvPr>
              <p:cNvSpPr/>
              <p:nvPr/>
            </p:nvSpPr>
            <p:spPr bwMode="auto">
              <a:xfrm>
                <a:off x="2670267" y="2316931"/>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8" name="Rectangle 67">
                <a:extLst>
                  <a:ext uri="{FF2B5EF4-FFF2-40B4-BE49-F238E27FC236}">
                    <a16:creationId xmlns:a16="http://schemas.microsoft.com/office/drawing/2014/main" id="{E63A6354-AE1B-9A97-1282-CB928E3DF381}"/>
                  </a:ext>
                </a:extLst>
              </p:cNvPr>
              <p:cNvSpPr/>
              <p:nvPr/>
            </p:nvSpPr>
            <p:spPr bwMode="auto">
              <a:xfrm>
                <a:off x="9801669" y="1603515"/>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69" name="Rectangle 68">
                <a:extLst>
                  <a:ext uri="{FF2B5EF4-FFF2-40B4-BE49-F238E27FC236}">
                    <a16:creationId xmlns:a16="http://schemas.microsoft.com/office/drawing/2014/main" id="{D884B309-1C73-CC42-A86E-1CE073AE717E}"/>
                  </a:ext>
                </a:extLst>
              </p:cNvPr>
              <p:cNvSpPr/>
              <p:nvPr/>
            </p:nvSpPr>
            <p:spPr bwMode="auto">
              <a:xfrm>
                <a:off x="8007804" y="1603515"/>
                <a:ext cx="1800902"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70" name="Rectangle 69">
                <a:extLst>
                  <a:ext uri="{FF2B5EF4-FFF2-40B4-BE49-F238E27FC236}">
                    <a16:creationId xmlns:a16="http://schemas.microsoft.com/office/drawing/2014/main" id="{041BA543-9F7A-8673-16EC-9E1DB3A65DE7}"/>
                  </a:ext>
                </a:extLst>
              </p:cNvPr>
              <p:cNvSpPr/>
              <p:nvPr/>
            </p:nvSpPr>
            <p:spPr bwMode="auto">
              <a:xfrm>
                <a:off x="9801669" y="2316932"/>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71" name="Rectangle 70">
                <a:extLst>
                  <a:ext uri="{FF2B5EF4-FFF2-40B4-BE49-F238E27FC236}">
                    <a16:creationId xmlns:a16="http://schemas.microsoft.com/office/drawing/2014/main" id="{21FE1E10-1A97-835E-FF80-8E3DBE4D48E0}"/>
                  </a:ext>
                </a:extLst>
              </p:cNvPr>
              <p:cNvSpPr/>
              <p:nvPr/>
            </p:nvSpPr>
            <p:spPr bwMode="auto">
              <a:xfrm>
                <a:off x="8007804" y="2316932"/>
                <a:ext cx="1800902"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37" name="Rectangle 34">
                <a:extLst>
                  <a:ext uri="{FF2B5EF4-FFF2-40B4-BE49-F238E27FC236}">
                    <a16:creationId xmlns:a16="http://schemas.microsoft.com/office/drawing/2014/main" id="{94047270-1D0E-054E-BC73-B42E20E38E38}"/>
                  </a:ext>
                </a:extLst>
              </p:cNvPr>
              <p:cNvSpPr>
                <a:spLocks noChangeArrowheads="1"/>
              </p:cNvSpPr>
              <p:nvPr>
                <p:custDataLst>
                  <p:tags r:id="rId3"/>
                </p:custDataLst>
              </p:nvPr>
            </p:nvSpPr>
            <p:spPr bwMode="auto">
              <a:xfrm>
                <a:off x="1580638" y="3724594"/>
                <a:ext cx="1082655"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2.  Unlikely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38" name="Rectangle 34">
                <a:extLst>
                  <a:ext uri="{FF2B5EF4-FFF2-40B4-BE49-F238E27FC236}">
                    <a16:creationId xmlns:a16="http://schemas.microsoft.com/office/drawing/2014/main" id="{FF228F1A-8AA2-302D-105D-A952E058A15D}"/>
                  </a:ext>
                </a:extLst>
              </p:cNvPr>
              <p:cNvSpPr>
                <a:spLocks noChangeArrowheads="1"/>
              </p:cNvSpPr>
              <p:nvPr>
                <p:custDataLst>
                  <p:tags r:id="rId4"/>
                </p:custDataLst>
              </p:nvPr>
            </p:nvSpPr>
            <p:spPr bwMode="auto">
              <a:xfrm>
                <a:off x="1580639" y="3048717"/>
                <a:ext cx="1129099"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3. Possible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39" name="Rectangle 34">
                <a:extLst>
                  <a:ext uri="{FF2B5EF4-FFF2-40B4-BE49-F238E27FC236}">
                    <a16:creationId xmlns:a16="http://schemas.microsoft.com/office/drawing/2014/main" id="{2EEFCC5B-58AF-84AA-1B10-66BAC6BB46FD}"/>
                  </a:ext>
                </a:extLst>
              </p:cNvPr>
              <p:cNvSpPr>
                <a:spLocks noChangeArrowheads="1"/>
              </p:cNvSpPr>
              <p:nvPr>
                <p:custDataLst>
                  <p:tags r:id="rId5"/>
                </p:custDataLst>
              </p:nvPr>
            </p:nvSpPr>
            <p:spPr bwMode="auto">
              <a:xfrm>
                <a:off x="1580639" y="2353612"/>
                <a:ext cx="1082655"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4.  Probably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0" name="Rectangle 34">
                <a:extLst>
                  <a:ext uri="{FF2B5EF4-FFF2-40B4-BE49-F238E27FC236}">
                    <a16:creationId xmlns:a16="http://schemas.microsoft.com/office/drawing/2014/main" id="{13516C8A-342F-B0AE-5EA9-9FB59BDF4C12}"/>
                  </a:ext>
                </a:extLst>
              </p:cNvPr>
              <p:cNvSpPr>
                <a:spLocks noChangeArrowheads="1"/>
              </p:cNvSpPr>
              <p:nvPr>
                <p:custDataLst>
                  <p:tags r:id="rId6"/>
                </p:custDataLst>
              </p:nvPr>
            </p:nvSpPr>
            <p:spPr bwMode="auto">
              <a:xfrm>
                <a:off x="1580639" y="1614099"/>
                <a:ext cx="1244090" cy="572345"/>
              </a:xfrm>
              <a:prstGeom prst="rect">
                <a:avLst/>
              </a:prstGeom>
              <a:noFill/>
              <a:ln w="9525">
                <a:noFill/>
                <a:miter lim="800000"/>
                <a:headEnd/>
                <a:tailEnd/>
              </a:ln>
              <a:effectLst/>
            </p:spPr>
            <p:txBody>
              <a:bodyPr wrap="square" lIns="92075" tIns="46038" rIns="92075" bIns="46038" anchor="t">
                <a:spAutoFit/>
              </a:bodyPr>
              <a:lstStyle/>
              <a:p>
                <a:pPr marL="9525" marR="0" lvl="0" defTabSz="914400" rtl="0" eaLnBrk="1" fontAlgn="auto" latinLnBrk="0" hangingPunct="1">
                  <a:lnSpc>
                    <a:spcPct val="100000"/>
                  </a:lnSpc>
                  <a:spcBef>
                    <a:spcPts val="0"/>
                  </a:spcBef>
                  <a:spcAft>
                    <a:spcPts val="0"/>
                  </a:spcAft>
                  <a:buClrTx/>
                  <a:buSzTx/>
                  <a:buFontTx/>
                  <a:buNone/>
                  <a:tabLst>
                    <a:tab pos="212725" algn="l"/>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5.  Almost    	 	Certainly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1" name="Rectangle 34">
                <a:extLst>
                  <a:ext uri="{FF2B5EF4-FFF2-40B4-BE49-F238E27FC236}">
                    <a16:creationId xmlns:a16="http://schemas.microsoft.com/office/drawing/2014/main" id="{92A3D54C-4054-29AF-7E32-B93856BA26C0}"/>
                  </a:ext>
                </a:extLst>
              </p:cNvPr>
              <p:cNvSpPr>
                <a:spLocks noChangeArrowheads="1"/>
              </p:cNvSpPr>
              <p:nvPr>
                <p:custDataLst>
                  <p:tags r:id="rId7"/>
                </p:custDataLst>
              </p:nvPr>
            </p:nvSpPr>
            <p:spPr bwMode="auto">
              <a:xfrm>
                <a:off x="1580639" y="4448061"/>
                <a:ext cx="967549"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1.  Rare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2" name="Rectangle 34">
                <a:extLst>
                  <a:ext uri="{FF2B5EF4-FFF2-40B4-BE49-F238E27FC236}">
                    <a16:creationId xmlns:a16="http://schemas.microsoft.com/office/drawing/2014/main" id="{1C289282-D074-D597-3DFD-71E801FB87A8}"/>
                  </a:ext>
                </a:extLst>
              </p:cNvPr>
              <p:cNvSpPr>
                <a:spLocks noChangeArrowheads="1"/>
              </p:cNvSpPr>
              <p:nvPr>
                <p:custDataLst>
                  <p:tags r:id="rId8"/>
                </p:custDataLst>
              </p:nvPr>
            </p:nvSpPr>
            <p:spPr bwMode="auto">
              <a:xfrm>
                <a:off x="2739716" y="5352105"/>
                <a:ext cx="1703313"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1. Marginal</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3" name="Rectangle 34">
                <a:extLst>
                  <a:ext uri="{FF2B5EF4-FFF2-40B4-BE49-F238E27FC236}">
                    <a16:creationId xmlns:a16="http://schemas.microsoft.com/office/drawing/2014/main" id="{23C6F939-135F-352F-B8CE-CF376A8FE043}"/>
                  </a:ext>
                </a:extLst>
              </p:cNvPr>
              <p:cNvSpPr>
                <a:spLocks noChangeArrowheads="1"/>
              </p:cNvSpPr>
              <p:nvPr>
                <p:custDataLst>
                  <p:tags r:id="rId9"/>
                </p:custDataLst>
              </p:nvPr>
            </p:nvSpPr>
            <p:spPr bwMode="auto">
              <a:xfrm>
                <a:off x="9842980" y="5352105"/>
                <a:ext cx="1747183"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5. Serious</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4" name="Rectangle 34">
                <a:extLst>
                  <a:ext uri="{FF2B5EF4-FFF2-40B4-BE49-F238E27FC236}">
                    <a16:creationId xmlns:a16="http://schemas.microsoft.com/office/drawing/2014/main" id="{DB6F8658-B8B9-1E8D-B641-797E179CA11C}"/>
                  </a:ext>
                </a:extLst>
              </p:cNvPr>
              <p:cNvSpPr>
                <a:spLocks noChangeArrowheads="1"/>
              </p:cNvSpPr>
              <p:nvPr>
                <p:custDataLst>
                  <p:tags r:id="rId10"/>
                </p:custDataLst>
              </p:nvPr>
            </p:nvSpPr>
            <p:spPr bwMode="auto">
              <a:xfrm>
                <a:off x="6302637" y="5352105"/>
                <a:ext cx="1705167"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3. Moderate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5" name="Rectangle 34">
                <a:extLst>
                  <a:ext uri="{FF2B5EF4-FFF2-40B4-BE49-F238E27FC236}">
                    <a16:creationId xmlns:a16="http://schemas.microsoft.com/office/drawing/2014/main" id="{FA48FA34-1CEF-CAF2-2840-2A8E6776A1F1}"/>
                  </a:ext>
                </a:extLst>
              </p:cNvPr>
              <p:cNvSpPr>
                <a:spLocks noChangeArrowheads="1"/>
              </p:cNvSpPr>
              <p:nvPr>
                <p:custDataLst>
                  <p:tags r:id="rId11"/>
                </p:custDataLst>
              </p:nvPr>
            </p:nvSpPr>
            <p:spPr bwMode="auto">
              <a:xfrm>
                <a:off x="4513105" y="5352105"/>
                <a:ext cx="1720082"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2. Insignificant</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6" name="Rectangle 34">
                <a:extLst>
                  <a:ext uri="{FF2B5EF4-FFF2-40B4-BE49-F238E27FC236}">
                    <a16:creationId xmlns:a16="http://schemas.microsoft.com/office/drawing/2014/main" id="{2116D862-928E-C9C1-A3AB-BBFEB234AAFA}"/>
                  </a:ext>
                </a:extLst>
              </p:cNvPr>
              <p:cNvSpPr>
                <a:spLocks noChangeArrowheads="1"/>
              </p:cNvSpPr>
              <p:nvPr>
                <p:custDataLst>
                  <p:tags r:id="rId12"/>
                </p:custDataLst>
              </p:nvPr>
            </p:nvSpPr>
            <p:spPr bwMode="auto">
              <a:xfrm>
                <a:off x="8023535" y="5352105"/>
                <a:ext cx="1766411"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4. Essential</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grpSp>
      </p:grpSp>
      <p:grpSp>
        <p:nvGrpSpPr>
          <p:cNvPr id="10" name="Group 9">
            <a:extLst>
              <a:ext uri="{FF2B5EF4-FFF2-40B4-BE49-F238E27FC236}">
                <a16:creationId xmlns:a16="http://schemas.microsoft.com/office/drawing/2014/main" id="{87232F75-3339-3BAC-E90B-632B51CC13BC}"/>
              </a:ext>
            </a:extLst>
          </p:cNvPr>
          <p:cNvGrpSpPr/>
          <p:nvPr/>
        </p:nvGrpSpPr>
        <p:grpSpPr>
          <a:xfrm>
            <a:off x="7741975" y="430724"/>
            <a:ext cx="3655308" cy="2136718"/>
            <a:chOff x="4760262" y="4606195"/>
            <a:chExt cx="3852188" cy="2251805"/>
          </a:xfrm>
        </p:grpSpPr>
        <p:sp>
          <p:nvSpPr>
            <p:cNvPr id="11" name="Freeform 10">
              <a:extLst>
                <a:ext uri="{FF2B5EF4-FFF2-40B4-BE49-F238E27FC236}">
                  <a16:creationId xmlns:a16="http://schemas.microsoft.com/office/drawing/2014/main" id="{3C77C176-7542-745C-24CF-66E44621B138}"/>
                </a:ext>
              </a:extLst>
            </p:cNvPr>
            <p:cNvSpPr/>
            <p:nvPr/>
          </p:nvSpPr>
          <p:spPr>
            <a:xfrm>
              <a:off x="8610600" y="4637315"/>
              <a:ext cx="1850" cy="2220685"/>
            </a:xfrm>
            <a:custGeom>
              <a:avLst/>
              <a:gdLst>
                <a:gd name="csX0" fmla="*/ 0 w 1850"/>
                <a:gd name="csY0" fmla="*/ 0 h 2220685"/>
                <a:gd name="csX1" fmla="*/ 0 w 1850"/>
                <a:gd name="csY1" fmla="*/ 2220685 h 2220685"/>
              </a:gdLst>
              <a:ahLst/>
              <a:cxnLst>
                <a:cxn ang="0">
                  <a:pos x="csX0" y="csY0"/>
                </a:cxn>
                <a:cxn ang="0">
                  <a:pos x="csX1" y="csY1"/>
                </a:cxn>
              </a:cxnLst>
              <a:rect l="l" t="t" r="r" b="b"/>
              <a:pathLst>
                <a:path w="1850" h="2220685">
                  <a:moveTo>
                    <a:pt x="0" y="0"/>
                  </a:moveTo>
                  <a:lnTo>
                    <a:pt x="0" y="2220685"/>
                  </a:lnTo>
                </a:path>
              </a:pathLst>
            </a:custGeom>
            <a:ln w="1851" cap="flat">
              <a:noFill/>
              <a:prstDash val="solid"/>
              <a:miter/>
            </a:ln>
          </p:spPr>
          <p:txBody>
            <a:bodyPr/>
            <a:lstStyle/>
            <a:p>
              <a:endParaRPr lang="en-US"/>
            </a:p>
          </p:txBody>
        </p:sp>
        <p:sp>
          <p:nvSpPr>
            <p:cNvPr id="12" name="Freeform 11">
              <a:extLst>
                <a:ext uri="{FF2B5EF4-FFF2-40B4-BE49-F238E27FC236}">
                  <a16:creationId xmlns:a16="http://schemas.microsoft.com/office/drawing/2014/main" id="{6A5037A6-DDDC-24FB-552D-304854213FCB}"/>
                </a:ext>
              </a:extLst>
            </p:cNvPr>
            <p:cNvSpPr/>
            <p:nvPr/>
          </p:nvSpPr>
          <p:spPr>
            <a:xfrm>
              <a:off x="4760262" y="4606195"/>
              <a:ext cx="3694702" cy="1847369"/>
            </a:xfrm>
            <a:custGeom>
              <a:avLst/>
              <a:gdLst>
                <a:gd name="csX0" fmla="*/ 3694703 w 3694702"/>
                <a:gd name="csY0" fmla="*/ 1847369 h 1847369"/>
                <a:gd name="csX1" fmla="*/ 0 w 3694702"/>
                <a:gd name="csY1" fmla="*/ 1847369 h 1847369"/>
                <a:gd name="csX2" fmla="*/ 1847352 w 3694702"/>
                <a:gd name="csY2" fmla="*/ 0 h 1847369"/>
                <a:gd name="csX3" fmla="*/ 3694703 w 3694702"/>
                <a:gd name="csY3" fmla="*/ 1847369 h 1847369"/>
              </a:gdLst>
              <a:ahLst/>
              <a:cxnLst>
                <a:cxn ang="0">
                  <a:pos x="csX0" y="csY0"/>
                </a:cxn>
                <a:cxn ang="0">
                  <a:pos x="csX1" y="csY1"/>
                </a:cxn>
                <a:cxn ang="0">
                  <a:pos x="csX2" y="csY2"/>
                </a:cxn>
                <a:cxn ang="0">
                  <a:pos x="csX3" y="csY3"/>
                </a:cxn>
              </a:cxnLst>
              <a:rect l="l" t="t" r="r" b="b"/>
              <a:pathLst>
                <a:path w="3694702" h="1847369">
                  <a:moveTo>
                    <a:pt x="3694703" y="1847369"/>
                  </a:moveTo>
                  <a:lnTo>
                    <a:pt x="0" y="1847369"/>
                  </a:lnTo>
                  <a:cubicBezTo>
                    <a:pt x="0" y="827094"/>
                    <a:pt x="827094" y="0"/>
                    <a:pt x="1847352" y="0"/>
                  </a:cubicBezTo>
                  <a:cubicBezTo>
                    <a:pt x="2867609" y="0"/>
                    <a:pt x="3694703" y="827094"/>
                    <a:pt x="3694703" y="1847369"/>
                  </a:cubicBezTo>
                  <a:close/>
                </a:path>
              </a:pathLst>
            </a:custGeom>
            <a:solidFill>
              <a:srgbClr val="EAEAEA"/>
            </a:solidFill>
            <a:ln w="1851" cap="flat">
              <a:noFill/>
              <a:prstDash val="solid"/>
              <a:miter/>
            </a:ln>
          </p:spPr>
          <p:txBody>
            <a:bodyPr/>
            <a:lstStyle/>
            <a:p>
              <a:endParaRPr lang="en-US"/>
            </a:p>
          </p:txBody>
        </p:sp>
        <p:grpSp>
          <p:nvGrpSpPr>
            <p:cNvPr id="14" name="Graphic 424">
              <a:extLst>
                <a:ext uri="{FF2B5EF4-FFF2-40B4-BE49-F238E27FC236}">
                  <a16:creationId xmlns:a16="http://schemas.microsoft.com/office/drawing/2014/main" id="{C3296238-18D8-1459-C0EA-E5FDEED47FFF}"/>
                </a:ext>
              </a:extLst>
            </p:cNvPr>
            <p:cNvGrpSpPr/>
            <p:nvPr/>
          </p:nvGrpSpPr>
          <p:grpSpPr>
            <a:xfrm>
              <a:off x="5118699" y="4964595"/>
              <a:ext cx="2977921" cy="1488969"/>
              <a:chOff x="5118699" y="4964595"/>
              <a:chExt cx="2977921" cy="1488969"/>
            </a:xfrm>
          </p:grpSpPr>
          <p:sp>
            <p:nvSpPr>
              <p:cNvPr id="185" name="Freeform 184">
                <a:extLst>
                  <a:ext uri="{FF2B5EF4-FFF2-40B4-BE49-F238E27FC236}">
                    <a16:creationId xmlns:a16="http://schemas.microsoft.com/office/drawing/2014/main" id="{F370F455-F02C-AA9B-4419-1E07D5FE0156}"/>
                  </a:ext>
                </a:extLst>
              </p:cNvPr>
              <p:cNvSpPr/>
              <p:nvPr/>
            </p:nvSpPr>
            <p:spPr>
              <a:xfrm>
                <a:off x="7348286" y="5594511"/>
                <a:ext cx="748334" cy="859053"/>
              </a:xfrm>
              <a:custGeom>
                <a:avLst/>
                <a:gdLst>
                  <a:gd name="csX0" fmla="*/ 748334 w 748334"/>
                  <a:gd name="csY0" fmla="*/ 859053 h 859053"/>
                  <a:gd name="csX1" fmla="*/ 160500 w 748334"/>
                  <a:gd name="csY1" fmla="*/ 859053 h 859053"/>
                  <a:gd name="csX2" fmla="*/ 0 w 748334"/>
                  <a:gd name="csY2" fmla="*/ 345594 h 859053"/>
                  <a:gd name="csX3" fmla="*/ 404720 w 748334"/>
                  <a:gd name="csY3" fmla="*/ 51538 h 859053"/>
                  <a:gd name="csX4" fmla="*/ 475671 w 748334"/>
                  <a:gd name="csY4" fmla="*/ 0 h 859053"/>
                  <a:gd name="csX5" fmla="*/ 748334 w 748334"/>
                  <a:gd name="csY5" fmla="*/ 859053 h 859053"/>
                </a:gdLst>
                <a:ahLst/>
                <a:cxnLst>
                  <a:cxn ang="0">
                    <a:pos x="csX0" y="csY0"/>
                  </a:cxn>
                  <a:cxn ang="0">
                    <a:pos x="csX1" y="csY1"/>
                  </a:cxn>
                  <a:cxn ang="0">
                    <a:pos x="csX2" y="csY2"/>
                  </a:cxn>
                  <a:cxn ang="0">
                    <a:pos x="csX3" y="csY3"/>
                  </a:cxn>
                  <a:cxn ang="0">
                    <a:pos x="csX4" y="csY4"/>
                  </a:cxn>
                  <a:cxn ang="0">
                    <a:pos x="csX5" y="csY5"/>
                  </a:cxn>
                </a:cxnLst>
                <a:rect l="l" t="t" r="r" b="b"/>
                <a:pathLst>
                  <a:path w="748334" h="859053">
                    <a:moveTo>
                      <a:pt x="748334" y="859053"/>
                    </a:moveTo>
                    <a:lnTo>
                      <a:pt x="160500" y="859053"/>
                    </a:lnTo>
                    <a:cubicBezTo>
                      <a:pt x="160500" y="668241"/>
                      <a:pt x="101189" y="491271"/>
                      <a:pt x="0" y="345594"/>
                    </a:cubicBezTo>
                    <a:lnTo>
                      <a:pt x="404720" y="51538"/>
                    </a:lnTo>
                    <a:lnTo>
                      <a:pt x="475671" y="0"/>
                    </a:lnTo>
                    <a:cubicBezTo>
                      <a:pt x="647422" y="242721"/>
                      <a:pt x="748334" y="539108"/>
                      <a:pt x="748334" y="859053"/>
                    </a:cubicBezTo>
                    <a:close/>
                  </a:path>
                </a:pathLst>
              </a:custGeom>
              <a:solidFill>
                <a:srgbClr val="FF0000"/>
              </a:solidFill>
              <a:ln w="1851" cap="flat">
                <a:noFill/>
                <a:prstDash val="solid"/>
                <a:miter/>
              </a:ln>
            </p:spPr>
            <p:txBody>
              <a:bodyPr/>
              <a:lstStyle/>
              <a:p>
                <a:endParaRPr lang="en-US"/>
              </a:p>
            </p:txBody>
          </p:sp>
          <p:sp>
            <p:nvSpPr>
              <p:cNvPr id="186" name="Freeform 185">
                <a:extLst>
                  <a:ext uri="{FF2B5EF4-FFF2-40B4-BE49-F238E27FC236}">
                    <a16:creationId xmlns:a16="http://schemas.microsoft.com/office/drawing/2014/main" id="{1CD4A5FF-84B5-AA2B-BF7C-3ABC28294EA3}"/>
                  </a:ext>
                </a:extLst>
              </p:cNvPr>
              <p:cNvSpPr/>
              <p:nvPr/>
            </p:nvSpPr>
            <p:spPr>
              <a:xfrm>
                <a:off x="6899874" y="5041597"/>
                <a:ext cx="911202" cy="880520"/>
              </a:xfrm>
              <a:custGeom>
                <a:avLst/>
                <a:gdLst>
                  <a:gd name="csX0" fmla="*/ 911203 w 911202"/>
                  <a:gd name="csY0" fmla="*/ 534982 h 880520"/>
                  <a:gd name="csX1" fmla="*/ 840270 w 911202"/>
                  <a:gd name="csY1" fmla="*/ 586520 h 880520"/>
                  <a:gd name="csX2" fmla="*/ 435606 w 911202"/>
                  <a:gd name="csY2" fmla="*/ 880520 h 880520"/>
                  <a:gd name="csX3" fmla="*/ 0 w 911202"/>
                  <a:gd name="csY3" fmla="*/ 559243 h 880520"/>
                  <a:gd name="csX4" fmla="*/ 154615 w 911202"/>
                  <a:gd name="csY4" fmla="*/ 83424 h 880520"/>
                  <a:gd name="csX5" fmla="*/ 181708 w 911202"/>
                  <a:gd name="csY5" fmla="*/ 0 h 880520"/>
                  <a:gd name="csX6" fmla="*/ 911203 w 911202"/>
                  <a:gd name="csY6" fmla="*/ 534963 h 8805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202" h="880520">
                    <a:moveTo>
                      <a:pt x="911203" y="534982"/>
                    </a:moveTo>
                    <a:lnTo>
                      <a:pt x="840270" y="586520"/>
                    </a:lnTo>
                    <a:lnTo>
                      <a:pt x="435606" y="880520"/>
                    </a:lnTo>
                    <a:cubicBezTo>
                      <a:pt x="327773" y="733067"/>
                      <a:pt x="176193" y="619627"/>
                      <a:pt x="0" y="559243"/>
                    </a:cubicBezTo>
                    <a:lnTo>
                      <a:pt x="154615" y="83424"/>
                    </a:lnTo>
                    <a:lnTo>
                      <a:pt x="181708" y="0"/>
                    </a:lnTo>
                    <a:cubicBezTo>
                      <a:pt x="477114" y="99098"/>
                      <a:pt x="731161" y="288319"/>
                      <a:pt x="911203" y="534963"/>
                    </a:cubicBezTo>
                    <a:close/>
                  </a:path>
                </a:pathLst>
              </a:custGeom>
              <a:solidFill>
                <a:srgbClr val="FF6600"/>
              </a:solidFill>
              <a:ln w="1851" cap="flat">
                <a:noFill/>
                <a:prstDash val="solid"/>
                <a:miter/>
              </a:ln>
            </p:spPr>
            <p:txBody>
              <a:bodyPr/>
              <a:lstStyle/>
              <a:p>
                <a:endParaRPr lang="en-US"/>
              </a:p>
            </p:txBody>
          </p:sp>
          <p:sp>
            <p:nvSpPr>
              <p:cNvPr id="187" name="Freeform 186">
                <a:extLst>
                  <a:ext uri="{FF2B5EF4-FFF2-40B4-BE49-F238E27FC236}">
                    <a16:creationId xmlns:a16="http://schemas.microsoft.com/office/drawing/2014/main" id="{EB87EC36-8E23-EE18-658A-C4BE8D6E42F7}"/>
                  </a:ext>
                </a:extLst>
              </p:cNvPr>
              <p:cNvSpPr/>
              <p:nvPr/>
            </p:nvSpPr>
            <p:spPr>
              <a:xfrm>
                <a:off x="6154612" y="4964595"/>
                <a:ext cx="905984" cy="629360"/>
              </a:xfrm>
              <a:custGeom>
                <a:avLst/>
                <a:gdLst>
                  <a:gd name="csX0" fmla="*/ 905984 w 905984"/>
                  <a:gd name="csY0" fmla="*/ 70155 h 629360"/>
                  <a:gd name="csX1" fmla="*/ 878873 w 905984"/>
                  <a:gd name="csY1" fmla="*/ 153560 h 629360"/>
                  <a:gd name="csX2" fmla="*/ 724277 w 905984"/>
                  <a:gd name="csY2" fmla="*/ 629361 h 629360"/>
                  <a:gd name="csX3" fmla="*/ 452983 w 905984"/>
                  <a:gd name="csY3" fmla="*/ 587797 h 629360"/>
                  <a:gd name="csX4" fmla="*/ 181689 w 905984"/>
                  <a:gd name="csY4" fmla="*/ 629361 h 629360"/>
                  <a:gd name="csX5" fmla="*/ 27111 w 905984"/>
                  <a:gd name="csY5" fmla="*/ 153579 h 629360"/>
                  <a:gd name="csX6" fmla="*/ 0 w 905984"/>
                  <a:gd name="csY6" fmla="*/ 70174 h 629360"/>
                  <a:gd name="csX7" fmla="*/ 453020 w 905984"/>
                  <a:gd name="csY7" fmla="*/ 0 h 629360"/>
                  <a:gd name="csX8" fmla="*/ 905966 w 905984"/>
                  <a:gd name="csY8" fmla="*/ 70137 h 629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05984" h="629360">
                    <a:moveTo>
                      <a:pt x="905984" y="70155"/>
                    </a:moveTo>
                    <a:lnTo>
                      <a:pt x="878873" y="153560"/>
                    </a:lnTo>
                    <a:lnTo>
                      <a:pt x="724277" y="629361"/>
                    </a:lnTo>
                    <a:cubicBezTo>
                      <a:pt x="638669" y="602361"/>
                      <a:pt x="547528" y="587797"/>
                      <a:pt x="452983" y="587797"/>
                    </a:cubicBezTo>
                    <a:cubicBezTo>
                      <a:pt x="358437" y="587797"/>
                      <a:pt x="267315" y="602361"/>
                      <a:pt x="181689" y="629361"/>
                    </a:cubicBezTo>
                    <a:lnTo>
                      <a:pt x="27111" y="153579"/>
                    </a:lnTo>
                    <a:lnTo>
                      <a:pt x="0" y="70174"/>
                    </a:lnTo>
                    <a:cubicBezTo>
                      <a:pt x="142846" y="24613"/>
                      <a:pt x="295055" y="0"/>
                      <a:pt x="453020" y="0"/>
                    </a:cubicBezTo>
                    <a:cubicBezTo>
                      <a:pt x="610985" y="0"/>
                      <a:pt x="763139" y="24576"/>
                      <a:pt x="905966" y="70137"/>
                    </a:cubicBezTo>
                    <a:close/>
                  </a:path>
                </a:pathLst>
              </a:custGeom>
              <a:solidFill>
                <a:srgbClr val="FFC000"/>
              </a:solidFill>
              <a:ln w="1851" cap="flat">
                <a:noFill/>
                <a:prstDash val="solid"/>
                <a:miter/>
              </a:ln>
            </p:spPr>
            <p:txBody>
              <a:bodyPr/>
              <a:lstStyle/>
              <a:p>
                <a:endParaRPr lang="en-US"/>
              </a:p>
            </p:txBody>
          </p:sp>
          <p:sp>
            <p:nvSpPr>
              <p:cNvPr id="188" name="Freeform 187">
                <a:extLst>
                  <a:ext uri="{FF2B5EF4-FFF2-40B4-BE49-F238E27FC236}">
                    <a16:creationId xmlns:a16="http://schemas.microsoft.com/office/drawing/2014/main" id="{CE3C9744-A66B-2A7E-ABDD-B0C85FDEB27B}"/>
                  </a:ext>
                </a:extLst>
              </p:cNvPr>
              <p:cNvSpPr/>
              <p:nvPr/>
            </p:nvSpPr>
            <p:spPr>
              <a:xfrm>
                <a:off x="5404243" y="5041634"/>
                <a:ext cx="911147" cy="880483"/>
              </a:xfrm>
              <a:custGeom>
                <a:avLst/>
                <a:gdLst>
                  <a:gd name="csX0" fmla="*/ 911129 w 911147"/>
                  <a:gd name="csY0" fmla="*/ 559206 h 880483"/>
                  <a:gd name="csX1" fmla="*/ 475523 w 911147"/>
                  <a:gd name="csY1" fmla="*/ 880483 h 880483"/>
                  <a:gd name="csX2" fmla="*/ 70932 w 911147"/>
                  <a:gd name="csY2" fmla="*/ 586520 h 880483"/>
                  <a:gd name="csX3" fmla="*/ 0 w 911147"/>
                  <a:gd name="csY3" fmla="*/ 534981 h 880483"/>
                  <a:gd name="csX4" fmla="*/ 729458 w 911147"/>
                  <a:gd name="csY4" fmla="*/ 0 h 880483"/>
                  <a:gd name="csX5" fmla="*/ 756551 w 911147"/>
                  <a:gd name="csY5" fmla="*/ 83424 h 880483"/>
                  <a:gd name="csX6" fmla="*/ 911147 w 911147"/>
                  <a:gd name="csY6" fmla="*/ 559224 h 8804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147" h="880483">
                    <a:moveTo>
                      <a:pt x="911129" y="559206"/>
                    </a:moveTo>
                    <a:cubicBezTo>
                      <a:pt x="734917" y="619590"/>
                      <a:pt x="583356" y="733030"/>
                      <a:pt x="475523" y="880483"/>
                    </a:cubicBezTo>
                    <a:lnTo>
                      <a:pt x="70932" y="586520"/>
                    </a:lnTo>
                    <a:lnTo>
                      <a:pt x="0" y="534981"/>
                    </a:lnTo>
                    <a:cubicBezTo>
                      <a:pt x="180042" y="288319"/>
                      <a:pt x="434070" y="99098"/>
                      <a:pt x="729458" y="0"/>
                    </a:cubicBezTo>
                    <a:lnTo>
                      <a:pt x="756551" y="83424"/>
                    </a:lnTo>
                    <a:lnTo>
                      <a:pt x="911147" y="559224"/>
                    </a:lnTo>
                    <a:close/>
                  </a:path>
                </a:pathLst>
              </a:custGeom>
              <a:solidFill>
                <a:srgbClr val="FFD95B"/>
              </a:solidFill>
              <a:ln w="1851" cap="flat">
                <a:noFill/>
                <a:prstDash val="solid"/>
                <a:miter/>
              </a:ln>
            </p:spPr>
            <p:txBody>
              <a:bodyPr/>
              <a:lstStyle/>
              <a:p>
                <a:endParaRPr lang="en-US"/>
              </a:p>
            </p:txBody>
          </p:sp>
          <p:sp>
            <p:nvSpPr>
              <p:cNvPr id="189" name="Freeform 188">
                <a:extLst>
                  <a:ext uri="{FF2B5EF4-FFF2-40B4-BE49-F238E27FC236}">
                    <a16:creationId xmlns:a16="http://schemas.microsoft.com/office/drawing/2014/main" id="{8ECE163D-B558-D400-7B40-5C0C98B992E8}"/>
                  </a:ext>
                </a:extLst>
              </p:cNvPr>
              <p:cNvSpPr/>
              <p:nvPr/>
            </p:nvSpPr>
            <p:spPr>
              <a:xfrm>
                <a:off x="5118699" y="5594566"/>
                <a:ext cx="748241" cy="858997"/>
              </a:xfrm>
              <a:custGeom>
                <a:avLst/>
                <a:gdLst>
                  <a:gd name="csX0" fmla="*/ 748242 w 748241"/>
                  <a:gd name="csY0" fmla="*/ 345539 h 858997"/>
                  <a:gd name="csX1" fmla="*/ 587741 w 748241"/>
                  <a:gd name="csY1" fmla="*/ 858998 h 858997"/>
                  <a:gd name="csX2" fmla="*/ 0 w 748241"/>
                  <a:gd name="csY2" fmla="*/ 858998 h 858997"/>
                  <a:gd name="csX3" fmla="*/ 272626 w 748241"/>
                  <a:gd name="csY3" fmla="*/ 0 h 858997"/>
                  <a:gd name="csX4" fmla="*/ 343577 w 748241"/>
                  <a:gd name="csY4" fmla="*/ 51538 h 858997"/>
                  <a:gd name="csX5" fmla="*/ 748242 w 748241"/>
                  <a:gd name="csY5" fmla="*/ 345539 h 858997"/>
                </a:gdLst>
                <a:ahLst/>
                <a:cxnLst>
                  <a:cxn ang="0">
                    <a:pos x="csX0" y="csY0"/>
                  </a:cxn>
                  <a:cxn ang="0">
                    <a:pos x="csX1" y="csY1"/>
                  </a:cxn>
                  <a:cxn ang="0">
                    <a:pos x="csX2" y="csY2"/>
                  </a:cxn>
                  <a:cxn ang="0">
                    <a:pos x="csX3" y="csY3"/>
                  </a:cxn>
                  <a:cxn ang="0">
                    <a:pos x="csX4" y="csY4"/>
                  </a:cxn>
                  <a:cxn ang="0">
                    <a:pos x="csX5" y="csY5"/>
                  </a:cxn>
                </a:cxnLst>
                <a:rect l="l" t="t" r="r" b="b"/>
                <a:pathLst>
                  <a:path w="748241" h="858997">
                    <a:moveTo>
                      <a:pt x="748242" y="345539"/>
                    </a:moveTo>
                    <a:cubicBezTo>
                      <a:pt x="647052" y="491234"/>
                      <a:pt x="587741" y="668186"/>
                      <a:pt x="587741" y="858998"/>
                    </a:cubicBezTo>
                    <a:lnTo>
                      <a:pt x="0" y="858998"/>
                    </a:lnTo>
                    <a:cubicBezTo>
                      <a:pt x="0" y="539053"/>
                      <a:pt x="100912" y="242702"/>
                      <a:pt x="272626" y="0"/>
                    </a:cubicBezTo>
                    <a:lnTo>
                      <a:pt x="343577" y="51538"/>
                    </a:lnTo>
                    <a:lnTo>
                      <a:pt x="748242" y="345539"/>
                    </a:lnTo>
                    <a:close/>
                  </a:path>
                </a:pathLst>
              </a:custGeom>
              <a:solidFill>
                <a:srgbClr val="FFFF00"/>
              </a:solidFill>
              <a:ln w="1851" cap="flat">
                <a:noFill/>
                <a:prstDash val="solid"/>
                <a:miter/>
              </a:ln>
            </p:spPr>
            <p:txBody>
              <a:bodyPr/>
              <a:lstStyle/>
              <a:p>
                <a:endParaRPr lang="en-US"/>
              </a:p>
            </p:txBody>
          </p:sp>
        </p:grpSp>
        <p:sp>
          <p:nvSpPr>
            <p:cNvPr id="15" name="Freeform 14">
              <a:extLst>
                <a:ext uri="{FF2B5EF4-FFF2-40B4-BE49-F238E27FC236}">
                  <a16:creationId xmlns:a16="http://schemas.microsoft.com/office/drawing/2014/main" id="{D3984A4B-DE3D-1AE5-E3DB-C2793540C5B6}"/>
                </a:ext>
              </a:extLst>
            </p:cNvPr>
            <p:cNvSpPr/>
            <p:nvPr/>
          </p:nvSpPr>
          <p:spPr>
            <a:xfrm>
              <a:off x="4760281" y="4606214"/>
              <a:ext cx="3694684" cy="1847369"/>
            </a:xfrm>
            <a:custGeom>
              <a:avLst/>
              <a:gdLst>
                <a:gd name="csX0" fmla="*/ 3654823 w 3694684"/>
                <a:gd name="csY0" fmla="*/ 1463765 h 1847369"/>
                <a:gd name="csX1" fmla="*/ 3647384 w 3694684"/>
                <a:gd name="csY1" fmla="*/ 1430140 h 1847369"/>
                <a:gd name="csX2" fmla="*/ 3642091 w 3694684"/>
                <a:gd name="csY2" fmla="*/ 1407840 h 1847369"/>
                <a:gd name="csX3" fmla="*/ 3636521 w 3694684"/>
                <a:gd name="csY3" fmla="*/ 1385652 h 1847369"/>
                <a:gd name="csX4" fmla="*/ 3633634 w 3694684"/>
                <a:gd name="csY4" fmla="*/ 1374604 h 1847369"/>
                <a:gd name="csX5" fmla="*/ 3627675 w 3694684"/>
                <a:gd name="csY5" fmla="*/ 1352582 h 1847369"/>
                <a:gd name="csX6" fmla="*/ 3621458 w 3694684"/>
                <a:gd name="csY6" fmla="*/ 1330672 h 1847369"/>
                <a:gd name="csX7" fmla="*/ 3593958 w 3694684"/>
                <a:gd name="csY7" fmla="*/ 1244139 h 1847369"/>
                <a:gd name="csX8" fmla="*/ 3590238 w 3694684"/>
                <a:gd name="csY8" fmla="*/ 1233461 h 1847369"/>
                <a:gd name="csX9" fmla="*/ 3570659 w 3694684"/>
                <a:gd name="csY9" fmla="*/ 1180479 h 1847369"/>
                <a:gd name="csX10" fmla="*/ 3558168 w 3694684"/>
                <a:gd name="csY10" fmla="*/ 1149057 h 1847369"/>
                <a:gd name="csX11" fmla="*/ 3549526 w 3694684"/>
                <a:gd name="csY11" fmla="*/ 1128275 h 1847369"/>
                <a:gd name="csX12" fmla="*/ 3536109 w 3694684"/>
                <a:gd name="csY12" fmla="*/ 1097333 h 1847369"/>
                <a:gd name="csX13" fmla="*/ 3497673 w 3694684"/>
                <a:gd name="csY13" fmla="*/ 1016297 h 1847369"/>
                <a:gd name="csX14" fmla="*/ 3487476 w 3694684"/>
                <a:gd name="csY14" fmla="*/ 996384 h 1847369"/>
                <a:gd name="csX15" fmla="*/ 3477039 w 3694684"/>
                <a:gd name="csY15" fmla="*/ 976602 h 1847369"/>
                <a:gd name="csX16" fmla="*/ 3471728 w 3694684"/>
                <a:gd name="csY16" fmla="*/ 966775 h 1847369"/>
                <a:gd name="csX17" fmla="*/ 3444358 w 3694684"/>
                <a:gd name="csY17" fmla="*/ 918142 h 1847369"/>
                <a:gd name="csX18" fmla="*/ 3397631 w 3694684"/>
                <a:gd name="csY18" fmla="*/ 842269 h 1847369"/>
                <a:gd name="csX19" fmla="*/ 3385399 w 3694684"/>
                <a:gd name="csY19" fmla="*/ 823689 h 1847369"/>
                <a:gd name="csX20" fmla="*/ 3379199 w 3694684"/>
                <a:gd name="csY20" fmla="*/ 814455 h 1847369"/>
                <a:gd name="csX21" fmla="*/ 3366634 w 3694684"/>
                <a:gd name="csY21" fmla="*/ 796116 h 1847369"/>
                <a:gd name="csX22" fmla="*/ 3353865 w 3694684"/>
                <a:gd name="csY22" fmla="*/ 777925 h 1847369"/>
                <a:gd name="csX23" fmla="*/ 3347406 w 3694684"/>
                <a:gd name="csY23" fmla="*/ 768894 h 1847369"/>
                <a:gd name="csX24" fmla="*/ 3334323 w 3694684"/>
                <a:gd name="csY24" fmla="*/ 750943 h 1847369"/>
                <a:gd name="csX25" fmla="*/ 3293814 w 3694684"/>
                <a:gd name="csY25" fmla="*/ 698091 h 1847369"/>
                <a:gd name="csX26" fmla="*/ 3279897 w 3694684"/>
                <a:gd name="csY26" fmla="*/ 680807 h 1847369"/>
                <a:gd name="csX27" fmla="*/ 3169215 w 3694684"/>
                <a:gd name="csY27" fmla="*/ 556800 h 1847369"/>
                <a:gd name="csX28" fmla="*/ 3153633 w 3694684"/>
                <a:gd name="csY28" fmla="*/ 541033 h 1847369"/>
                <a:gd name="csX29" fmla="*/ 3145768 w 3694684"/>
                <a:gd name="csY29" fmla="*/ 533223 h 1847369"/>
                <a:gd name="csX30" fmla="*/ 3129909 w 3694684"/>
                <a:gd name="csY30" fmla="*/ 517734 h 1847369"/>
                <a:gd name="csX31" fmla="*/ 3113864 w 3694684"/>
                <a:gd name="csY31" fmla="*/ 502449 h 1847369"/>
                <a:gd name="csX32" fmla="*/ 3097635 w 3694684"/>
                <a:gd name="csY32" fmla="*/ 487348 h 1847369"/>
                <a:gd name="csX33" fmla="*/ 3081239 w 3694684"/>
                <a:gd name="csY33" fmla="*/ 472432 h 1847369"/>
                <a:gd name="csX34" fmla="*/ 3064657 w 3694684"/>
                <a:gd name="csY34" fmla="*/ 457720 h 1847369"/>
                <a:gd name="csX35" fmla="*/ 3056293 w 3694684"/>
                <a:gd name="csY35" fmla="*/ 450429 h 1847369"/>
                <a:gd name="csX36" fmla="*/ 3030959 w 3694684"/>
                <a:gd name="csY36" fmla="*/ 428870 h 1847369"/>
                <a:gd name="csX37" fmla="*/ 3013859 w 3694684"/>
                <a:gd name="csY37" fmla="*/ 414750 h 1847369"/>
                <a:gd name="csX38" fmla="*/ 2996575 w 3694684"/>
                <a:gd name="csY38" fmla="*/ 400834 h 1847369"/>
                <a:gd name="csX39" fmla="*/ 2970334 w 3694684"/>
                <a:gd name="csY39" fmla="*/ 380348 h 1847369"/>
                <a:gd name="csX40" fmla="*/ 2952642 w 3694684"/>
                <a:gd name="csY40" fmla="*/ 366950 h 1847369"/>
                <a:gd name="csX41" fmla="*/ 2925791 w 3694684"/>
                <a:gd name="csY41" fmla="*/ 347241 h 1847369"/>
                <a:gd name="csX42" fmla="*/ 2907673 w 3694684"/>
                <a:gd name="csY42" fmla="*/ 334361 h 1847369"/>
                <a:gd name="csX43" fmla="*/ 2889408 w 3694684"/>
                <a:gd name="csY43" fmla="*/ 321703 h 1847369"/>
                <a:gd name="csX44" fmla="*/ 2880211 w 3694684"/>
                <a:gd name="csY44" fmla="*/ 315448 h 1847369"/>
                <a:gd name="csX45" fmla="*/ 2861705 w 3694684"/>
                <a:gd name="csY45" fmla="*/ 303105 h 1847369"/>
                <a:gd name="csX46" fmla="*/ 2852397 w 3694684"/>
                <a:gd name="csY46" fmla="*/ 297017 h 1847369"/>
                <a:gd name="csX47" fmla="*/ 2833651 w 3694684"/>
                <a:gd name="csY47" fmla="*/ 285006 h 1847369"/>
                <a:gd name="csX48" fmla="*/ 2824231 w 3694684"/>
                <a:gd name="csY48" fmla="*/ 279085 h 1847369"/>
                <a:gd name="csX49" fmla="*/ 2795714 w 3694684"/>
                <a:gd name="csY49" fmla="*/ 261652 h 1847369"/>
                <a:gd name="csX50" fmla="*/ 2786128 w 3694684"/>
                <a:gd name="csY50" fmla="*/ 255952 h 1847369"/>
                <a:gd name="csX51" fmla="*/ 2757167 w 3694684"/>
                <a:gd name="csY51" fmla="*/ 239186 h 1847369"/>
                <a:gd name="csX52" fmla="*/ 2727872 w 3694684"/>
                <a:gd name="csY52" fmla="*/ 222938 h 1847369"/>
                <a:gd name="csX53" fmla="*/ 2698263 w 3694684"/>
                <a:gd name="csY53" fmla="*/ 207208 h 1847369"/>
                <a:gd name="csX54" fmla="*/ 2678351 w 3694684"/>
                <a:gd name="csY54" fmla="*/ 197012 h 1847369"/>
                <a:gd name="csX55" fmla="*/ 2587043 w 3694684"/>
                <a:gd name="csY55" fmla="*/ 154042 h 1847369"/>
                <a:gd name="csX56" fmla="*/ 2535172 w 3694684"/>
                <a:gd name="csY56" fmla="*/ 132279 h 1847369"/>
                <a:gd name="csX57" fmla="*/ 2503657 w 3694684"/>
                <a:gd name="csY57" fmla="*/ 119973 h 1847369"/>
                <a:gd name="csX58" fmla="*/ 2493090 w 3694684"/>
                <a:gd name="csY58" fmla="*/ 115994 h 1847369"/>
                <a:gd name="csX59" fmla="*/ 2461205 w 3694684"/>
                <a:gd name="csY59" fmla="*/ 104428 h 1847369"/>
                <a:gd name="csX60" fmla="*/ 2418290 w 3694684"/>
                <a:gd name="csY60" fmla="*/ 89901 h 1847369"/>
                <a:gd name="csX61" fmla="*/ 2385794 w 3694684"/>
                <a:gd name="csY61" fmla="*/ 79686 h 1847369"/>
                <a:gd name="csX62" fmla="*/ 2374912 w 3694684"/>
                <a:gd name="csY62" fmla="*/ 76410 h 1847369"/>
                <a:gd name="csX63" fmla="*/ 2353057 w 3694684"/>
                <a:gd name="csY63" fmla="*/ 70063 h 1847369"/>
                <a:gd name="csX64" fmla="*/ 2331091 w 3694684"/>
                <a:gd name="csY64" fmla="*/ 63974 h 1847369"/>
                <a:gd name="csX65" fmla="*/ 2297929 w 3694684"/>
                <a:gd name="csY65" fmla="*/ 55332 h 1847369"/>
                <a:gd name="csX66" fmla="*/ 2242134 w 3694684"/>
                <a:gd name="csY66" fmla="*/ 42267 h 1847369"/>
                <a:gd name="csX67" fmla="*/ 2230901 w 3694684"/>
                <a:gd name="csY67" fmla="*/ 39861 h 1847369"/>
                <a:gd name="csX68" fmla="*/ 2128675 w 3694684"/>
                <a:gd name="csY68" fmla="*/ 21282 h 1847369"/>
                <a:gd name="csX69" fmla="*/ 2105691 w 3694684"/>
                <a:gd name="csY69" fmla="*/ 17914 h 1847369"/>
                <a:gd name="csX70" fmla="*/ 2047842 w 3694684"/>
                <a:gd name="csY70" fmla="*/ 10752 h 1847369"/>
                <a:gd name="csX71" fmla="*/ 2012885 w 3694684"/>
                <a:gd name="csY71" fmla="*/ 7310 h 1847369"/>
                <a:gd name="csX72" fmla="*/ 1989475 w 3694684"/>
                <a:gd name="csY72" fmla="*/ 5385 h 1847369"/>
                <a:gd name="csX73" fmla="*/ 1965973 w 3694684"/>
                <a:gd name="csY73" fmla="*/ 3738 h 1847369"/>
                <a:gd name="csX74" fmla="*/ 1895022 w 3694684"/>
                <a:gd name="csY74" fmla="*/ 592 h 1847369"/>
                <a:gd name="csX75" fmla="*/ 1871224 w 3694684"/>
                <a:gd name="csY75" fmla="*/ 148 h 1847369"/>
                <a:gd name="csX76" fmla="*/ 1847352 w 3694684"/>
                <a:gd name="csY76" fmla="*/ 0 h 1847369"/>
                <a:gd name="csX77" fmla="*/ 0 w 3694684"/>
                <a:gd name="csY77" fmla="*/ 1847369 h 1847369"/>
                <a:gd name="csX78" fmla="*/ 358437 w 3694684"/>
                <a:gd name="csY78" fmla="*/ 1847369 h 1847369"/>
                <a:gd name="csX79" fmla="*/ 631063 w 3694684"/>
                <a:gd name="csY79" fmla="*/ 988371 h 1847369"/>
                <a:gd name="csX80" fmla="*/ 643943 w 3694684"/>
                <a:gd name="csY80" fmla="*/ 970439 h 1847369"/>
                <a:gd name="csX81" fmla="*/ 1373402 w 3694684"/>
                <a:gd name="csY81" fmla="*/ 435458 h 1847369"/>
                <a:gd name="csX82" fmla="*/ 1394369 w 3694684"/>
                <a:gd name="csY82" fmla="*/ 428592 h 1847369"/>
                <a:gd name="csX83" fmla="*/ 1847389 w 3694684"/>
                <a:gd name="csY83" fmla="*/ 358419 h 1847369"/>
                <a:gd name="csX84" fmla="*/ 2300335 w 3694684"/>
                <a:gd name="csY84" fmla="*/ 428555 h 1847369"/>
                <a:gd name="csX85" fmla="*/ 2321301 w 3694684"/>
                <a:gd name="csY85" fmla="*/ 435421 h 1847369"/>
                <a:gd name="csX86" fmla="*/ 3050797 w 3694684"/>
                <a:gd name="csY86" fmla="*/ 970384 h 1847369"/>
                <a:gd name="csX87" fmla="*/ 3063677 w 3694684"/>
                <a:gd name="csY87" fmla="*/ 988297 h 1847369"/>
                <a:gd name="csX88" fmla="*/ 3336340 w 3694684"/>
                <a:gd name="csY88" fmla="*/ 1847351 h 1847369"/>
                <a:gd name="csX89" fmla="*/ 3694684 w 3694684"/>
                <a:gd name="csY89" fmla="*/ 1847351 h 1847369"/>
                <a:gd name="csX90" fmla="*/ 3665834 w 3694684"/>
                <a:gd name="csY90" fmla="*/ 1520337 h 1847369"/>
                <a:gd name="csX91" fmla="*/ 3654823 w 3694684"/>
                <a:gd name="csY91" fmla="*/ 1463783 h 1847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3694684" h="1847369">
                  <a:moveTo>
                    <a:pt x="3654823" y="1463765"/>
                  </a:moveTo>
                  <a:cubicBezTo>
                    <a:pt x="3652455" y="1452513"/>
                    <a:pt x="3649975" y="1441299"/>
                    <a:pt x="3647384" y="1430140"/>
                  </a:cubicBezTo>
                  <a:cubicBezTo>
                    <a:pt x="3645663" y="1422700"/>
                    <a:pt x="3643905" y="1415261"/>
                    <a:pt x="3642091" y="1407840"/>
                  </a:cubicBezTo>
                  <a:cubicBezTo>
                    <a:pt x="3640278" y="1400419"/>
                    <a:pt x="3638427" y="1393036"/>
                    <a:pt x="3636521" y="1385652"/>
                  </a:cubicBezTo>
                  <a:cubicBezTo>
                    <a:pt x="3635577" y="1381969"/>
                    <a:pt x="3634615" y="1378287"/>
                    <a:pt x="3633634" y="1374604"/>
                  </a:cubicBezTo>
                  <a:cubicBezTo>
                    <a:pt x="3631691" y="1367239"/>
                    <a:pt x="3629711" y="1359911"/>
                    <a:pt x="3627675" y="1352582"/>
                  </a:cubicBezTo>
                  <a:cubicBezTo>
                    <a:pt x="3625640" y="1345254"/>
                    <a:pt x="3623567" y="1337944"/>
                    <a:pt x="3621458" y="1330672"/>
                  </a:cubicBezTo>
                  <a:cubicBezTo>
                    <a:pt x="3612982" y="1301525"/>
                    <a:pt x="3603803" y="1272675"/>
                    <a:pt x="3593958" y="1244139"/>
                  </a:cubicBezTo>
                  <a:cubicBezTo>
                    <a:pt x="3592718" y="1240567"/>
                    <a:pt x="3591478" y="1237014"/>
                    <a:pt x="3590238" y="1233461"/>
                  </a:cubicBezTo>
                  <a:cubicBezTo>
                    <a:pt x="3583983" y="1215677"/>
                    <a:pt x="3577451" y="1198023"/>
                    <a:pt x="3570659" y="1180479"/>
                  </a:cubicBezTo>
                  <a:cubicBezTo>
                    <a:pt x="3566588" y="1169968"/>
                    <a:pt x="3562424" y="1159494"/>
                    <a:pt x="3558168" y="1149057"/>
                  </a:cubicBezTo>
                  <a:cubicBezTo>
                    <a:pt x="3555336" y="1142098"/>
                    <a:pt x="3552450" y="1135177"/>
                    <a:pt x="3549526" y="1128275"/>
                  </a:cubicBezTo>
                  <a:cubicBezTo>
                    <a:pt x="3545140" y="1117911"/>
                    <a:pt x="3540661" y="1107604"/>
                    <a:pt x="3536109" y="1097333"/>
                  </a:cubicBezTo>
                  <a:cubicBezTo>
                    <a:pt x="3523932" y="1069963"/>
                    <a:pt x="3511126" y="1042945"/>
                    <a:pt x="3497673" y="1016297"/>
                  </a:cubicBezTo>
                  <a:cubicBezTo>
                    <a:pt x="3494305" y="1009634"/>
                    <a:pt x="3490918" y="1002991"/>
                    <a:pt x="3487476" y="996384"/>
                  </a:cubicBezTo>
                  <a:cubicBezTo>
                    <a:pt x="3484034" y="989778"/>
                    <a:pt x="3480555" y="983171"/>
                    <a:pt x="3477039" y="976602"/>
                  </a:cubicBezTo>
                  <a:cubicBezTo>
                    <a:pt x="3475281" y="973326"/>
                    <a:pt x="3473504" y="970032"/>
                    <a:pt x="3471728" y="966775"/>
                  </a:cubicBezTo>
                  <a:cubicBezTo>
                    <a:pt x="3462845" y="950416"/>
                    <a:pt x="3453722" y="934205"/>
                    <a:pt x="3444358" y="918142"/>
                  </a:cubicBezTo>
                  <a:cubicBezTo>
                    <a:pt x="3429387" y="892456"/>
                    <a:pt x="3413805" y="867159"/>
                    <a:pt x="3397631" y="842269"/>
                  </a:cubicBezTo>
                  <a:cubicBezTo>
                    <a:pt x="3393596" y="836051"/>
                    <a:pt x="3389507" y="829852"/>
                    <a:pt x="3385399" y="823689"/>
                  </a:cubicBezTo>
                  <a:cubicBezTo>
                    <a:pt x="3383344" y="820599"/>
                    <a:pt x="3381272" y="817527"/>
                    <a:pt x="3379199" y="814455"/>
                  </a:cubicBezTo>
                  <a:cubicBezTo>
                    <a:pt x="3375054" y="808311"/>
                    <a:pt x="3370872" y="802204"/>
                    <a:pt x="3366634" y="796116"/>
                  </a:cubicBezTo>
                  <a:cubicBezTo>
                    <a:pt x="3362396" y="790027"/>
                    <a:pt x="3358158" y="783957"/>
                    <a:pt x="3353865" y="777925"/>
                  </a:cubicBezTo>
                  <a:cubicBezTo>
                    <a:pt x="3351718" y="774908"/>
                    <a:pt x="3349571" y="771892"/>
                    <a:pt x="3347406" y="768894"/>
                  </a:cubicBezTo>
                  <a:cubicBezTo>
                    <a:pt x="3343076" y="762879"/>
                    <a:pt x="3338709" y="756902"/>
                    <a:pt x="3334323" y="750943"/>
                  </a:cubicBezTo>
                  <a:cubicBezTo>
                    <a:pt x="3321128" y="733085"/>
                    <a:pt x="3307619" y="715468"/>
                    <a:pt x="3293814" y="698091"/>
                  </a:cubicBezTo>
                  <a:cubicBezTo>
                    <a:pt x="3289206" y="692299"/>
                    <a:pt x="3284579" y="686543"/>
                    <a:pt x="3279897" y="680807"/>
                  </a:cubicBezTo>
                  <a:cubicBezTo>
                    <a:pt x="3244848" y="637818"/>
                    <a:pt x="3207910" y="596439"/>
                    <a:pt x="3169215" y="556800"/>
                  </a:cubicBezTo>
                  <a:cubicBezTo>
                    <a:pt x="3164052" y="551507"/>
                    <a:pt x="3158870" y="546252"/>
                    <a:pt x="3153633" y="541033"/>
                  </a:cubicBezTo>
                  <a:cubicBezTo>
                    <a:pt x="3151024" y="538424"/>
                    <a:pt x="3148396" y="535814"/>
                    <a:pt x="3145768" y="533223"/>
                  </a:cubicBezTo>
                  <a:cubicBezTo>
                    <a:pt x="3140512" y="528023"/>
                    <a:pt x="3135220" y="522879"/>
                    <a:pt x="3129909" y="517734"/>
                  </a:cubicBezTo>
                  <a:cubicBezTo>
                    <a:pt x="3124597" y="512590"/>
                    <a:pt x="3119249" y="507501"/>
                    <a:pt x="3113864" y="502449"/>
                  </a:cubicBezTo>
                  <a:cubicBezTo>
                    <a:pt x="3108479" y="497378"/>
                    <a:pt x="3103075" y="492344"/>
                    <a:pt x="3097635" y="487348"/>
                  </a:cubicBezTo>
                  <a:cubicBezTo>
                    <a:pt x="3092194" y="482351"/>
                    <a:pt x="3086735" y="477373"/>
                    <a:pt x="3081239" y="472432"/>
                  </a:cubicBezTo>
                  <a:cubicBezTo>
                    <a:pt x="3075742" y="467491"/>
                    <a:pt x="3070209" y="462587"/>
                    <a:pt x="3064657" y="457720"/>
                  </a:cubicBezTo>
                  <a:cubicBezTo>
                    <a:pt x="3061881" y="455277"/>
                    <a:pt x="3059087" y="452853"/>
                    <a:pt x="3056293" y="450429"/>
                  </a:cubicBezTo>
                  <a:cubicBezTo>
                    <a:pt x="3047910" y="443175"/>
                    <a:pt x="3039471" y="435995"/>
                    <a:pt x="3030959" y="428870"/>
                  </a:cubicBezTo>
                  <a:cubicBezTo>
                    <a:pt x="3025277" y="424132"/>
                    <a:pt x="3019577" y="419432"/>
                    <a:pt x="3013859" y="414750"/>
                  </a:cubicBezTo>
                  <a:cubicBezTo>
                    <a:pt x="3008123" y="410087"/>
                    <a:pt x="3002367" y="405442"/>
                    <a:pt x="2996575" y="400834"/>
                  </a:cubicBezTo>
                  <a:cubicBezTo>
                    <a:pt x="2987896" y="393931"/>
                    <a:pt x="2979143" y="387102"/>
                    <a:pt x="2970334" y="380348"/>
                  </a:cubicBezTo>
                  <a:cubicBezTo>
                    <a:pt x="2964468" y="375851"/>
                    <a:pt x="2958564" y="371373"/>
                    <a:pt x="2952642" y="366950"/>
                  </a:cubicBezTo>
                  <a:cubicBezTo>
                    <a:pt x="2943760" y="360306"/>
                    <a:pt x="2934803" y="353737"/>
                    <a:pt x="2925791" y="347241"/>
                  </a:cubicBezTo>
                  <a:cubicBezTo>
                    <a:pt x="2919776" y="342911"/>
                    <a:pt x="2913743" y="338617"/>
                    <a:pt x="2907673" y="334361"/>
                  </a:cubicBezTo>
                  <a:cubicBezTo>
                    <a:pt x="2901604" y="330105"/>
                    <a:pt x="2895515" y="325886"/>
                    <a:pt x="2889408" y="321703"/>
                  </a:cubicBezTo>
                  <a:cubicBezTo>
                    <a:pt x="2886355" y="319612"/>
                    <a:pt x="2883283" y="317521"/>
                    <a:pt x="2880211" y="315448"/>
                  </a:cubicBezTo>
                  <a:cubicBezTo>
                    <a:pt x="2874067" y="311303"/>
                    <a:pt x="2867905" y="307176"/>
                    <a:pt x="2861705" y="303105"/>
                  </a:cubicBezTo>
                  <a:cubicBezTo>
                    <a:pt x="2858615" y="301069"/>
                    <a:pt x="2855506" y="299034"/>
                    <a:pt x="2852397" y="297017"/>
                  </a:cubicBezTo>
                  <a:cubicBezTo>
                    <a:pt x="2846179" y="292982"/>
                    <a:pt x="2839924" y="288967"/>
                    <a:pt x="2833651" y="285006"/>
                  </a:cubicBezTo>
                  <a:cubicBezTo>
                    <a:pt x="2830523" y="283026"/>
                    <a:pt x="2827377" y="281046"/>
                    <a:pt x="2824231" y="279085"/>
                  </a:cubicBezTo>
                  <a:cubicBezTo>
                    <a:pt x="2814793" y="273181"/>
                    <a:pt x="2805281" y="267370"/>
                    <a:pt x="2795714" y="261652"/>
                  </a:cubicBezTo>
                  <a:cubicBezTo>
                    <a:pt x="2792531" y="259746"/>
                    <a:pt x="2789329" y="257840"/>
                    <a:pt x="2786128" y="255952"/>
                  </a:cubicBezTo>
                  <a:cubicBezTo>
                    <a:pt x="2776523" y="250271"/>
                    <a:pt x="2766882" y="244682"/>
                    <a:pt x="2757167" y="239186"/>
                  </a:cubicBezTo>
                  <a:cubicBezTo>
                    <a:pt x="2747451" y="233690"/>
                    <a:pt x="2737699" y="228268"/>
                    <a:pt x="2727872" y="222938"/>
                  </a:cubicBezTo>
                  <a:cubicBezTo>
                    <a:pt x="2718045" y="217609"/>
                    <a:pt x="2708182" y="212353"/>
                    <a:pt x="2698263" y="207208"/>
                  </a:cubicBezTo>
                  <a:cubicBezTo>
                    <a:pt x="2691656" y="203766"/>
                    <a:pt x="2685013" y="200361"/>
                    <a:pt x="2678351" y="197012"/>
                  </a:cubicBezTo>
                  <a:cubicBezTo>
                    <a:pt x="2648371" y="181893"/>
                    <a:pt x="2617930" y="167551"/>
                    <a:pt x="2587043" y="154042"/>
                  </a:cubicBezTo>
                  <a:cubicBezTo>
                    <a:pt x="2569889" y="146528"/>
                    <a:pt x="2552586" y="139274"/>
                    <a:pt x="2535172" y="132279"/>
                  </a:cubicBezTo>
                  <a:cubicBezTo>
                    <a:pt x="2524716" y="128078"/>
                    <a:pt x="2514205" y="123970"/>
                    <a:pt x="2503657" y="119973"/>
                  </a:cubicBezTo>
                  <a:cubicBezTo>
                    <a:pt x="2500141" y="118640"/>
                    <a:pt x="2496625" y="117308"/>
                    <a:pt x="2493090" y="115994"/>
                  </a:cubicBezTo>
                  <a:cubicBezTo>
                    <a:pt x="2482505" y="112052"/>
                    <a:pt x="2471882" y="108184"/>
                    <a:pt x="2461205" y="104428"/>
                  </a:cubicBezTo>
                  <a:cubicBezTo>
                    <a:pt x="2446974" y="99413"/>
                    <a:pt x="2432669" y="94583"/>
                    <a:pt x="2418290" y="89901"/>
                  </a:cubicBezTo>
                  <a:cubicBezTo>
                    <a:pt x="2407501" y="86403"/>
                    <a:pt x="2396675" y="82998"/>
                    <a:pt x="2385794" y="79686"/>
                  </a:cubicBezTo>
                  <a:cubicBezTo>
                    <a:pt x="2382167" y="78575"/>
                    <a:pt x="2378540" y="77483"/>
                    <a:pt x="2374912" y="76410"/>
                  </a:cubicBezTo>
                  <a:cubicBezTo>
                    <a:pt x="2367640" y="74245"/>
                    <a:pt x="2360348" y="72135"/>
                    <a:pt x="2353057" y="70063"/>
                  </a:cubicBezTo>
                  <a:cubicBezTo>
                    <a:pt x="2345747" y="67990"/>
                    <a:pt x="2338419" y="65954"/>
                    <a:pt x="2331091" y="63974"/>
                  </a:cubicBezTo>
                  <a:cubicBezTo>
                    <a:pt x="2320080" y="60995"/>
                    <a:pt x="2309032" y="58108"/>
                    <a:pt x="2297929" y="55332"/>
                  </a:cubicBezTo>
                  <a:cubicBezTo>
                    <a:pt x="2279441" y="50706"/>
                    <a:pt x="2260843" y="46338"/>
                    <a:pt x="2242134" y="42267"/>
                  </a:cubicBezTo>
                  <a:cubicBezTo>
                    <a:pt x="2238396" y="41453"/>
                    <a:pt x="2234639" y="40657"/>
                    <a:pt x="2230901" y="39861"/>
                  </a:cubicBezTo>
                  <a:cubicBezTo>
                    <a:pt x="2197147" y="32737"/>
                    <a:pt x="2163059" y="26537"/>
                    <a:pt x="2128675" y="21282"/>
                  </a:cubicBezTo>
                  <a:cubicBezTo>
                    <a:pt x="2121033" y="20116"/>
                    <a:pt x="2113371" y="18987"/>
                    <a:pt x="2105691" y="17914"/>
                  </a:cubicBezTo>
                  <a:cubicBezTo>
                    <a:pt x="2086501" y="15230"/>
                    <a:pt x="2067218" y="12843"/>
                    <a:pt x="2047842" y="10752"/>
                  </a:cubicBezTo>
                  <a:cubicBezTo>
                    <a:pt x="2036221" y="9493"/>
                    <a:pt x="2024562" y="8346"/>
                    <a:pt x="2012885" y="7310"/>
                  </a:cubicBezTo>
                  <a:cubicBezTo>
                    <a:pt x="2005094" y="6625"/>
                    <a:pt x="1997285" y="5977"/>
                    <a:pt x="1989475" y="5385"/>
                  </a:cubicBezTo>
                  <a:cubicBezTo>
                    <a:pt x="1981666" y="4793"/>
                    <a:pt x="1973820" y="4238"/>
                    <a:pt x="1965973" y="3738"/>
                  </a:cubicBezTo>
                  <a:cubicBezTo>
                    <a:pt x="1942434" y="2239"/>
                    <a:pt x="1918784" y="1203"/>
                    <a:pt x="1895022" y="592"/>
                  </a:cubicBezTo>
                  <a:cubicBezTo>
                    <a:pt x="1887102" y="389"/>
                    <a:pt x="1879163" y="241"/>
                    <a:pt x="1871224" y="148"/>
                  </a:cubicBezTo>
                  <a:cubicBezTo>
                    <a:pt x="1863285" y="56"/>
                    <a:pt x="1855309" y="0"/>
                    <a:pt x="1847352" y="0"/>
                  </a:cubicBezTo>
                  <a:cubicBezTo>
                    <a:pt x="827094" y="0"/>
                    <a:pt x="0" y="827094"/>
                    <a:pt x="0" y="1847369"/>
                  </a:cubicBezTo>
                  <a:lnTo>
                    <a:pt x="358437" y="1847369"/>
                  </a:lnTo>
                  <a:cubicBezTo>
                    <a:pt x="358437" y="1527443"/>
                    <a:pt x="459349" y="1231074"/>
                    <a:pt x="631063" y="988371"/>
                  </a:cubicBezTo>
                  <a:cubicBezTo>
                    <a:pt x="635301" y="982357"/>
                    <a:pt x="639613" y="976380"/>
                    <a:pt x="643943" y="970439"/>
                  </a:cubicBezTo>
                  <a:cubicBezTo>
                    <a:pt x="823985" y="723777"/>
                    <a:pt x="1078013" y="534556"/>
                    <a:pt x="1373402" y="435458"/>
                  </a:cubicBezTo>
                  <a:cubicBezTo>
                    <a:pt x="1380360" y="433126"/>
                    <a:pt x="1387355" y="430831"/>
                    <a:pt x="1394369" y="428592"/>
                  </a:cubicBezTo>
                  <a:cubicBezTo>
                    <a:pt x="1537214" y="383031"/>
                    <a:pt x="1689424" y="358419"/>
                    <a:pt x="1847389" y="358419"/>
                  </a:cubicBezTo>
                  <a:cubicBezTo>
                    <a:pt x="2005353" y="358419"/>
                    <a:pt x="2157507" y="382994"/>
                    <a:pt x="2300335" y="428555"/>
                  </a:cubicBezTo>
                  <a:cubicBezTo>
                    <a:pt x="2307348" y="430794"/>
                    <a:pt x="2314343" y="433089"/>
                    <a:pt x="2321301" y="435421"/>
                  </a:cubicBezTo>
                  <a:cubicBezTo>
                    <a:pt x="2616708" y="534519"/>
                    <a:pt x="2870755" y="723740"/>
                    <a:pt x="3050797" y="970384"/>
                  </a:cubicBezTo>
                  <a:cubicBezTo>
                    <a:pt x="3055127" y="976324"/>
                    <a:pt x="3059420" y="982302"/>
                    <a:pt x="3063677" y="988297"/>
                  </a:cubicBezTo>
                  <a:cubicBezTo>
                    <a:pt x="3235410" y="1231018"/>
                    <a:pt x="3336340" y="1527406"/>
                    <a:pt x="3336340" y="1847351"/>
                  </a:cubicBezTo>
                  <a:lnTo>
                    <a:pt x="3694684" y="1847351"/>
                  </a:lnTo>
                  <a:cubicBezTo>
                    <a:pt x="3694684" y="1735762"/>
                    <a:pt x="3684784" y="1626485"/>
                    <a:pt x="3665834" y="1520337"/>
                  </a:cubicBezTo>
                  <a:cubicBezTo>
                    <a:pt x="3662447" y="1501387"/>
                    <a:pt x="3658765" y="1482529"/>
                    <a:pt x="3654823" y="1463783"/>
                  </a:cubicBezTo>
                  <a:close/>
                </a:path>
              </a:pathLst>
            </a:custGeom>
            <a:solidFill>
              <a:srgbClr val="EAEAEA"/>
            </a:solidFill>
            <a:ln w="1851" cap="flat">
              <a:noFill/>
              <a:prstDash val="solid"/>
              <a:miter/>
            </a:ln>
            <a:effectLst>
              <a:outerShdw blurRad="50800" dist="38100" dir="5400000" algn="t" rotWithShape="0">
                <a:prstClr val="black">
                  <a:alpha val="40000"/>
                </a:prstClr>
              </a:outerShdw>
            </a:effectLst>
          </p:spPr>
          <p:txBody>
            <a:bodyPr/>
            <a:lstStyle/>
            <a:p>
              <a:endParaRPr lang="en-US"/>
            </a:p>
          </p:txBody>
        </p:sp>
        <p:sp>
          <p:nvSpPr>
            <p:cNvPr id="16" name="Freeform 15">
              <a:extLst>
                <a:ext uri="{FF2B5EF4-FFF2-40B4-BE49-F238E27FC236}">
                  <a16:creationId xmlns:a16="http://schemas.microsoft.com/office/drawing/2014/main" id="{EF30AFD8-F05F-8563-8C50-56BC8DB1879F}"/>
                </a:ext>
              </a:extLst>
            </p:cNvPr>
            <p:cNvSpPr/>
            <p:nvPr/>
          </p:nvSpPr>
          <p:spPr>
            <a:xfrm>
              <a:off x="5692321" y="5538272"/>
              <a:ext cx="1830585" cy="915292"/>
            </a:xfrm>
            <a:custGeom>
              <a:avLst/>
              <a:gdLst>
                <a:gd name="csX0" fmla="*/ 1830585 w 1830585"/>
                <a:gd name="csY0" fmla="*/ 915292 h 915292"/>
                <a:gd name="csX1" fmla="*/ 0 w 1830585"/>
                <a:gd name="csY1" fmla="*/ 915292 h 915292"/>
                <a:gd name="csX2" fmla="*/ 915293 w 1830585"/>
                <a:gd name="csY2" fmla="*/ 0 h 915292"/>
                <a:gd name="csX3" fmla="*/ 1830585 w 1830585"/>
                <a:gd name="csY3" fmla="*/ 915292 h 915292"/>
              </a:gdLst>
              <a:ahLst/>
              <a:cxnLst>
                <a:cxn ang="0">
                  <a:pos x="csX0" y="csY0"/>
                </a:cxn>
                <a:cxn ang="0">
                  <a:pos x="csX1" y="csY1"/>
                </a:cxn>
                <a:cxn ang="0">
                  <a:pos x="csX2" y="csY2"/>
                </a:cxn>
                <a:cxn ang="0">
                  <a:pos x="csX3" y="csY3"/>
                </a:cxn>
              </a:cxnLst>
              <a:rect l="l" t="t" r="r" b="b"/>
              <a:pathLst>
                <a:path w="1830585" h="915292">
                  <a:moveTo>
                    <a:pt x="1830585" y="915292"/>
                  </a:moveTo>
                  <a:lnTo>
                    <a:pt x="0" y="915292"/>
                  </a:lnTo>
                  <a:cubicBezTo>
                    <a:pt x="0" y="409790"/>
                    <a:pt x="409790" y="0"/>
                    <a:pt x="915293" y="0"/>
                  </a:cubicBezTo>
                  <a:cubicBezTo>
                    <a:pt x="1420795" y="0"/>
                    <a:pt x="1830585" y="409790"/>
                    <a:pt x="1830585" y="915292"/>
                  </a:cubicBezTo>
                  <a:close/>
                </a:path>
              </a:pathLst>
            </a:custGeom>
            <a:solidFill>
              <a:srgbClr val="FFFFFF"/>
            </a:solidFill>
            <a:ln w="1851" cap="flat">
              <a:noFill/>
              <a:prstDash val="solid"/>
              <a:miter/>
            </a:ln>
          </p:spPr>
          <p:txBody>
            <a:bodyPr/>
            <a:lstStyle/>
            <a:p>
              <a:endParaRPr lang="en-US"/>
            </a:p>
          </p:txBody>
        </p:sp>
        <p:sp>
          <p:nvSpPr>
            <p:cNvPr id="18" name="Freeform 17">
              <a:extLst>
                <a:ext uri="{FF2B5EF4-FFF2-40B4-BE49-F238E27FC236}">
                  <a16:creationId xmlns:a16="http://schemas.microsoft.com/office/drawing/2014/main" id="{552305C0-81F3-6A16-D57E-716BBB25377D}"/>
                </a:ext>
              </a:extLst>
            </p:cNvPr>
            <p:cNvSpPr/>
            <p:nvPr/>
          </p:nvSpPr>
          <p:spPr>
            <a:xfrm>
              <a:off x="5715731" y="5561682"/>
              <a:ext cx="1783765" cy="891882"/>
            </a:xfrm>
            <a:custGeom>
              <a:avLst/>
              <a:gdLst>
                <a:gd name="csX0" fmla="*/ 1783766 w 1783765"/>
                <a:gd name="csY0" fmla="*/ 891883 h 891882"/>
                <a:gd name="csX1" fmla="*/ 0 w 1783765"/>
                <a:gd name="csY1" fmla="*/ 891883 h 891882"/>
                <a:gd name="csX2" fmla="*/ 891883 w 1783765"/>
                <a:gd name="csY2" fmla="*/ 0 h 891882"/>
                <a:gd name="csX3" fmla="*/ 1783766 w 1783765"/>
                <a:gd name="csY3" fmla="*/ 891883 h 891882"/>
              </a:gdLst>
              <a:ahLst/>
              <a:cxnLst>
                <a:cxn ang="0">
                  <a:pos x="csX0" y="csY0"/>
                </a:cxn>
                <a:cxn ang="0">
                  <a:pos x="csX1" y="csY1"/>
                </a:cxn>
                <a:cxn ang="0">
                  <a:pos x="csX2" y="csY2"/>
                </a:cxn>
                <a:cxn ang="0">
                  <a:pos x="csX3" y="csY3"/>
                </a:cxn>
              </a:cxnLst>
              <a:rect l="l" t="t" r="r" b="b"/>
              <a:pathLst>
                <a:path w="1783765" h="891882">
                  <a:moveTo>
                    <a:pt x="1783766" y="891883"/>
                  </a:moveTo>
                  <a:lnTo>
                    <a:pt x="0" y="891883"/>
                  </a:lnTo>
                  <a:cubicBezTo>
                    <a:pt x="0" y="399298"/>
                    <a:pt x="399316" y="0"/>
                    <a:pt x="891883" y="0"/>
                  </a:cubicBezTo>
                  <a:cubicBezTo>
                    <a:pt x="1384450" y="0"/>
                    <a:pt x="1783766" y="399316"/>
                    <a:pt x="1783766" y="891883"/>
                  </a:cubicBezTo>
                  <a:close/>
                </a:path>
              </a:pathLst>
            </a:custGeom>
            <a:solidFill>
              <a:srgbClr val="EAEAEA"/>
            </a:solidFill>
            <a:ln w="1851" cap="flat">
              <a:noFill/>
              <a:prstDash val="solid"/>
              <a:miter/>
            </a:ln>
          </p:spPr>
          <p:txBody>
            <a:bodyPr/>
            <a:lstStyle/>
            <a:p>
              <a:endParaRPr lang="en-US"/>
            </a:p>
          </p:txBody>
        </p:sp>
        <p:grpSp>
          <p:nvGrpSpPr>
            <p:cNvPr id="19" name="Graphic 424">
              <a:extLst>
                <a:ext uri="{FF2B5EF4-FFF2-40B4-BE49-F238E27FC236}">
                  <a16:creationId xmlns:a16="http://schemas.microsoft.com/office/drawing/2014/main" id="{ECFCA325-6E26-EBC1-2C97-A89C193FD609}"/>
                </a:ext>
              </a:extLst>
            </p:cNvPr>
            <p:cNvGrpSpPr/>
            <p:nvPr/>
          </p:nvGrpSpPr>
          <p:grpSpPr>
            <a:xfrm>
              <a:off x="5289618" y="5088565"/>
              <a:ext cx="2641783" cy="1196653"/>
              <a:chOff x="5289618" y="5088565"/>
              <a:chExt cx="2641783" cy="1196653"/>
            </a:xfrm>
            <a:solidFill>
              <a:srgbClr val="FFFFFF"/>
            </a:solidFill>
          </p:grpSpPr>
          <p:grpSp>
            <p:nvGrpSpPr>
              <p:cNvPr id="153" name="Graphic 424">
                <a:extLst>
                  <a:ext uri="{FF2B5EF4-FFF2-40B4-BE49-F238E27FC236}">
                    <a16:creationId xmlns:a16="http://schemas.microsoft.com/office/drawing/2014/main" id="{4CDD8B3E-D972-29C3-7FF5-F38274F3ADE3}"/>
                  </a:ext>
                </a:extLst>
              </p:cNvPr>
              <p:cNvGrpSpPr/>
              <p:nvPr/>
            </p:nvGrpSpPr>
            <p:grpSpPr>
              <a:xfrm>
                <a:off x="7583457" y="5937274"/>
                <a:ext cx="347944" cy="347944"/>
                <a:chOff x="7583457" y="5937274"/>
                <a:chExt cx="347944" cy="347944"/>
              </a:xfrm>
              <a:solidFill>
                <a:srgbClr val="FFFFFF"/>
              </a:solidFill>
            </p:grpSpPr>
            <p:sp>
              <p:nvSpPr>
                <p:cNvPr id="180" name="Freeform 179">
                  <a:extLst>
                    <a:ext uri="{FF2B5EF4-FFF2-40B4-BE49-F238E27FC236}">
                      <a16:creationId xmlns:a16="http://schemas.microsoft.com/office/drawing/2014/main" id="{02B82BCE-1A3A-31EA-65A6-40EDC221ECB0}"/>
                    </a:ext>
                  </a:extLst>
                </p:cNvPr>
                <p:cNvSpPr/>
                <p:nvPr/>
              </p:nvSpPr>
              <p:spPr>
                <a:xfrm>
                  <a:off x="7583457"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81" name="Graphic 424">
                  <a:extLst>
                    <a:ext uri="{FF2B5EF4-FFF2-40B4-BE49-F238E27FC236}">
                      <a16:creationId xmlns:a16="http://schemas.microsoft.com/office/drawing/2014/main" id="{3C81DF2F-BB9D-4842-1D53-7308D4A9350D}"/>
                    </a:ext>
                  </a:extLst>
                </p:cNvPr>
                <p:cNvGrpSpPr/>
                <p:nvPr/>
              </p:nvGrpSpPr>
              <p:grpSpPr>
                <a:xfrm>
                  <a:off x="7679761" y="6062557"/>
                  <a:ext cx="155337" cy="121212"/>
                  <a:chOff x="7679761" y="6062557"/>
                  <a:chExt cx="155337" cy="121212"/>
                </a:xfrm>
                <a:solidFill>
                  <a:srgbClr val="FFFFFF"/>
                </a:solidFill>
              </p:grpSpPr>
              <p:sp>
                <p:nvSpPr>
                  <p:cNvPr id="182" name="Freeform 181">
                    <a:extLst>
                      <a:ext uri="{FF2B5EF4-FFF2-40B4-BE49-F238E27FC236}">
                        <a16:creationId xmlns:a16="http://schemas.microsoft.com/office/drawing/2014/main" id="{4B43D974-21E8-74D2-7F2F-8A1876C559D9}"/>
                      </a:ext>
                    </a:extLst>
                  </p:cNvPr>
                  <p:cNvSpPr/>
                  <p:nvPr/>
                </p:nvSpPr>
                <p:spPr>
                  <a:xfrm>
                    <a:off x="7679761"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83" name="Freeform 182">
                    <a:extLst>
                      <a:ext uri="{FF2B5EF4-FFF2-40B4-BE49-F238E27FC236}">
                        <a16:creationId xmlns:a16="http://schemas.microsoft.com/office/drawing/2014/main" id="{22E5A593-7028-220C-67BA-016DA7DCBB7C}"/>
                      </a:ext>
                    </a:extLst>
                  </p:cNvPr>
                  <p:cNvSpPr/>
                  <p:nvPr/>
                </p:nvSpPr>
                <p:spPr>
                  <a:xfrm>
                    <a:off x="7816407"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84" name="Freeform 183">
                    <a:extLst>
                      <a:ext uri="{FF2B5EF4-FFF2-40B4-BE49-F238E27FC236}">
                        <a16:creationId xmlns:a16="http://schemas.microsoft.com/office/drawing/2014/main" id="{34D0B7A8-EE4E-2F9A-C2B6-EB947B7E9D35}"/>
                      </a:ext>
                    </a:extLst>
                  </p:cNvPr>
                  <p:cNvSpPr/>
                  <p:nvPr/>
                </p:nvSpPr>
                <p:spPr>
                  <a:xfrm>
                    <a:off x="7708012" y="6148516"/>
                    <a:ext cx="96760" cy="35253"/>
                  </a:xfrm>
                  <a:custGeom>
                    <a:avLst/>
                    <a:gdLst>
                      <a:gd name="csX0" fmla="*/ 95940 w 96760"/>
                      <a:gd name="csY0" fmla="*/ 518 h 35253"/>
                      <a:gd name="csX1" fmla="*/ 94386 w 96760"/>
                      <a:gd name="csY1" fmla="*/ 0 h 35253"/>
                      <a:gd name="csX2" fmla="*/ 48380 w 96760"/>
                      <a:gd name="csY2" fmla="*/ 9068 h 35253"/>
                      <a:gd name="csX3" fmla="*/ 48380 w 96760"/>
                      <a:gd name="csY3" fmla="*/ 9068 h 35253"/>
                      <a:gd name="csX4" fmla="*/ 48380 w 96760"/>
                      <a:gd name="csY4" fmla="*/ 9068 h 35253"/>
                      <a:gd name="csX5" fmla="*/ 2375 w 96760"/>
                      <a:gd name="csY5" fmla="*/ 0 h 35253"/>
                      <a:gd name="csX6" fmla="*/ 821 w 96760"/>
                      <a:gd name="csY6" fmla="*/ 518 h 35253"/>
                      <a:gd name="csX7" fmla="*/ 16680 w 96760"/>
                      <a:gd name="csY7" fmla="*/ 25334 h 35253"/>
                      <a:gd name="csX8" fmla="*/ 48380 w 96760"/>
                      <a:gd name="csY8" fmla="*/ 35253 h 35253"/>
                      <a:gd name="csX9" fmla="*/ 48380 w 96760"/>
                      <a:gd name="csY9" fmla="*/ 35253 h 35253"/>
                      <a:gd name="csX10" fmla="*/ 80081 w 96760"/>
                      <a:gd name="csY10" fmla="*/ 25334 h 35253"/>
                      <a:gd name="csX11" fmla="*/ 95940 w 96760"/>
                      <a:gd name="csY11" fmla="*/ 518 h 35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760" h="35253">
                        <a:moveTo>
                          <a:pt x="95940" y="518"/>
                        </a:moveTo>
                        <a:cubicBezTo>
                          <a:pt x="95533" y="166"/>
                          <a:pt x="94996" y="0"/>
                          <a:pt x="94386" y="0"/>
                        </a:cubicBezTo>
                        <a:cubicBezTo>
                          <a:pt x="88279" y="0"/>
                          <a:pt x="72271" y="9068"/>
                          <a:pt x="48380" y="9068"/>
                        </a:cubicBezTo>
                        <a:cubicBezTo>
                          <a:pt x="48380" y="9068"/>
                          <a:pt x="48380" y="9068"/>
                          <a:pt x="48380" y="9068"/>
                        </a:cubicBezTo>
                        <a:cubicBezTo>
                          <a:pt x="48380" y="9068"/>
                          <a:pt x="48380" y="9068"/>
                          <a:pt x="48380" y="9068"/>
                        </a:cubicBezTo>
                        <a:cubicBezTo>
                          <a:pt x="24489" y="9068"/>
                          <a:pt x="8482" y="0"/>
                          <a:pt x="2375" y="0"/>
                        </a:cubicBezTo>
                        <a:cubicBezTo>
                          <a:pt x="1764" y="0"/>
                          <a:pt x="1228" y="148"/>
                          <a:pt x="821" y="518"/>
                        </a:cubicBezTo>
                        <a:cubicBezTo>
                          <a:pt x="-2640" y="3498"/>
                          <a:pt x="5262" y="17062"/>
                          <a:pt x="16680" y="25334"/>
                        </a:cubicBezTo>
                        <a:cubicBezTo>
                          <a:pt x="29412" y="34550"/>
                          <a:pt x="42163" y="35253"/>
                          <a:pt x="48380" y="35253"/>
                        </a:cubicBezTo>
                        <a:lnTo>
                          <a:pt x="48380" y="35253"/>
                        </a:lnTo>
                        <a:cubicBezTo>
                          <a:pt x="54598" y="35253"/>
                          <a:pt x="67349" y="34550"/>
                          <a:pt x="80081" y="25334"/>
                        </a:cubicBezTo>
                        <a:cubicBezTo>
                          <a:pt x="91499" y="17062"/>
                          <a:pt x="99401" y="3498"/>
                          <a:pt x="95940" y="518"/>
                        </a:cubicBezTo>
                        <a:close/>
                      </a:path>
                    </a:pathLst>
                  </a:custGeom>
                  <a:solidFill>
                    <a:srgbClr val="FFFFFF"/>
                  </a:solidFill>
                  <a:ln w="1851" cap="flat">
                    <a:noFill/>
                    <a:prstDash val="solid"/>
                    <a:miter/>
                  </a:ln>
                </p:spPr>
                <p:txBody>
                  <a:bodyPr/>
                  <a:lstStyle/>
                  <a:p>
                    <a:endParaRPr lang="en-US"/>
                  </a:p>
                </p:txBody>
              </p:sp>
            </p:grpSp>
          </p:grpSp>
          <p:grpSp>
            <p:nvGrpSpPr>
              <p:cNvPr id="154" name="Graphic 424">
                <a:extLst>
                  <a:ext uri="{FF2B5EF4-FFF2-40B4-BE49-F238E27FC236}">
                    <a16:creationId xmlns:a16="http://schemas.microsoft.com/office/drawing/2014/main" id="{EE1EEDB1-898D-0BCF-8AF5-C07EE53FCBA2}"/>
                  </a:ext>
                </a:extLst>
              </p:cNvPr>
              <p:cNvGrpSpPr/>
              <p:nvPr/>
            </p:nvGrpSpPr>
            <p:grpSpPr>
              <a:xfrm>
                <a:off x="7156438" y="5338447"/>
                <a:ext cx="347944" cy="347944"/>
                <a:chOff x="7156438" y="5338447"/>
                <a:chExt cx="347944" cy="347944"/>
              </a:xfrm>
              <a:solidFill>
                <a:srgbClr val="FFFFFF"/>
              </a:solidFill>
            </p:grpSpPr>
            <p:sp>
              <p:nvSpPr>
                <p:cNvPr id="175" name="Freeform 174">
                  <a:extLst>
                    <a:ext uri="{FF2B5EF4-FFF2-40B4-BE49-F238E27FC236}">
                      <a16:creationId xmlns:a16="http://schemas.microsoft.com/office/drawing/2014/main" id="{9854C0C0-AD8E-BD79-6314-919DF6F9848D}"/>
                    </a:ext>
                  </a:extLst>
                </p:cNvPr>
                <p:cNvSpPr/>
                <p:nvPr/>
              </p:nvSpPr>
              <p:spPr>
                <a:xfrm>
                  <a:off x="7156438"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76" name="Graphic 424">
                  <a:extLst>
                    <a:ext uri="{FF2B5EF4-FFF2-40B4-BE49-F238E27FC236}">
                      <a16:creationId xmlns:a16="http://schemas.microsoft.com/office/drawing/2014/main" id="{8EE6C18E-02A1-3820-5D4C-F3B8D9B5AFE2}"/>
                    </a:ext>
                  </a:extLst>
                </p:cNvPr>
                <p:cNvGrpSpPr/>
                <p:nvPr/>
              </p:nvGrpSpPr>
              <p:grpSpPr>
                <a:xfrm>
                  <a:off x="7252741" y="5463731"/>
                  <a:ext cx="155318" cy="114457"/>
                  <a:chOff x="7252741" y="5463731"/>
                  <a:chExt cx="155318" cy="114457"/>
                </a:xfrm>
                <a:solidFill>
                  <a:srgbClr val="FFFFFF"/>
                </a:solidFill>
              </p:grpSpPr>
              <p:sp>
                <p:nvSpPr>
                  <p:cNvPr id="177" name="Freeform 176">
                    <a:extLst>
                      <a:ext uri="{FF2B5EF4-FFF2-40B4-BE49-F238E27FC236}">
                        <a16:creationId xmlns:a16="http://schemas.microsoft.com/office/drawing/2014/main" id="{FE6B2895-A8BD-DB3E-2C8A-0DB612A3D2FB}"/>
                      </a:ext>
                    </a:extLst>
                  </p:cNvPr>
                  <p:cNvSpPr/>
                  <p:nvPr/>
                </p:nvSpPr>
                <p:spPr>
                  <a:xfrm>
                    <a:off x="7252741"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8" name="Freeform 177">
                    <a:extLst>
                      <a:ext uri="{FF2B5EF4-FFF2-40B4-BE49-F238E27FC236}">
                        <a16:creationId xmlns:a16="http://schemas.microsoft.com/office/drawing/2014/main" id="{4ECEA35B-3C07-A10F-CF35-27D82F991DDD}"/>
                      </a:ext>
                    </a:extLst>
                  </p:cNvPr>
                  <p:cNvSpPr/>
                  <p:nvPr/>
                </p:nvSpPr>
                <p:spPr>
                  <a:xfrm>
                    <a:off x="7389369"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9" name="Freeform 178">
                    <a:extLst>
                      <a:ext uri="{FF2B5EF4-FFF2-40B4-BE49-F238E27FC236}">
                        <a16:creationId xmlns:a16="http://schemas.microsoft.com/office/drawing/2014/main" id="{D4A2EAE3-C40E-F171-7CC5-D39663A5CBA9}"/>
                      </a:ext>
                    </a:extLst>
                  </p:cNvPr>
                  <p:cNvSpPr/>
                  <p:nvPr/>
                </p:nvSpPr>
                <p:spPr>
                  <a:xfrm>
                    <a:off x="7282015" y="5559989"/>
                    <a:ext cx="96756" cy="18200"/>
                  </a:xfrm>
                  <a:custGeom>
                    <a:avLst/>
                    <a:gdLst>
                      <a:gd name="csX0" fmla="*/ 817 w 96756"/>
                      <a:gd name="csY0" fmla="*/ 268 h 18200"/>
                      <a:gd name="csX1" fmla="*/ 7053 w 96756"/>
                      <a:gd name="csY1" fmla="*/ 805 h 18200"/>
                      <a:gd name="csX2" fmla="*/ 9533 w 96756"/>
                      <a:gd name="csY2" fmla="*/ 1490 h 18200"/>
                      <a:gd name="csX3" fmla="*/ 15510 w 96756"/>
                      <a:gd name="csY3" fmla="*/ 3229 h 18200"/>
                      <a:gd name="csX4" fmla="*/ 17953 w 96756"/>
                      <a:gd name="csY4" fmla="*/ 3895 h 18200"/>
                      <a:gd name="csX5" fmla="*/ 48376 w 96756"/>
                      <a:gd name="csY5" fmla="*/ 8189 h 18200"/>
                      <a:gd name="csX6" fmla="*/ 94382 w 96756"/>
                      <a:gd name="csY6" fmla="*/ 9 h 18200"/>
                      <a:gd name="csX7" fmla="*/ 95936 w 96756"/>
                      <a:gd name="csY7" fmla="*/ 268 h 18200"/>
                      <a:gd name="csX8" fmla="*/ 80077 w 96756"/>
                      <a:gd name="csY8" fmla="*/ 13074 h 18200"/>
                      <a:gd name="csX9" fmla="*/ 48376 w 96756"/>
                      <a:gd name="csY9" fmla="*/ 18200 h 18200"/>
                      <a:gd name="csX10" fmla="*/ 16676 w 96756"/>
                      <a:gd name="csY10" fmla="*/ 13074 h 18200"/>
                      <a:gd name="csX11" fmla="*/ 8367 w 96756"/>
                      <a:gd name="csY11" fmla="*/ 9188 h 18200"/>
                      <a:gd name="csX12" fmla="*/ 6609 w 96756"/>
                      <a:gd name="csY12" fmla="*/ 8133 h 18200"/>
                      <a:gd name="csX13" fmla="*/ 4129 w 96756"/>
                      <a:gd name="csY13" fmla="*/ 6431 h 18200"/>
                      <a:gd name="csX14" fmla="*/ 2704 w 96756"/>
                      <a:gd name="csY14" fmla="*/ 5246 h 18200"/>
                      <a:gd name="csX15" fmla="*/ 1372 w 96756"/>
                      <a:gd name="csY15" fmla="*/ 3932 h 18200"/>
                      <a:gd name="csX16" fmla="*/ 817 w 96756"/>
                      <a:gd name="csY16" fmla="*/ 268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817" y="268"/>
                        </a:moveTo>
                        <a:cubicBezTo>
                          <a:pt x="2038" y="-268"/>
                          <a:pt x="4129" y="46"/>
                          <a:pt x="7053" y="805"/>
                        </a:cubicBezTo>
                        <a:cubicBezTo>
                          <a:pt x="7812" y="1008"/>
                          <a:pt x="8645" y="1231"/>
                          <a:pt x="9533" y="1490"/>
                        </a:cubicBezTo>
                        <a:cubicBezTo>
                          <a:pt x="11310" y="1989"/>
                          <a:pt x="13290" y="2600"/>
                          <a:pt x="15510" y="3229"/>
                        </a:cubicBezTo>
                        <a:cubicBezTo>
                          <a:pt x="16288" y="3451"/>
                          <a:pt x="17102" y="3673"/>
                          <a:pt x="17953" y="3895"/>
                        </a:cubicBezTo>
                        <a:cubicBezTo>
                          <a:pt x="25818" y="6005"/>
                          <a:pt x="36052" y="8189"/>
                          <a:pt x="48376" y="8189"/>
                        </a:cubicBezTo>
                        <a:cubicBezTo>
                          <a:pt x="72267" y="8189"/>
                          <a:pt x="88275" y="9"/>
                          <a:pt x="94382" y="9"/>
                        </a:cubicBezTo>
                        <a:cubicBezTo>
                          <a:pt x="94992" y="9"/>
                          <a:pt x="95529" y="83"/>
                          <a:pt x="95936" y="268"/>
                        </a:cubicBezTo>
                        <a:cubicBezTo>
                          <a:pt x="99397" y="1804"/>
                          <a:pt x="91495" y="8799"/>
                          <a:pt x="80077" y="13074"/>
                        </a:cubicBezTo>
                        <a:cubicBezTo>
                          <a:pt x="67345" y="17830"/>
                          <a:pt x="54595" y="18182"/>
                          <a:pt x="48376" y="18200"/>
                        </a:cubicBezTo>
                        <a:cubicBezTo>
                          <a:pt x="42159" y="18200"/>
                          <a:pt x="29408" y="17849"/>
                          <a:pt x="16676" y="13074"/>
                        </a:cubicBezTo>
                        <a:cubicBezTo>
                          <a:pt x="13586" y="11927"/>
                          <a:pt x="10754" y="10576"/>
                          <a:pt x="8367" y="9188"/>
                        </a:cubicBezTo>
                        <a:cubicBezTo>
                          <a:pt x="7756" y="8836"/>
                          <a:pt x="7183" y="8485"/>
                          <a:pt x="6609" y="8133"/>
                        </a:cubicBezTo>
                        <a:cubicBezTo>
                          <a:pt x="5702" y="7559"/>
                          <a:pt x="4888" y="6986"/>
                          <a:pt x="4129" y="6431"/>
                        </a:cubicBezTo>
                        <a:cubicBezTo>
                          <a:pt x="3611" y="6023"/>
                          <a:pt x="3130" y="5635"/>
                          <a:pt x="2704" y="5246"/>
                        </a:cubicBezTo>
                        <a:cubicBezTo>
                          <a:pt x="2186" y="4784"/>
                          <a:pt x="1742" y="4358"/>
                          <a:pt x="1372" y="3932"/>
                        </a:cubicBezTo>
                        <a:cubicBezTo>
                          <a:pt x="-164" y="2230"/>
                          <a:pt x="-497" y="842"/>
                          <a:pt x="817" y="268"/>
                        </a:cubicBezTo>
                        <a:close/>
                      </a:path>
                    </a:pathLst>
                  </a:custGeom>
                  <a:solidFill>
                    <a:srgbClr val="FFFFFF"/>
                  </a:solidFill>
                  <a:ln w="1851" cap="flat">
                    <a:noFill/>
                    <a:prstDash val="solid"/>
                    <a:miter/>
                  </a:ln>
                </p:spPr>
                <p:txBody>
                  <a:bodyPr/>
                  <a:lstStyle/>
                  <a:p>
                    <a:endParaRPr lang="en-US"/>
                  </a:p>
                </p:txBody>
              </p:sp>
            </p:grpSp>
          </p:grpSp>
          <p:grpSp>
            <p:nvGrpSpPr>
              <p:cNvPr id="155" name="Graphic 424">
                <a:extLst>
                  <a:ext uri="{FF2B5EF4-FFF2-40B4-BE49-F238E27FC236}">
                    <a16:creationId xmlns:a16="http://schemas.microsoft.com/office/drawing/2014/main" id="{2F29F6B5-061D-B7CC-B254-388A662D107B}"/>
                  </a:ext>
                </a:extLst>
              </p:cNvPr>
              <p:cNvGrpSpPr/>
              <p:nvPr/>
            </p:nvGrpSpPr>
            <p:grpSpPr>
              <a:xfrm>
                <a:off x="6433678" y="5088565"/>
                <a:ext cx="347944" cy="347944"/>
                <a:chOff x="6433678" y="5088565"/>
                <a:chExt cx="347944" cy="347944"/>
              </a:xfrm>
              <a:solidFill>
                <a:srgbClr val="FFFFFF"/>
              </a:solidFill>
            </p:grpSpPr>
            <p:sp>
              <p:nvSpPr>
                <p:cNvPr id="170" name="Freeform 169">
                  <a:extLst>
                    <a:ext uri="{FF2B5EF4-FFF2-40B4-BE49-F238E27FC236}">
                      <a16:creationId xmlns:a16="http://schemas.microsoft.com/office/drawing/2014/main" id="{5D94E155-1D73-834F-5EBB-FF10E0619D85}"/>
                    </a:ext>
                  </a:extLst>
                </p:cNvPr>
                <p:cNvSpPr/>
                <p:nvPr/>
              </p:nvSpPr>
              <p:spPr>
                <a:xfrm>
                  <a:off x="6433678" y="5088565"/>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05 h 347944"/>
                    <a:gd name="csX6" fmla="*/ 14305 w 347944"/>
                    <a:gd name="csY6" fmla="*/ 173972 h 347944"/>
                    <a:gd name="csX7" fmla="*/ 173972 w 347944"/>
                    <a:gd name="csY7" fmla="*/ 333639 h 347944"/>
                    <a:gd name="csX8" fmla="*/ 333640 w 347944"/>
                    <a:gd name="csY8" fmla="*/ 173972 h 347944"/>
                    <a:gd name="csX9" fmla="*/ 173972 w 347944"/>
                    <a:gd name="csY9" fmla="*/ 14305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05"/>
                      </a:moveTo>
                      <a:cubicBezTo>
                        <a:pt x="85940" y="14305"/>
                        <a:pt x="14305" y="85922"/>
                        <a:pt x="14305" y="173972"/>
                      </a:cubicBezTo>
                      <a:cubicBezTo>
                        <a:pt x="14305" y="262022"/>
                        <a:pt x="85922" y="333639"/>
                        <a:pt x="173972" y="333639"/>
                      </a:cubicBezTo>
                      <a:cubicBezTo>
                        <a:pt x="262022" y="333639"/>
                        <a:pt x="333640" y="262022"/>
                        <a:pt x="333640" y="173972"/>
                      </a:cubicBezTo>
                      <a:cubicBezTo>
                        <a:pt x="333640" y="85922"/>
                        <a:pt x="262022" y="14305"/>
                        <a:pt x="173972" y="14305"/>
                      </a:cubicBezTo>
                      <a:close/>
                    </a:path>
                  </a:pathLst>
                </a:custGeom>
                <a:solidFill>
                  <a:srgbClr val="FFFFFF"/>
                </a:solidFill>
                <a:ln w="1851" cap="flat">
                  <a:noFill/>
                  <a:prstDash val="solid"/>
                  <a:miter/>
                </a:ln>
              </p:spPr>
              <p:txBody>
                <a:bodyPr/>
                <a:lstStyle/>
                <a:p>
                  <a:endParaRPr lang="en-US"/>
                </a:p>
              </p:txBody>
            </p:sp>
            <p:grpSp>
              <p:nvGrpSpPr>
                <p:cNvPr id="171" name="Graphic 424">
                  <a:extLst>
                    <a:ext uri="{FF2B5EF4-FFF2-40B4-BE49-F238E27FC236}">
                      <a16:creationId xmlns:a16="http://schemas.microsoft.com/office/drawing/2014/main" id="{2DB45220-CEE3-BC9C-26D7-B62C851A765E}"/>
                    </a:ext>
                  </a:extLst>
                </p:cNvPr>
                <p:cNvGrpSpPr/>
                <p:nvPr/>
              </p:nvGrpSpPr>
              <p:grpSpPr>
                <a:xfrm>
                  <a:off x="6533239" y="5213849"/>
                  <a:ext cx="155337" cy="105334"/>
                  <a:chOff x="6533239" y="5213849"/>
                  <a:chExt cx="155337" cy="105334"/>
                </a:xfrm>
                <a:solidFill>
                  <a:srgbClr val="FFFFFF"/>
                </a:solidFill>
              </p:grpSpPr>
              <p:sp>
                <p:nvSpPr>
                  <p:cNvPr id="172" name="Freeform 171">
                    <a:extLst>
                      <a:ext uri="{FF2B5EF4-FFF2-40B4-BE49-F238E27FC236}">
                        <a16:creationId xmlns:a16="http://schemas.microsoft.com/office/drawing/2014/main" id="{C933F62F-42A4-491E-7366-833D83E4500F}"/>
                      </a:ext>
                    </a:extLst>
                  </p:cNvPr>
                  <p:cNvSpPr/>
                  <p:nvPr/>
                </p:nvSpPr>
                <p:spPr>
                  <a:xfrm>
                    <a:off x="6533239"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3" name="Freeform 172">
                    <a:extLst>
                      <a:ext uri="{FF2B5EF4-FFF2-40B4-BE49-F238E27FC236}">
                        <a16:creationId xmlns:a16="http://schemas.microsoft.com/office/drawing/2014/main" id="{1EE6F577-2923-9EA5-954E-90C12175F0FE}"/>
                      </a:ext>
                    </a:extLst>
                  </p:cNvPr>
                  <p:cNvSpPr/>
                  <p:nvPr/>
                </p:nvSpPr>
                <p:spPr>
                  <a:xfrm>
                    <a:off x="6669885"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4" name="Freeform 173">
                    <a:extLst>
                      <a:ext uri="{FF2B5EF4-FFF2-40B4-BE49-F238E27FC236}">
                        <a16:creationId xmlns:a16="http://schemas.microsoft.com/office/drawing/2014/main" id="{58298E17-B7E6-C339-A295-20797D8AAD50}"/>
                      </a:ext>
                    </a:extLst>
                  </p:cNvPr>
                  <p:cNvSpPr/>
                  <p:nvPr/>
                </p:nvSpPr>
                <p:spPr>
                  <a:xfrm>
                    <a:off x="6583297" y="5312928"/>
                    <a:ext cx="53166" cy="6254"/>
                  </a:xfrm>
                  <a:custGeom>
                    <a:avLst/>
                    <a:gdLst>
                      <a:gd name="csX0" fmla="*/ 50040 w 53166"/>
                      <a:gd name="csY0" fmla="*/ 6255 h 6254"/>
                      <a:gd name="csX1" fmla="*/ 3128 w 53166"/>
                      <a:gd name="csY1" fmla="*/ 6255 h 6254"/>
                      <a:gd name="csX2" fmla="*/ 0 w 53166"/>
                      <a:gd name="csY2" fmla="*/ 3127 h 6254"/>
                      <a:gd name="csX3" fmla="*/ 3128 w 53166"/>
                      <a:gd name="csY3" fmla="*/ 0 h 6254"/>
                      <a:gd name="csX4" fmla="*/ 50040 w 53166"/>
                      <a:gd name="csY4" fmla="*/ 0 h 6254"/>
                      <a:gd name="csX5" fmla="*/ 53167 w 53166"/>
                      <a:gd name="csY5" fmla="*/ 3127 h 6254"/>
                      <a:gd name="csX6" fmla="*/ 50040 w 53166"/>
                      <a:gd name="csY6" fmla="*/ 6255 h 62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166" h="6254">
                        <a:moveTo>
                          <a:pt x="50040" y="6255"/>
                        </a:moveTo>
                        <a:lnTo>
                          <a:pt x="3128" y="6255"/>
                        </a:lnTo>
                        <a:cubicBezTo>
                          <a:pt x="1406" y="6255"/>
                          <a:pt x="0" y="4849"/>
                          <a:pt x="0" y="3127"/>
                        </a:cubicBezTo>
                        <a:cubicBezTo>
                          <a:pt x="0" y="1406"/>
                          <a:pt x="1406" y="0"/>
                          <a:pt x="3128" y="0"/>
                        </a:cubicBezTo>
                        <a:lnTo>
                          <a:pt x="50040" y="0"/>
                        </a:lnTo>
                        <a:cubicBezTo>
                          <a:pt x="51760" y="0"/>
                          <a:pt x="53167" y="1406"/>
                          <a:pt x="53167" y="3127"/>
                        </a:cubicBezTo>
                        <a:cubicBezTo>
                          <a:pt x="53167" y="4849"/>
                          <a:pt x="51760" y="6255"/>
                          <a:pt x="50040" y="6255"/>
                        </a:cubicBezTo>
                        <a:close/>
                      </a:path>
                    </a:pathLst>
                  </a:custGeom>
                  <a:solidFill>
                    <a:srgbClr val="FFFFFF"/>
                  </a:solidFill>
                  <a:ln w="1851" cap="flat">
                    <a:noFill/>
                    <a:prstDash val="solid"/>
                    <a:miter/>
                  </a:ln>
                </p:spPr>
                <p:txBody>
                  <a:bodyPr/>
                  <a:lstStyle/>
                  <a:p>
                    <a:endParaRPr lang="en-US"/>
                  </a:p>
                </p:txBody>
              </p:sp>
            </p:grpSp>
          </p:grpSp>
          <p:grpSp>
            <p:nvGrpSpPr>
              <p:cNvPr id="156" name="Graphic 424">
                <a:extLst>
                  <a:ext uri="{FF2B5EF4-FFF2-40B4-BE49-F238E27FC236}">
                    <a16:creationId xmlns:a16="http://schemas.microsoft.com/office/drawing/2014/main" id="{4BFE33A1-BA17-C062-692A-1FD0B71A983A}"/>
                  </a:ext>
                </a:extLst>
              </p:cNvPr>
              <p:cNvGrpSpPr/>
              <p:nvPr/>
            </p:nvGrpSpPr>
            <p:grpSpPr>
              <a:xfrm>
                <a:off x="5719839" y="5338447"/>
                <a:ext cx="347944" cy="347944"/>
                <a:chOff x="5719839" y="5338447"/>
                <a:chExt cx="347944" cy="347944"/>
              </a:xfrm>
              <a:solidFill>
                <a:srgbClr val="FFFFFF"/>
              </a:solidFill>
            </p:grpSpPr>
            <p:sp>
              <p:nvSpPr>
                <p:cNvPr id="165" name="Freeform 164">
                  <a:extLst>
                    <a:ext uri="{FF2B5EF4-FFF2-40B4-BE49-F238E27FC236}">
                      <a16:creationId xmlns:a16="http://schemas.microsoft.com/office/drawing/2014/main" id="{1D1A45E3-23CD-0B98-5D37-746A7FE90FDF}"/>
                    </a:ext>
                  </a:extLst>
                </p:cNvPr>
                <p:cNvSpPr/>
                <p:nvPr/>
              </p:nvSpPr>
              <p:spPr>
                <a:xfrm>
                  <a:off x="5719839"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21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2" y="333658"/>
                        <a:pt x="333621" y="262041"/>
                        <a:pt x="333621" y="173991"/>
                      </a:cubicBezTo>
                      <a:cubicBezTo>
                        <a:pt x="333621" y="85941"/>
                        <a:pt x="262004" y="14323"/>
                        <a:pt x="173972" y="14323"/>
                      </a:cubicBezTo>
                      <a:close/>
                    </a:path>
                  </a:pathLst>
                </a:custGeom>
                <a:solidFill>
                  <a:srgbClr val="FFFFFF"/>
                </a:solidFill>
                <a:ln w="1851" cap="flat">
                  <a:noFill/>
                  <a:prstDash val="solid"/>
                  <a:miter/>
                </a:ln>
              </p:spPr>
              <p:txBody>
                <a:bodyPr/>
                <a:lstStyle/>
                <a:p>
                  <a:endParaRPr lang="en-US"/>
                </a:p>
              </p:txBody>
            </p:sp>
            <p:grpSp>
              <p:nvGrpSpPr>
                <p:cNvPr id="166" name="Graphic 424">
                  <a:extLst>
                    <a:ext uri="{FF2B5EF4-FFF2-40B4-BE49-F238E27FC236}">
                      <a16:creationId xmlns:a16="http://schemas.microsoft.com/office/drawing/2014/main" id="{9C6A5215-2C42-05BF-73C0-170FA82A9B07}"/>
                    </a:ext>
                  </a:extLst>
                </p:cNvPr>
                <p:cNvGrpSpPr/>
                <p:nvPr/>
              </p:nvGrpSpPr>
              <p:grpSpPr>
                <a:xfrm>
                  <a:off x="5816143" y="5463731"/>
                  <a:ext cx="155318" cy="114448"/>
                  <a:chOff x="5816143" y="5463731"/>
                  <a:chExt cx="155318" cy="114448"/>
                </a:xfrm>
                <a:solidFill>
                  <a:srgbClr val="FFFFFF"/>
                </a:solidFill>
              </p:grpSpPr>
              <p:sp>
                <p:nvSpPr>
                  <p:cNvPr id="167" name="Freeform 166">
                    <a:extLst>
                      <a:ext uri="{FF2B5EF4-FFF2-40B4-BE49-F238E27FC236}">
                        <a16:creationId xmlns:a16="http://schemas.microsoft.com/office/drawing/2014/main" id="{57E179FA-D40F-CB05-A870-B1C799B44CB7}"/>
                      </a:ext>
                    </a:extLst>
                  </p:cNvPr>
                  <p:cNvSpPr/>
                  <p:nvPr/>
                </p:nvSpPr>
                <p:spPr>
                  <a:xfrm>
                    <a:off x="5816143"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8" name="Freeform 167">
                    <a:extLst>
                      <a:ext uri="{FF2B5EF4-FFF2-40B4-BE49-F238E27FC236}">
                        <a16:creationId xmlns:a16="http://schemas.microsoft.com/office/drawing/2014/main" id="{F4209C4C-23DB-4114-D6B1-63B90FB71F6D}"/>
                      </a:ext>
                    </a:extLst>
                  </p:cNvPr>
                  <p:cNvSpPr/>
                  <p:nvPr/>
                </p:nvSpPr>
                <p:spPr>
                  <a:xfrm>
                    <a:off x="5952770"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9" name="Freeform 168">
                    <a:extLst>
                      <a:ext uri="{FF2B5EF4-FFF2-40B4-BE49-F238E27FC236}">
                        <a16:creationId xmlns:a16="http://schemas.microsoft.com/office/drawing/2014/main" id="{8BCABF8E-FBC0-EF40-9E90-ED7516BF62E5}"/>
                      </a:ext>
                    </a:extLst>
                  </p:cNvPr>
                  <p:cNvSpPr/>
                  <p:nvPr/>
                </p:nvSpPr>
                <p:spPr>
                  <a:xfrm>
                    <a:off x="5845412" y="5559979"/>
                    <a:ext cx="96756" cy="18200"/>
                  </a:xfrm>
                  <a:custGeom>
                    <a:avLst/>
                    <a:gdLst>
                      <a:gd name="csX0" fmla="*/ 95958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7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8"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5" y="10641"/>
                          <a:pt x="91869" y="11214"/>
                          <a:pt x="92627"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nvGrpSpPr>
              <p:cNvPr id="157" name="Graphic 424">
                <a:extLst>
                  <a:ext uri="{FF2B5EF4-FFF2-40B4-BE49-F238E27FC236}">
                    <a16:creationId xmlns:a16="http://schemas.microsoft.com/office/drawing/2014/main" id="{5086C92F-C242-BAB6-16C4-9526127C5F21}"/>
                  </a:ext>
                </a:extLst>
              </p:cNvPr>
              <p:cNvGrpSpPr/>
              <p:nvPr/>
            </p:nvGrpSpPr>
            <p:grpSpPr>
              <a:xfrm>
                <a:off x="5289618" y="5937274"/>
                <a:ext cx="347944" cy="347944"/>
                <a:chOff x="5289618" y="5937274"/>
                <a:chExt cx="347944" cy="347944"/>
              </a:xfrm>
              <a:solidFill>
                <a:srgbClr val="FFFFFF"/>
              </a:solidFill>
            </p:grpSpPr>
            <p:sp>
              <p:nvSpPr>
                <p:cNvPr id="158" name="Freeform 157">
                  <a:extLst>
                    <a:ext uri="{FF2B5EF4-FFF2-40B4-BE49-F238E27FC236}">
                      <a16:creationId xmlns:a16="http://schemas.microsoft.com/office/drawing/2014/main" id="{B8B35B0C-BAFB-BBA8-02FF-80984CBD770C}"/>
                    </a:ext>
                  </a:extLst>
                </p:cNvPr>
                <p:cNvSpPr/>
                <p:nvPr/>
              </p:nvSpPr>
              <p:spPr>
                <a:xfrm>
                  <a:off x="5289618"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0" y="14323"/>
                        <a:pt x="14305" y="85941"/>
                        <a:pt x="14305" y="173991"/>
                      </a:cubicBezTo>
                      <a:cubicBezTo>
                        <a:pt x="14305" y="262041"/>
                        <a:pt x="85922" y="333658"/>
                        <a:pt x="173972" y="333658"/>
                      </a:cubicBezTo>
                      <a:cubicBezTo>
                        <a:pt x="262022" y="333658"/>
                        <a:pt x="333640" y="262041"/>
                        <a:pt x="333640" y="173991"/>
                      </a:cubicBezTo>
                      <a:cubicBezTo>
                        <a:pt x="333640" y="85941"/>
                        <a:pt x="262022" y="14323"/>
                        <a:pt x="173972" y="14323"/>
                      </a:cubicBezTo>
                      <a:close/>
                    </a:path>
                  </a:pathLst>
                </a:custGeom>
                <a:solidFill>
                  <a:srgbClr val="FFFFFF"/>
                </a:solidFill>
                <a:ln w="1851" cap="flat">
                  <a:noFill/>
                  <a:prstDash val="solid"/>
                  <a:miter/>
                </a:ln>
              </p:spPr>
              <p:txBody>
                <a:bodyPr/>
                <a:lstStyle/>
                <a:p>
                  <a:endParaRPr lang="en-US"/>
                </a:p>
              </p:txBody>
            </p:sp>
            <p:grpSp>
              <p:nvGrpSpPr>
                <p:cNvPr id="159" name="Graphic 424">
                  <a:extLst>
                    <a:ext uri="{FF2B5EF4-FFF2-40B4-BE49-F238E27FC236}">
                      <a16:creationId xmlns:a16="http://schemas.microsoft.com/office/drawing/2014/main" id="{A7C77A72-254E-BA72-55E7-A1077A1E9EF9}"/>
                    </a:ext>
                  </a:extLst>
                </p:cNvPr>
                <p:cNvGrpSpPr/>
                <p:nvPr/>
              </p:nvGrpSpPr>
              <p:grpSpPr>
                <a:xfrm>
                  <a:off x="5371729" y="6032569"/>
                  <a:ext cx="184019" cy="144418"/>
                  <a:chOff x="5371729" y="6032569"/>
                  <a:chExt cx="184019" cy="144418"/>
                </a:xfrm>
                <a:solidFill>
                  <a:srgbClr val="FFFFFF"/>
                </a:solidFill>
              </p:grpSpPr>
              <p:sp>
                <p:nvSpPr>
                  <p:cNvPr id="160" name="Freeform 159">
                    <a:extLst>
                      <a:ext uri="{FF2B5EF4-FFF2-40B4-BE49-F238E27FC236}">
                        <a16:creationId xmlns:a16="http://schemas.microsoft.com/office/drawing/2014/main" id="{98213E5F-6B42-546E-D7A9-BB86B54B00B7}"/>
                      </a:ext>
                    </a:extLst>
                  </p:cNvPr>
                  <p:cNvSpPr/>
                  <p:nvPr/>
                </p:nvSpPr>
                <p:spPr>
                  <a:xfrm>
                    <a:off x="5385922"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1" name="Freeform 160">
                    <a:extLst>
                      <a:ext uri="{FF2B5EF4-FFF2-40B4-BE49-F238E27FC236}">
                        <a16:creationId xmlns:a16="http://schemas.microsoft.com/office/drawing/2014/main" id="{9FA6819F-DB7D-D837-73AC-27F3AF51F17B}"/>
                      </a:ext>
                    </a:extLst>
                  </p:cNvPr>
                  <p:cNvSpPr/>
                  <p:nvPr/>
                </p:nvSpPr>
                <p:spPr>
                  <a:xfrm>
                    <a:off x="5522568"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2" name="Freeform 161">
                    <a:extLst>
                      <a:ext uri="{FF2B5EF4-FFF2-40B4-BE49-F238E27FC236}">
                        <a16:creationId xmlns:a16="http://schemas.microsoft.com/office/drawing/2014/main" id="{068265C7-81F6-033B-7862-E75039369F7F}"/>
                      </a:ext>
                    </a:extLst>
                  </p:cNvPr>
                  <p:cNvSpPr/>
                  <p:nvPr/>
                </p:nvSpPr>
                <p:spPr>
                  <a:xfrm>
                    <a:off x="5371729" y="6032569"/>
                    <a:ext cx="47181" cy="21307"/>
                  </a:xfrm>
                  <a:custGeom>
                    <a:avLst/>
                    <a:gdLst>
                      <a:gd name="csX0" fmla="*/ 39787 w 47181"/>
                      <a:gd name="csY0" fmla="*/ 1841 h 21307"/>
                      <a:gd name="csX1" fmla="*/ 6384 w 47181"/>
                      <a:gd name="csY1" fmla="*/ 13518 h 21307"/>
                      <a:gd name="csX2" fmla="*/ 3738 w 47181"/>
                      <a:gd name="csY2" fmla="*/ 20625 h 21307"/>
                      <a:gd name="csX3" fmla="*/ 46153 w 47181"/>
                      <a:gd name="csY3" fmla="*/ 6616 h 21307"/>
                      <a:gd name="csX4" fmla="*/ 39805 w 47181"/>
                      <a:gd name="csY4" fmla="*/ 1841 h 21307"/>
                      <a:gd name="csX5" fmla="*/ 39805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39787" y="1841"/>
                        </a:moveTo>
                        <a:cubicBezTo>
                          <a:pt x="32736" y="10965"/>
                          <a:pt x="19338" y="16109"/>
                          <a:pt x="6384" y="13518"/>
                        </a:cubicBezTo>
                        <a:cubicBezTo>
                          <a:pt x="-167" y="12205"/>
                          <a:pt x="-2702" y="19551"/>
                          <a:pt x="3738" y="20625"/>
                        </a:cubicBezTo>
                        <a:cubicBezTo>
                          <a:pt x="19930" y="23326"/>
                          <a:pt x="36918" y="17886"/>
                          <a:pt x="46153" y="6616"/>
                        </a:cubicBezTo>
                        <a:cubicBezTo>
                          <a:pt x="49650" y="2341"/>
                          <a:pt x="43395" y="-2822"/>
                          <a:pt x="39805" y="1841"/>
                        </a:cubicBezTo>
                        <a:lnTo>
                          <a:pt x="39805" y="1841"/>
                        </a:lnTo>
                        <a:close/>
                      </a:path>
                    </a:pathLst>
                  </a:custGeom>
                  <a:solidFill>
                    <a:srgbClr val="FFFFFF"/>
                  </a:solidFill>
                  <a:ln w="1851" cap="flat">
                    <a:noFill/>
                    <a:prstDash val="solid"/>
                    <a:miter/>
                  </a:ln>
                </p:spPr>
                <p:txBody>
                  <a:bodyPr/>
                  <a:lstStyle/>
                  <a:p>
                    <a:endParaRPr lang="en-US"/>
                  </a:p>
                </p:txBody>
              </p:sp>
              <p:sp>
                <p:nvSpPr>
                  <p:cNvPr id="163" name="Freeform 162">
                    <a:extLst>
                      <a:ext uri="{FF2B5EF4-FFF2-40B4-BE49-F238E27FC236}">
                        <a16:creationId xmlns:a16="http://schemas.microsoft.com/office/drawing/2014/main" id="{0BAA32D2-C0C6-B240-FA1E-60BABDEBAC3C}"/>
                      </a:ext>
                    </a:extLst>
                  </p:cNvPr>
                  <p:cNvSpPr/>
                  <p:nvPr/>
                </p:nvSpPr>
                <p:spPr>
                  <a:xfrm>
                    <a:off x="5508567" y="6032569"/>
                    <a:ext cx="47181" cy="21307"/>
                  </a:xfrm>
                  <a:custGeom>
                    <a:avLst/>
                    <a:gdLst>
                      <a:gd name="csX0" fmla="*/ 7394 w 47181"/>
                      <a:gd name="csY0" fmla="*/ 1841 h 21307"/>
                      <a:gd name="csX1" fmla="*/ 40797 w 47181"/>
                      <a:gd name="csY1" fmla="*/ 13518 h 21307"/>
                      <a:gd name="csX2" fmla="*/ 43444 w 47181"/>
                      <a:gd name="csY2" fmla="*/ 20625 h 21307"/>
                      <a:gd name="csX3" fmla="*/ 1028 w 47181"/>
                      <a:gd name="csY3" fmla="*/ 6616 h 21307"/>
                      <a:gd name="csX4" fmla="*/ 7376 w 47181"/>
                      <a:gd name="csY4" fmla="*/ 1841 h 21307"/>
                      <a:gd name="csX5" fmla="*/ 7376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7394" y="1841"/>
                        </a:moveTo>
                        <a:cubicBezTo>
                          <a:pt x="14445" y="10965"/>
                          <a:pt x="27843" y="16109"/>
                          <a:pt x="40797" y="13518"/>
                        </a:cubicBezTo>
                        <a:cubicBezTo>
                          <a:pt x="47348" y="12205"/>
                          <a:pt x="49884" y="19551"/>
                          <a:pt x="43444" y="20625"/>
                        </a:cubicBezTo>
                        <a:cubicBezTo>
                          <a:pt x="27251" y="23326"/>
                          <a:pt x="10263" y="17886"/>
                          <a:pt x="1028" y="6616"/>
                        </a:cubicBezTo>
                        <a:cubicBezTo>
                          <a:pt x="-2469" y="2341"/>
                          <a:pt x="3786" y="-2822"/>
                          <a:pt x="7376" y="1841"/>
                        </a:cubicBezTo>
                        <a:lnTo>
                          <a:pt x="7376" y="1841"/>
                        </a:lnTo>
                        <a:close/>
                      </a:path>
                    </a:pathLst>
                  </a:custGeom>
                  <a:solidFill>
                    <a:srgbClr val="FFFFFF"/>
                  </a:solidFill>
                  <a:ln w="1851" cap="flat">
                    <a:noFill/>
                    <a:prstDash val="solid"/>
                    <a:miter/>
                  </a:ln>
                </p:spPr>
                <p:txBody>
                  <a:bodyPr/>
                  <a:lstStyle/>
                  <a:p>
                    <a:endParaRPr lang="en-US"/>
                  </a:p>
                </p:txBody>
              </p:sp>
              <p:sp>
                <p:nvSpPr>
                  <p:cNvPr id="164" name="Freeform 163">
                    <a:extLst>
                      <a:ext uri="{FF2B5EF4-FFF2-40B4-BE49-F238E27FC236}">
                        <a16:creationId xmlns:a16="http://schemas.microsoft.com/office/drawing/2014/main" id="{54C045D5-8460-399D-F874-BD75DB0DBEC5}"/>
                      </a:ext>
                    </a:extLst>
                  </p:cNvPr>
                  <p:cNvSpPr/>
                  <p:nvPr/>
                </p:nvSpPr>
                <p:spPr>
                  <a:xfrm>
                    <a:off x="5415210" y="6158787"/>
                    <a:ext cx="96756" cy="18200"/>
                  </a:xfrm>
                  <a:custGeom>
                    <a:avLst/>
                    <a:gdLst>
                      <a:gd name="csX0" fmla="*/ 95959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8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9"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4" y="10641"/>
                          <a:pt x="91869" y="11214"/>
                          <a:pt x="92628"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grpSp>
          <p:nvGrpSpPr>
            <p:cNvPr id="20" name="Graphic 424">
              <a:extLst>
                <a:ext uri="{FF2B5EF4-FFF2-40B4-BE49-F238E27FC236}">
                  <a16:creationId xmlns:a16="http://schemas.microsoft.com/office/drawing/2014/main" id="{A21E72D1-3FA6-6DC6-EDBE-98388B2EB4CD}"/>
                </a:ext>
              </a:extLst>
            </p:cNvPr>
            <p:cNvGrpSpPr/>
            <p:nvPr/>
          </p:nvGrpSpPr>
          <p:grpSpPr>
            <a:xfrm>
              <a:off x="6523921" y="5922303"/>
              <a:ext cx="332458" cy="671072"/>
              <a:chOff x="6364541" y="5614016"/>
              <a:chExt cx="481703" cy="972326"/>
            </a:xfrm>
          </p:grpSpPr>
          <p:grpSp>
            <p:nvGrpSpPr>
              <p:cNvPr id="91" name="Graphic 424">
                <a:extLst>
                  <a:ext uri="{FF2B5EF4-FFF2-40B4-BE49-F238E27FC236}">
                    <a16:creationId xmlns:a16="http://schemas.microsoft.com/office/drawing/2014/main" id="{598D45AE-C01F-B6F9-AB27-EC76343081D8}"/>
                  </a:ext>
                </a:extLst>
              </p:cNvPr>
              <p:cNvGrpSpPr/>
              <p:nvPr/>
            </p:nvGrpSpPr>
            <p:grpSpPr>
              <a:xfrm>
                <a:off x="6463176" y="5614016"/>
                <a:ext cx="288892" cy="679252"/>
                <a:chOff x="6463176" y="5614016"/>
                <a:chExt cx="288892" cy="679252"/>
              </a:xfrm>
              <a:solidFill>
                <a:srgbClr val="000000"/>
              </a:solidFill>
            </p:grpSpPr>
            <p:sp>
              <p:nvSpPr>
                <p:cNvPr id="151" name="Freeform 150">
                  <a:extLst>
                    <a:ext uri="{FF2B5EF4-FFF2-40B4-BE49-F238E27FC236}">
                      <a16:creationId xmlns:a16="http://schemas.microsoft.com/office/drawing/2014/main" id="{FD62B930-6D0A-9779-89D7-224D875A312D}"/>
                    </a:ext>
                  </a:extLst>
                </p:cNvPr>
                <p:cNvSpPr/>
                <p:nvPr/>
              </p:nvSpPr>
              <p:spPr>
                <a:xfrm>
                  <a:off x="6607614" y="5614053"/>
                  <a:ext cx="144455" cy="679214"/>
                </a:xfrm>
                <a:custGeom>
                  <a:avLst/>
                  <a:gdLst>
                    <a:gd name="csX0" fmla="*/ 0 w 144455"/>
                    <a:gd name="csY0" fmla="*/ 0 h 679214"/>
                    <a:gd name="csX1" fmla="*/ 0 w 144455"/>
                    <a:gd name="csY1" fmla="*/ 679215 h 679214"/>
                    <a:gd name="csX2" fmla="*/ 144455 w 144455"/>
                    <a:gd name="csY2" fmla="*/ 679215 h 679214"/>
                    <a:gd name="csX3" fmla="*/ 11862 w 144455"/>
                    <a:gd name="csY3" fmla="*/ 0 h 679214"/>
                    <a:gd name="csX4" fmla="*/ 0 w 144455"/>
                    <a:gd name="csY4" fmla="*/ 0 h 679214"/>
                  </a:gdLst>
                  <a:ahLst/>
                  <a:cxnLst>
                    <a:cxn ang="0">
                      <a:pos x="csX0" y="csY0"/>
                    </a:cxn>
                    <a:cxn ang="0">
                      <a:pos x="csX1" y="csY1"/>
                    </a:cxn>
                    <a:cxn ang="0">
                      <a:pos x="csX2" y="csY2"/>
                    </a:cxn>
                    <a:cxn ang="0">
                      <a:pos x="csX3" y="csY3"/>
                    </a:cxn>
                    <a:cxn ang="0">
                      <a:pos x="csX4" y="csY4"/>
                    </a:cxn>
                  </a:cxnLst>
                  <a:rect l="l" t="t" r="r" b="b"/>
                  <a:pathLst>
                    <a:path w="144455" h="679214">
                      <a:moveTo>
                        <a:pt x="0" y="0"/>
                      </a:moveTo>
                      <a:lnTo>
                        <a:pt x="0" y="679215"/>
                      </a:lnTo>
                      <a:lnTo>
                        <a:pt x="144455" y="679215"/>
                      </a:lnTo>
                      <a:lnTo>
                        <a:pt x="11862" y="0"/>
                      </a:lnTo>
                      <a:lnTo>
                        <a:pt x="0" y="0"/>
                      </a:lnTo>
                      <a:close/>
                    </a:path>
                  </a:pathLst>
                </a:custGeom>
                <a:solidFill>
                  <a:srgbClr val="000000"/>
                </a:solidFill>
                <a:ln w="1851" cap="flat">
                  <a:noFill/>
                  <a:prstDash val="solid"/>
                  <a:miter/>
                </a:ln>
              </p:spPr>
              <p:txBody>
                <a:bodyPr/>
                <a:lstStyle/>
                <a:p>
                  <a:endParaRPr lang="en-US"/>
                </a:p>
              </p:txBody>
            </p:sp>
            <p:sp>
              <p:nvSpPr>
                <p:cNvPr id="152" name="Freeform 151">
                  <a:extLst>
                    <a:ext uri="{FF2B5EF4-FFF2-40B4-BE49-F238E27FC236}">
                      <a16:creationId xmlns:a16="http://schemas.microsoft.com/office/drawing/2014/main" id="{A5131083-BA5C-FAD7-7DC2-7DD98DFB8461}"/>
                    </a:ext>
                  </a:extLst>
                </p:cNvPr>
                <p:cNvSpPr/>
                <p:nvPr/>
              </p:nvSpPr>
              <p:spPr>
                <a:xfrm>
                  <a:off x="6463176" y="5614016"/>
                  <a:ext cx="144437" cy="679252"/>
                </a:xfrm>
                <a:custGeom>
                  <a:avLst/>
                  <a:gdLst>
                    <a:gd name="csX0" fmla="*/ 132593 w 144437"/>
                    <a:gd name="csY0" fmla="*/ 19 h 679252"/>
                    <a:gd name="csX1" fmla="*/ 0 w 144437"/>
                    <a:gd name="csY1" fmla="*/ 679252 h 679252"/>
                    <a:gd name="csX2" fmla="*/ 144437 w 144437"/>
                    <a:gd name="csY2" fmla="*/ 679252 h 679252"/>
                    <a:gd name="csX3" fmla="*/ 144437 w 144437"/>
                    <a:gd name="csY3" fmla="*/ 37 h 679252"/>
                    <a:gd name="csX4" fmla="*/ 132593 w 144437"/>
                    <a:gd name="csY4" fmla="*/ 0 h 679252"/>
                  </a:gdLst>
                  <a:ahLst/>
                  <a:cxnLst>
                    <a:cxn ang="0">
                      <a:pos x="csX0" y="csY0"/>
                    </a:cxn>
                    <a:cxn ang="0">
                      <a:pos x="csX1" y="csY1"/>
                    </a:cxn>
                    <a:cxn ang="0">
                      <a:pos x="csX2" y="csY2"/>
                    </a:cxn>
                    <a:cxn ang="0">
                      <a:pos x="csX3" y="csY3"/>
                    </a:cxn>
                    <a:cxn ang="0">
                      <a:pos x="csX4" y="csY4"/>
                    </a:cxn>
                  </a:cxnLst>
                  <a:rect l="l" t="t" r="r" b="b"/>
                  <a:pathLst>
                    <a:path w="144437" h="679252">
                      <a:moveTo>
                        <a:pt x="132593" y="19"/>
                      </a:moveTo>
                      <a:lnTo>
                        <a:pt x="0" y="679252"/>
                      </a:lnTo>
                      <a:lnTo>
                        <a:pt x="144437" y="679252"/>
                      </a:lnTo>
                      <a:lnTo>
                        <a:pt x="144437" y="37"/>
                      </a:lnTo>
                      <a:cubicBezTo>
                        <a:pt x="129873" y="37"/>
                        <a:pt x="147157" y="19"/>
                        <a:pt x="132593" y="0"/>
                      </a:cubicBezTo>
                      <a:close/>
                    </a:path>
                  </a:pathLst>
                </a:custGeom>
                <a:solidFill>
                  <a:srgbClr val="000000"/>
                </a:solidFill>
                <a:ln w="1851" cap="flat">
                  <a:noFill/>
                  <a:prstDash val="solid"/>
                  <a:miter/>
                </a:ln>
              </p:spPr>
              <p:txBody>
                <a:bodyPr/>
                <a:lstStyle/>
                <a:p>
                  <a:endParaRPr lang="en-US"/>
                </a:p>
              </p:txBody>
            </p:sp>
          </p:grpSp>
          <p:grpSp>
            <p:nvGrpSpPr>
              <p:cNvPr id="92" name="Graphic 424">
                <a:extLst>
                  <a:ext uri="{FF2B5EF4-FFF2-40B4-BE49-F238E27FC236}">
                    <a16:creationId xmlns:a16="http://schemas.microsoft.com/office/drawing/2014/main" id="{0D355554-1A5B-C5BD-2FF5-6DE73B0FD778}"/>
                  </a:ext>
                </a:extLst>
              </p:cNvPr>
              <p:cNvGrpSpPr/>
              <p:nvPr/>
            </p:nvGrpSpPr>
            <p:grpSpPr>
              <a:xfrm>
                <a:off x="6364541" y="6082099"/>
                <a:ext cx="481703" cy="504243"/>
                <a:chOff x="6364541" y="6082099"/>
                <a:chExt cx="481703" cy="504243"/>
              </a:xfrm>
            </p:grpSpPr>
            <p:sp>
              <p:nvSpPr>
                <p:cNvPr id="99" name="Freeform 98">
                  <a:extLst>
                    <a:ext uri="{FF2B5EF4-FFF2-40B4-BE49-F238E27FC236}">
                      <a16:creationId xmlns:a16="http://schemas.microsoft.com/office/drawing/2014/main" id="{C24FD9AC-C8EE-1126-288A-C35AC37932CE}"/>
                    </a:ext>
                  </a:extLst>
                </p:cNvPr>
                <p:cNvSpPr/>
                <p:nvPr/>
              </p:nvSpPr>
              <p:spPr>
                <a:xfrm>
                  <a:off x="6364541" y="6082099"/>
                  <a:ext cx="481703" cy="504243"/>
                </a:xfrm>
                <a:custGeom>
                  <a:avLst/>
                  <a:gdLst>
                    <a:gd name="csX0" fmla="*/ 240852 w 481703"/>
                    <a:gd name="csY0" fmla="*/ 504244 h 504243"/>
                    <a:gd name="csX1" fmla="*/ 147102 w 481703"/>
                    <a:gd name="csY1" fmla="*/ 484424 h 504243"/>
                    <a:gd name="csX2" fmla="*/ 70544 w 481703"/>
                    <a:gd name="csY2" fmla="*/ 430387 h 504243"/>
                    <a:gd name="csX3" fmla="*/ 18931 w 481703"/>
                    <a:gd name="csY3" fmla="*/ 350258 h 504243"/>
                    <a:gd name="csX4" fmla="*/ 0 w 481703"/>
                    <a:gd name="csY4" fmla="*/ 252122 h 504243"/>
                    <a:gd name="csX5" fmla="*/ 18931 w 481703"/>
                    <a:gd name="csY5" fmla="*/ 153986 h 504243"/>
                    <a:gd name="csX6" fmla="*/ 70544 w 481703"/>
                    <a:gd name="csY6" fmla="*/ 73856 h 504243"/>
                    <a:gd name="csX7" fmla="*/ 147102 w 481703"/>
                    <a:gd name="csY7" fmla="*/ 19820 h 504243"/>
                    <a:gd name="csX8" fmla="*/ 240852 w 481703"/>
                    <a:gd name="csY8" fmla="*/ 0 h 504243"/>
                    <a:gd name="csX9" fmla="*/ 334602 w 481703"/>
                    <a:gd name="csY9" fmla="*/ 19820 h 504243"/>
                    <a:gd name="csX10" fmla="*/ 411160 w 481703"/>
                    <a:gd name="csY10" fmla="*/ 73856 h 504243"/>
                    <a:gd name="csX11" fmla="*/ 462772 w 481703"/>
                    <a:gd name="csY11" fmla="*/ 153986 h 504243"/>
                    <a:gd name="csX12" fmla="*/ 481704 w 481703"/>
                    <a:gd name="csY12" fmla="*/ 252122 h 504243"/>
                    <a:gd name="csX13" fmla="*/ 462772 w 481703"/>
                    <a:gd name="csY13" fmla="*/ 350258 h 504243"/>
                    <a:gd name="csX14" fmla="*/ 411160 w 481703"/>
                    <a:gd name="csY14" fmla="*/ 430387 h 504243"/>
                    <a:gd name="csX15" fmla="*/ 334602 w 481703"/>
                    <a:gd name="csY15" fmla="*/ 484424 h 504243"/>
                    <a:gd name="csX16" fmla="*/ 240852 w 481703"/>
                    <a:gd name="csY16" fmla="*/ 504244 h 5042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1703" h="504243">
                      <a:moveTo>
                        <a:pt x="240852" y="504244"/>
                      </a:moveTo>
                      <a:cubicBezTo>
                        <a:pt x="208337" y="504244"/>
                        <a:pt x="176803" y="497582"/>
                        <a:pt x="147102" y="484424"/>
                      </a:cubicBezTo>
                      <a:cubicBezTo>
                        <a:pt x="118418" y="471729"/>
                        <a:pt x="92658" y="453556"/>
                        <a:pt x="70544" y="430387"/>
                      </a:cubicBezTo>
                      <a:cubicBezTo>
                        <a:pt x="48429" y="407237"/>
                        <a:pt x="31053" y="380274"/>
                        <a:pt x="18931" y="350258"/>
                      </a:cubicBezTo>
                      <a:cubicBezTo>
                        <a:pt x="6366" y="319168"/>
                        <a:pt x="0" y="286154"/>
                        <a:pt x="0" y="252122"/>
                      </a:cubicBezTo>
                      <a:cubicBezTo>
                        <a:pt x="0" y="218090"/>
                        <a:pt x="6366" y="185076"/>
                        <a:pt x="18931" y="153986"/>
                      </a:cubicBezTo>
                      <a:cubicBezTo>
                        <a:pt x="31071" y="123970"/>
                        <a:pt x="48429" y="97007"/>
                        <a:pt x="70544" y="73856"/>
                      </a:cubicBezTo>
                      <a:cubicBezTo>
                        <a:pt x="92658" y="50706"/>
                        <a:pt x="118418" y="32515"/>
                        <a:pt x="147102" y="19820"/>
                      </a:cubicBezTo>
                      <a:cubicBezTo>
                        <a:pt x="176785" y="6681"/>
                        <a:pt x="208337" y="0"/>
                        <a:pt x="240852" y="0"/>
                      </a:cubicBezTo>
                      <a:cubicBezTo>
                        <a:pt x="273366" y="0"/>
                        <a:pt x="304900" y="6662"/>
                        <a:pt x="334602" y="19820"/>
                      </a:cubicBezTo>
                      <a:cubicBezTo>
                        <a:pt x="363286" y="32515"/>
                        <a:pt x="389046" y="50687"/>
                        <a:pt x="411160" y="73856"/>
                      </a:cubicBezTo>
                      <a:cubicBezTo>
                        <a:pt x="433274" y="97007"/>
                        <a:pt x="450651" y="123970"/>
                        <a:pt x="462772" y="153986"/>
                      </a:cubicBezTo>
                      <a:cubicBezTo>
                        <a:pt x="475338" y="185076"/>
                        <a:pt x="481704" y="218090"/>
                        <a:pt x="481704" y="252122"/>
                      </a:cubicBezTo>
                      <a:cubicBezTo>
                        <a:pt x="481704" y="286154"/>
                        <a:pt x="475338" y="319168"/>
                        <a:pt x="462772" y="350258"/>
                      </a:cubicBezTo>
                      <a:cubicBezTo>
                        <a:pt x="450633" y="380274"/>
                        <a:pt x="433274" y="407237"/>
                        <a:pt x="411160" y="430387"/>
                      </a:cubicBezTo>
                      <a:cubicBezTo>
                        <a:pt x="389046" y="453538"/>
                        <a:pt x="363286" y="471729"/>
                        <a:pt x="334602" y="484424"/>
                      </a:cubicBezTo>
                      <a:cubicBezTo>
                        <a:pt x="304919" y="497563"/>
                        <a:pt x="273366" y="504244"/>
                        <a:pt x="240852" y="504244"/>
                      </a:cubicBezTo>
                      <a:close/>
                    </a:path>
                  </a:pathLst>
                </a:custGeom>
                <a:solidFill>
                  <a:srgbClr val="FFFFFF">
                    <a:alpha val="0"/>
                  </a:srgbClr>
                </a:solidFill>
                <a:ln w="1851" cap="flat">
                  <a:noFill/>
                  <a:prstDash val="solid"/>
                  <a:miter/>
                </a:ln>
              </p:spPr>
              <p:txBody>
                <a:bodyPr/>
                <a:lstStyle/>
                <a:p>
                  <a:endParaRPr lang="en-US"/>
                </a:p>
              </p:txBody>
            </p:sp>
            <p:sp>
              <p:nvSpPr>
                <p:cNvPr id="100" name="Freeform 99">
                  <a:extLst>
                    <a:ext uri="{FF2B5EF4-FFF2-40B4-BE49-F238E27FC236}">
                      <a16:creationId xmlns:a16="http://schemas.microsoft.com/office/drawing/2014/main" id="{2D3044B4-33DD-3F53-0797-517B98F352B1}"/>
                    </a:ext>
                  </a:extLst>
                </p:cNvPr>
                <p:cNvSpPr/>
                <p:nvPr/>
              </p:nvSpPr>
              <p:spPr>
                <a:xfrm>
                  <a:off x="6365485" y="6082359"/>
                  <a:ext cx="479816" cy="501874"/>
                </a:xfrm>
                <a:custGeom>
                  <a:avLst/>
                  <a:gdLst>
                    <a:gd name="csX0" fmla="*/ 239908 w 479816"/>
                    <a:gd name="csY0" fmla="*/ 501875 h 501874"/>
                    <a:gd name="csX1" fmla="*/ 146528 w 479816"/>
                    <a:gd name="csY1" fmla="*/ 482148 h 501874"/>
                    <a:gd name="csX2" fmla="*/ 70266 w 479816"/>
                    <a:gd name="csY2" fmla="*/ 428370 h 501874"/>
                    <a:gd name="csX3" fmla="*/ 18857 w 479816"/>
                    <a:gd name="csY3" fmla="*/ 348611 h 501874"/>
                    <a:gd name="csX4" fmla="*/ 0 w 479816"/>
                    <a:gd name="csY4" fmla="*/ 250937 h 501874"/>
                    <a:gd name="csX5" fmla="*/ 18857 w 479816"/>
                    <a:gd name="csY5" fmla="*/ 153264 h 501874"/>
                    <a:gd name="csX6" fmla="*/ 70266 w 479816"/>
                    <a:gd name="csY6" fmla="*/ 73505 h 501874"/>
                    <a:gd name="csX7" fmla="*/ 146528 w 479816"/>
                    <a:gd name="csY7" fmla="*/ 19727 h 501874"/>
                    <a:gd name="csX8" fmla="*/ 239908 w 479816"/>
                    <a:gd name="csY8" fmla="*/ 0 h 501874"/>
                    <a:gd name="csX9" fmla="*/ 333288 w 479816"/>
                    <a:gd name="csY9" fmla="*/ 19727 h 501874"/>
                    <a:gd name="csX10" fmla="*/ 409550 w 479816"/>
                    <a:gd name="csY10" fmla="*/ 73505 h 501874"/>
                    <a:gd name="csX11" fmla="*/ 460959 w 479816"/>
                    <a:gd name="csY11" fmla="*/ 153264 h 501874"/>
                    <a:gd name="csX12" fmla="*/ 479816 w 479816"/>
                    <a:gd name="csY12" fmla="*/ 250937 h 501874"/>
                    <a:gd name="csX13" fmla="*/ 460959 w 479816"/>
                    <a:gd name="csY13" fmla="*/ 348611 h 501874"/>
                    <a:gd name="csX14" fmla="*/ 409550 w 479816"/>
                    <a:gd name="csY14" fmla="*/ 428370 h 501874"/>
                    <a:gd name="csX15" fmla="*/ 333288 w 479816"/>
                    <a:gd name="csY15" fmla="*/ 482148 h 501874"/>
                    <a:gd name="csX16" fmla="*/ 239908 w 479816"/>
                    <a:gd name="csY16" fmla="*/ 501875 h 501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9816" h="501874">
                      <a:moveTo>
                        <a:pt x="239908" y="501875"/>
                      </a:moveTo>
                      <a:cubicBezTo>
                        <a:pt x="207523" y="501875"/>
                        <a:pt x="176100" y="495231"/>
                        <a:pt x="146528" y="482148"/>
                      </a:cubicBezTo>
                      <a:cubicBezTo>
                        <a:pt x="117956" y="469508"/>
                        <a:pt x="92307" y="451410"/>
                        <a:pt x="70266" y="428370"/>
                      </a:cubicBezTo>
                      <a:cubicBezTo>
                        <a:pt x="48226" y="405331"/>
                        <a:pt x="30942" y="378479"/>
                        <a:pt x="18857" y="348611"/>
                      </a:cubicBezTo>
                      <a:cubicBezTo>
                        <a:pt x="6347" y="317669"/>
                        <a:pt x="0" y="284803"/>
                        <a:pt x="0" y="250937"/>
                      </a:cubicBezTo>
                      <a:cubicBezTo>
                        <a:pt x="0" y="217072"/>
                        <a:pt x="6347" y="184187"/>
                        <a:pt x="18857" y="153264"/>
                      </a:cubicBezTo>
                      <a:cubicBezTo>
                        <a:pt x="30942" y="123378"/>
                        <a:pt x="48244" y="96544"/>
                        <a:pt x="70266" y="73505"/>
                      </a:cubicBezTo>
                      <a:cubicBezTo>
                        <a:pt x="92307" y="50465"/>
                        <a:pt x="117956" y="32366"/>
                        <a:pt x="146528" y="19727"/>
                      </a:cubicBezTo>
                      <a:cubicBezTo>
                        <a:pt x="176100" y="6643"/>
                        <a:pt x="207523" y="0"/>
                        <a:pt x="239908" y="0"/>
                      </a:cubicBezTo>
                      <a:cubicBezTo>
                        <a:pt x="272293" y="0"/>
                        <a:pt x="303716" y="6643"/>
                        <a:pt x="333288" y="19727"/>
                      </a:cubicBezTo>
                      <a:cubicBezTo>
                        <a:pt x="361861" y="32366"/>
                        <a:pt x="387510" y="50465"/>
                        <a:pt x="409550" y="73505"/>
                      </a:cubicBezTo>
                      <a:cubicBezTo>
                        <a:pt x="431590" y="96544"/>
                        <a:pt x="448875" y="123396"/>
                        <a:pt x="460959" y="153264"/>
                      </a:cubicBezTo>
                      <a:cubicBezTo>
                        <a:pt x="473469" y="184206"/>
                        <a:pt x="479816" y="217072"/>
                        <a:pt x="479816" y="250937"/>
                      </a:cubicBezTo>
                      <a:cubicBezTo>
                        <a:pt x="479816" y="284803"/>
                        <a:pt x="473469" y="317688"/>
                        <a:pt x="460959" y="348611"/>
                      </a:cubicBezTo>
                      <a:cubicBezTo>
                        <a:pt x="448875" y="378497"/>
                        <a:pt x="431572" y="405331"/>
                        <a:pt x="409550" y="428370"/>
                      </a:cubicBezTo>
                      <a:cubicBezTo>
                        <a:pt x="387510" y="451410"/>
                        <a:pt x="361861" y="469508"/>
                        <a:pt x="333288" y="482148"/>
                      </a:cubicBezTo>
                      <a:cubicBezTo>
                        <a:pt x="303716" y="495231"/>
                        <a:pt x="272293" y="501875"/>
                        <a:pt x="239908" y="501875"/>
                      </a:cubicBezTo>
                      <a:close/>
                    </a:path>
                  </a:pathLst>
                </a:custGeom>
                <a:solidFill>
                  <a:srgbClr val="FAFAFA">
                    <a:alpha val="2000"/>
                  </a:srgbClr>
                </a:solidFill>
                <a:ln w="1851" cap="flat">
                  <a:noFill/>
                  <a:prstDash val="solid"/>
                  <a:miter/>
                </a:ln>
              </p:spPr>
              <p:txBody>
                <a:bodyPr/>
                <a:lstStyle/>
                <a:p>
                  <a:endParaRPr lang="en-US"/>
                </a:p>
              </p:txBody>
            </p:sp>
            <p:sp>
              <p:nvSpPr>
                <p:cNvPr id="101" name="Freeform 100">
                  <a:extLst>
                    <a:ext uri="{FF2B5EF4-FFF2-40B4-BE49-F238E27FC236}">
                      <a16:creationId xmlns:a16="http://schemas.microsoft.com/office/drawing/2014/main" id="{B2365650-80A2-D882-7001-3AC29A8853A1}"/>
                    </a:ext>
                  </a:extLst>
                </p:cNvPr>
                <p:cNvSpPr/>
                <p:nvPr/>
              </p:nvSpPr>
              <p:spPr>
                <a:xfrm>
                  <a:off x="6366429" y="6082525"/>
                  <a:ext cx="477928" cy="499580"/>
                </a:xfrm>
                <a:custGeom>
                  <a:avLst/>
                  <a:gdLst>
                    <a:gd name="csX0" fmla="*/ 238964 w 477928"/>
                    <a:gd name="csY0" fmla="*/ 499580 h 499580"/>
                    <a:gd name="csX1" fmla="*/ 145955 w 477928"/>
                    <a:gd name="csY1" fmla="*/ 479946 h 499580"/>
                    <a:gd name="csX2" fmla="*/ 69989 w 477928"/>
                    <a:gd name="csY2" fmla="*/ 426409 h 499580"/>
                    <a:gd name="csX3" fmla="*/ 18783 w 477928"/>
                    <a:gd name="csY3" fmla="*/ 347019 h 499580"/>
                    <a:gd name="csX4" fmla="*/ 0 w 477928"/>
                    <a:gd name="csY4" fmla="*/ 249790 h 499580"/>
                    <a:gd name="csX5" fmla="*/ 18783 w 477928"/>
                    <a:gd name="csY5" fmla="*/ 152561 h 499580"/>
                    <a:gd name="csX6" fmla="*/ 69989 w 477928"/>
                    <a:gd name="csY6" fmla="*/ 73172 h 499580"/>
                    <a:gd name="csX7" fmla="*/ 145955 w 477928"/>
                    <a:gd name="csY7" fmla="*/ 19635 h 499580"/>
                    <a:gd name="csX8" fmla="*/ 238964 w 477928"/>
                    <a:gd name="csY8" fmla="*/ 0 h 499580"/>
                    <a:gd name="csX9" fmla="*/ 331974 w 477928"/>
                    <a:gd name="csY9" fmla="*/ 19635 h 499580"/>
                    <a:gd name="csX10" fmla="*/ 407940 w 477928"/>
                    <a:gd name="csY10" fmla="*/ 73172 h 499580"/>
                    <a:gd name="csX11" fmla="*/ 459145 w 477928"/>
                    <a:gd name="csY11" fmla="*/ 152561 h 499580"/>
                    <a:gd name="csX12" fmla="*/ 477929 w 477928"/>
                    <a:gd name="csY12" fmla="*/ 249790 h 499580"/>
                    <a:gd name="csX13" fmla="*/ 459145 w 477928"/>
                    <a:gd name="csY13" fmla="*/ 347019 h 499580"/>
                    <a:gd name="csX14" fmla="*/ 407940 w 477928"/>
                    <a:gd name="csY14" fmla="*/ 426409 h 499580"/>
                    <a:gd name="csX15" fmla="*/ 331974 w 477928"/>
                    <a:gd name="csY15" fmla="*/ 479946 h 499580"/>
                    <a:gd name="csX16" fmla="*/ 238964 w 477928"/>
                    <a:gd name="csY16" fmla="*/ 499580 h 499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7928" h="499580">
                      <a:moveTo>
                        <a:pt x="238964" y="499580"/>
                      </a:moveTo>
                      <a:cubicBezTo>
                        <a:pt x="206709" y="499580"/>
                        <a:pt x="175416" y="492974"/>
                        <a:pt x="145955" y="479946"/>
                      </a:cubicBezTo>
                      <a:cubicBezTo>
                        <a:pt x="117493" y="467362"/>
                        <a:pt x="91936" y="449356"/>
                        <a:pt x="69989" y="426409"/>
                      </a:cubicBezTo>
                      <a:cubicBezTo>
                        <a:pt x="48041" y="403462"/>
                        <a:pt x="30812" y="376758"/>
                        <a:pt x="18783" y="347019"/>
                      </a:cubicBezTo>
                      <a:cubicBezTo>
                        <a:pt x="6329" y="316226"/>
                        <a:pt x="0" y="283508"/>
                        <a:pt x="0" y="249790"/>
                      </a:cubicBezTo>
                      <a:cubicBezTo>
                        <a:pt x="0" y="216073"/>
                        <a:pt x="6311" y="183355"/>
                        <a:pt x="18783" y="152561"/>
                      </a:cubicBezTo>
                      <a:cubicBezTo>
                        <a:pt x="30812" y="122822"/>
                        <a:pt x="48041" y="96100"/>
                        <a:pt x="69989" y="73172"/>
                      </a:cubicBezTo>
                      <a:cubicBezTo>
                        <a:pt x="91936" y="50225"/>
                        <a:pt x="117493" y="32219"/>
                        <a:pt x="145955" y="19635"/>
                      </a:cubicBezTo>
                      <a:cubicBezTo>
                        <a:pt x="175416" y="6607"/>
                        <a:pt x="206709" y="0"/>
                        <a:pt x="238964" y="0"/>
                      </a:cubicBezTo>
                      <a:cubicBezTo>
                        <a:pt x="271220" y="0"/>
                        <a:pt x="302513" y="6607"/>
                        <a:pt x="331974" y="19635"/>
                      </a:cubicBezTo>
                      <a:cubicBezTo>
                        <a:pt x="360436" y="32219"/>
                        <a:pt x="385992" y="50225"/>
                        <a:pt x="407940" y="73172"/>
                      </a:cubicBezTo>
                      <a:cubicBezTo>
                        <a:pt x="429888" y="96119"/>
                        <a:pt x="447117" y="122822"/>
                        <a:pt x="459145" y="152561"/>
                      </a:cubicBezTo>
                      <a:cubicBezTo>
                        <a:pt x="471600" y="183355"/>
                        <a:pt x="477929" y="216073"/>
                        <a:pt x="477929" y="249790"/>
                      </a:cubicBezTo>
                      <a:cubicBezTo>
                        <a:pt x="477929" y="283508"/>
                        <a:pt x="471618" y="316226"/>
                        <a:pt x="459145" y="347019"/>
                      </a:cubicBezTo>
                      <a:cubicBezTo>
                        <a:pt x="447117" y="376758"/>
                        <a:pt x="429888" y="403480"/>
                        <a:pt x="407940" y="426409"/>
                      </a:cubicBezTo>
                      <a:cubicBezTo>
                        <a:pt x="385992" y="449356"/>
                        <a:pt x="360436" y="467362"/>
                        <a:pt x="331974" y="479946"/>
                      </a:cubicBezTo>
                      <a:cubicBezTo>
                        <a:pt x="302513" y="492974"/>
                        <a:pt x="271220" y="499580"/>
                        <a:pt x="238964" y="499580"/>
                      </a:cubicBezTo>
                      <a:close/>
                    </a:path>
                  </a:pathLst>
                </a:custGeom>
                <a:solidFill>
                  <a:srgbClr val="F5F5F5">
                    <a:alpha val="4000"/>
                  </a:srgbClr>
                </a:solidFill>
                <a:ln w="1851" cap="flat">
                  <a:noFill/>
                  <a:prstDash val="solid"/>
                  <a:miter/>
                </a:ln>
              </p:spPr>
              <p:txBody>
                <a:bodyPr/>
                <a:lstStyle/>
                <a:p>
                  <a:endParaRPr lang="en-US"/>
                </a:p>
              </p:txBody>
            </p:sp>
            <p:sp>
              <p:nvSpPr>
                <p:cNvPr id="102" name="Freeform 101">
                  <a:extLst>
                    <a:ext uri="{FF2B5EF4-FFF2-40B4-BE49-F238E27FC236}">
                      <a16:creationId xmlns:a16="http://schemas.microsoft.com/office/drawing/2014/main" id="{3E5AB11B-3C2F-4834-3B1D-86E458AA4262}"/>
                    </a:ext>
                  </a:extLst>
                </p:cNvPr>
                <p:cNvSpPr/>
                <p:nvPr/>
              </p:nvSpPr>
              <p:spPr>
                <a:xfrm>
                  <a:off x="6367391" y="6082710"/>
                  <a:ext cx="476004" cy="497266"/>
                </a:xfrm>
                <a:custGeom>
                  <a:avLst/>
                  <a:gdLst>
                    <a:gd name="csX0" fmla="*/ 238002 w 476004"/>
                    <a:gd name="csY0" fmla="*/ 497267 h 497266"/>
                    <a:gd name="csX1" fmla="*/ 145362 w 476004"/>
                    <a:gd name="csY1" fmla="*/ 477725 h 497266"/>
                    <a:gd name="csX2" fmla="*/ 69711 w 476004"/>
                    <a:gd name="csY2" fmla="*/ 424447 h 497266"/>
                    <a:gd name="csX3" fmla="*/ 18709 w 476004"/>
                    <a:gd name="csY3" fmla="*/ 345409 h 497266"/>
                    <a:gd name="csX4" fmla="*/ 0 w 476004"/>
                    <a:gd name="csY4" fmla="*/ 248643 h 497266"/>
                    <a:gd name="csX5" fmla="*/ 18709 w 476004"/>
                    <a:gd name="csY5" fmla="*/ 151858 h 497266"/>
                    <a:gd name="csX6" fmla="*/ 69711 w 476004"/>
                    <a:gd name="csY6" fmla="*/ 72820 h 497266"/>
                    <a:gd name="csX7" fmla="*/ 145362 w 476004"/>
                    <a:gd name="csY7" fmla="*/ 19542 h 497266"/>
                    <a:gd name="csX8" fmla="*/ 238002 w 476004"/>
                    <a:gd name="csY8" fmla="*/ 0 h 497266"/>
                    <a:gd name="csX9" fmla="*/ 330642 w 476004"/>
                    <a:gd name="csY9" fmla="*/ 19542 h 497266"/>
                    <a:gd name="csX10" fmla="*/ 406293 w 476004"/>
                    <a:gd name="csY10" fmla="*/ 72820 h 497266"/>
                    <a:gd name="csX11" fmla="*/ 457295 w 476004"/>
                    <a:gd name="csY11" fmla="*/ 151858 h 497266"/>
                    <a:gd name="csX12" fmla="*/ 476004 w 476004"/>
                    <a:gd name="csY12" fmla="*/ 248643 h 497266"/>
                    <a:gd name="csX13" fmla="*/ 457295 w 476004"/>
                    <a:gd name="csY13" fmla="*/ 345409 h 497266"/>
                    <a:gd name="csX14" fmla="*/ 406293 w 476004"/>
                    <a:gd name="csY14" fmla="*/ 424447 h 497266"/>
                    <a:gd name="csX15" fmla="*/ 330642 w 476004"/>
                    <a:gd name="csY15" fmla="*/ 477725 h 497266"/>
                    <a:gd name="csX16" fmla="*/ 238002 w 476004"/>
                    <a:gd name="csY16" fmla="*/ 497267 h 49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6004" h="497266">
                      <a:moveTo>
                        <a:pt x="238002" y="497267"/>
                      </a:moveTo>
                      <a:cubicBezTo>
                        <a:pt x="205876" y="497267"/>
                        <a:pt x="174694" y="490697"/>
                        <a:pt x="145362" y="477725"/>
                      </a:cubicBezTo>
                      <a:cubicBezTo>
                        <a:pt x="117012" y="465196"/>
                        <a:pt x="91566" y="447283"/>
                        <a:pt x="69711" y="424447"/>
                      </a:cubicBezTo>
                      <a:cubicBezTo>
                        <a:pt x="47856" y="401611"/>
                        <a:pt x="30683" y="375018"/>
                        <a:pt x="18709" y="345409"/>
                      </a:cubicBezTo>
                      <a:cubicBezTo>
                        <a:pt x="6292" y="314764"/>
                        <a:pt x="0" y="282193"/>
                        <a:pt x="0" y="248643"/>
                      </a:cubicBezTo>
                      <a:cubicBezTo>
                        <a:pt x="0" y="215092"/>
                        <a:pt x="6292" y="182522"/>
                        <a:pt x="18709" y="151858"/>
                      </a:cubicBezTo>
                      <a:cubicBezTo>
                        <a:pt x="30701" y="122249"/>
                        <a:pt x="47856" y="95656"/>
                        <a:pt x="69711" y="72820"/>
                      </a:cubicBezTo>
                      <a:cubicBezTo>
                        <a:pt x="91566" y="49984"/>
                        <a:pt x="117030" y="32052"/>
                        <a:pt x="145362" y="19542"/>
                      </a:cubicBezTo>
                      <a:cubicBezTo>
                        <a:pt x="174712" y="6570"/>
                        <a:pt x="205876" y="0"/>
                        <a:pt x="238002" y="0"/>
                      </a:cubicBezTo>
                      <a:cubicBezTo>
                        <a:pt x="270128" y="0"/>
                        <a:pt x="301310" y="6570"/>
                        <a:pt x="330642" y="19542"/>
                      </a:cubicBezTo>
                      <a:cubicBezTo>
                        <a:pt x="358992" y="32070"/>
                        <a:pt x="384438" y="49984"/>
                        <a:pt x="406293" y="72820"/>
                      </a:cubicBezTo>
                      <a:cubicBezTo>
                        <a:pt x="428148" y="95656"/>
                        <a:pt x="445321" y="122249"/>
                        <a:pt x="457295" y="151858"/>
                      </a:cubicBezTo>
                      <a:cubicBezTo>
                        <a:pt x="469712" y="182503"/>
                        <a:pt x="476004" y="215073"/>
                        <a:pt x="476004" y="248643"/>
                      </a:cubicBezTo>
                      <a:cubicBezTo>
                        <a:pt x="476004" y="282212"/>
                        <a:pt x="469712" y="314764"/>
                        <a:pt x="457295" y="345409"/>
                      </a:cubicBezTo>
                      <a:cubicBezTo>
                        <a:pt x="445303" y="375018"/>
                        <a:pt x="428148" y="401611"/>
                        <a:pt x="406293" y="424447"/>
                      </a:cubicBezTo>
                      <a:cubicBezTo>
                        <a:pt x="384438" y="447283"/>
                        <a:pt x="358974" y="465215"/>
                        <a:pt x="330642" y="477725"/>
                      </a:cubicBezTo>
                      <a:cubicBezTo>
                        <a:pt x="301292" y="490697"/>
                        <a:pt x="270128" y="497267"/>
                        <a:pt x="238002" y="497267"/>
                      </a:cubicBezTo>
                      <a:close/>
                    </a:path>
                  </a:pathLst>
                </a:custGeom>
                <a:solidFill>
                  <a:srgbClr val="F0F0F0">
                    <a:alpha val="6000"/>
                  </a:srgbClr>
                </a:solidFill>
                <a:ln w="1851" cap="flat">
                  <a:noFill/>
                  <a:prstDash val="solid"/>
                  <a:miter/>
                </a:ln>
              </p:spPr>
              <p:txBody>
                <a:bodyPr/>
                <a:lstStyle/>
                <a:p>
                  <a:endParaRPr lang="en-US"/>
                </a:p>
              </p:txBody>
            </p:sp>
            <p:sp>
              <p:nvSpPr>
                <p:cNvPr id="103" name="Freeform 102">
                  <a:extLst>
                    <a:ext uri="{FF2B5EF4-FFF2-40B4-BE49-F238E27FC236}">
                      <a16:creationId xmlns:a16="http://schemas.microsoft.com/office/drawing/2014/main" id="{63F48836-FF8F-8B25-2CD3-5A1BA4DC1BF3}"/>
                    </a:ext>
                  </a:extLst>
                </p:cNvPr>
                <p:cNvSpPr/>
                <p:nvPr/>
              </p:nvSpPr>
              <p:spPr>
                <a:xfrm>
                  <a:off x="6368279" y="6082895"/>
                  <a:ext cx="474190" cy="494953"/>
                </a:xfrm>
                <a:custGeom>
                  <a:avLst/>
                  <a:gdLst>
                    <a:gd name="csX0" fmla="*/ 237095 w 474190"/>
                    <a:gd name="csY0" fmla="*/ 494954 h 494953"/>
                    <a:gd name="csX1" fmla="*/ 144807 w 474190"/>
                    <a:gd name="csY1" fmla="*/ 475504 h 494953"/>
                    <a:gd name="csX2" fmla="*/ 69452 w 474190"/>
                    <a:gd name="csY2" fmla="*/ 422467 h 494953"/>
                    <a:gd name="csX3" fmla="*/ 18635 w 474190"/>
                    <a:gd name="csY3" fmla="*/ 343799 h 494953"/>
                    <a:gd name="csX4" fmla="*/ 0 w 474190"/>
                    <a:gd name="csY4" fmla="*/ 247477 h 494953"/>
                    <a:gd name="csX5" fmla="*/ 18635 w 474190"/>
                    <a:gd name="csY5" fmla="*/ 151155 h 494953"/>
                    <a:gd name="csX6" fmla="*/ 69452 w 474190"/>
                    <a:gd name="csY6" fmla="*/ 72487 h 494953"/>
                    <a:gd name="csX7" fmla="*/ 144807 w 474190"/>
                    <a:gd name="csY7" fmla="*/ 19450 h 494953"/>
                    <a:gd name="csX8" fmla="*/ 237095 w 474190"/>
                    <a:gd name="csY8" fmla="*/ 0 h 494953"/>
                    <a:gd name="csX9" fmla="*/ 329383 w 474190"/>
                    <a:gd name="csY9" fmla="*/ 19450 h 494953"/>
                    <a:gd name="csX10" fmla="*/ 404739 w 474190"/>
                    <a:gd name="csY10" fmla="*/ 72487 h 494953"/>
                    <a:gd name="csX11" fmla="*/ 455555 w 474190"/>
                    <a:gd name="csY11" fmla="*/ 151155 h 494953"/>
                    <a:gd name="csX12" fmla="*/ 474191 w 474190"/>
                    <a:gd name="csY12" fmla="*/ 247477 h 494953"/>
                    <a:gd name="csX13" fmla="*/ 455555 w 474190"/>
                    <a:gd name="csY13" fmla="*/ 343799 h 494953"/>
                    <a:gd name="csX14" fmla="*/ 404739 w 474190"/>
                    <a:gd name="csY14" fmla="*/ 422467 h 494953"/>
                    <a:gd name="csX15" fmla="*/ 329383 w 474190"/>
                    <a:gd name="csY15" fmla="*/ 475504 h 494953"/>
                    <a:gd name="csX16" fmla="*/ 237095 w 474190"/>
                    <a:gd name="csY16" fmla="*/ 494954 h 49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4190" h="494953">
                      <a:moveTo>
                        <a:pt x="237095" y="494954"/>
                      </a:moveTo>
                      <a:cubicBezTo>
                        <a:pt x="205080" y="494954"/>
                        <a:pt x="174046" y="488403"/>
                        <a:pt x="144807" y="475504"/>
                      </a:cubicBezTo>
                      <a:cubicBezTo>
                        <a:pt x="116568" y="463031"/>
                        <a:pt x="91215" y="445192"/>
                        <a:pt x="69452" y="422467"/>
                      </a:cubicBezTo>
                      <a:cubicBezTo>
                        <a:pt x="47671" y="399742"/>
                        <a:pt x="30590" y="373279"/>
                        <a:pt x="18635" y="343799"/>
                      </a:cubicBezTo>
                      <a:cubicBezTo>
                        <a:pt x="6273" y="313283"/>
                        <a:pt x="0" y="280880"/>
                        <a:pt x="0" y="247477"/>
                      </a:cubicBezTo>
                      <a:cubicBezTo>
                        <a:pt x="0" y="214074"/>
                        <a:pt x="6273" y="181671"/>
                        <a:pt x="18635" y="151155"/>
                      </a:cubicBezTo>
                      <a:cubicBezTo>
                        <a:pt x="30571" y="121694"/>
                        <a:pt x="47671" y="95230"/>
                        <a:pt x="69452" y="72487"/>
                      </a:cubicBezTo>
                      <a:cubicBezTo>
                        <a:pt x="91233" y="49762"/>
                        <a:pt x="116586" y="31922"/>
                        <a:pt x="144807" y="19450"/>
                      </a:cubicBezTo>
                      <a:cubicBezTo>
                        <a:pt x="174028" y="6551"/>
                        <a:pt x="205080" y="0"/>
                        <a:pt x="237095" y="0"/>
                      </a:cubicBezTo>
                      <a:cubicBezTo>
                        <a:pt x="269110" y="0"/>
                        <a:pt x="300144" y="6551"/>
                        <a:pt x="329383" y="19450"/>
                      </a:cubicBezTo>
                      <a:cubicBezTo>
                        <a:pt x="357623" y="31922"/>
                        <a:pt x="382976" y="49762"/>
                        <a:pt x="404739" y="72487"/>
                      </a:cubicBezTo>
                      <a:cubicBezTo>
                        <a:pt x="426520" y="95212"/>
                        <a:pt x="443601" y="121675"/>
                        <a:pt x="455555" y="151155"/>
                      </a:cubicBezTo>
                      <a:cubicBezTo>
                        <a:pt x="467917" y="181671"/>
                        <a:pt x="474191" y="214074"/>
                        <a:pt x="474191" y="247477"/>
                      </a:cubicBezTo>
                      <a:cubicBezTo>
                        <a:pt x="474191" y="280880"/>
                        <a:pt x="467917" y="313283"/>
                        <a:pt x="455555" y="343799"/>
                      </a:cubicBezTo>
                      <a:cubicBezTo>
                        <a:pt x="443619" y="373260"/>
                        <a:pt x="426520" y="399723"/>
                        <a:pt x="404739" y="422467"/>
                      </a:cubicBezTo>
                      <a:cubicBezTo>
                        <a:pt x="382957" y="445192"/>
                        <a:pt x="357605" y="463031"/>
                        <a:pt x="329383" y="475504"/>
                      </a:cubicBezTo>
                      <a:cubicBezTo>
                        <a:pt x="300163" y="488403"/>
                        <a:pt x="269110" y="494954"/>
                        <a:pt x="237095" y="494954"/>
                      </a:cubicBezTo>
                      <a:close/>
                    </a:path>
                  </a:pathLst>
                </a:custGeom>
                <a:solidFill>
                  <a:srgbClr val="EBEBEB">
                    <a:alpha val="8000"/>
                  </a:srgbClr>
                </a:solidFill>
                <a:ln w="1851" cap="flat">
                  <a:noFill/>
                  <a:prstDash val="solid"/>
                  <a:miter/>
                </a:ln>
              </p:spPr>
              <p:txBody>
                <a:bodyPr/>
                <a:lstStyle/>
                <a:p>
                  <a:endParaRPr lang="en-US"/>
                </a:p>
              </p:txBody>
            </p:sp>
            <p:sp>
              <p:nvSpPr>
                <p:cNvPr id="104" name="Freeform 103">
                  <a:extLst>
                    <a:ext uri="{FF2B5EF4-FFF2-40B4-BE49-F238E27FC236}">
                      <a16:creationId xmlns:a16="http://schemas.microsoft.com/office/drawing/2014/main" id="{A79A532E-A341-7B32-EB3E-4753E530347F}"/>
                    </a:ext>
                  </a:extLst>
                </p:cNvPr>
                <p:cNvSpPr/>
                <p:nvPr/>
              </p:nvSpPr>
              <p:spPr>
                <a:xfrm>
                  <a:off x="6369223" y="6083099"/>
                  <a:ext cx="472302" cy="492621"/>
                </a:xfrm>
                <a:custGeom>
                  <a:avLst/>
                  <a:gdLst>
                    <a:gd name="csX0" fmla="*/ 236152 w 472302"/>
                    <a:gd name="csY0" fmla="*/ 492622 h 492621"/>
                    <a:gd name="csX1" fmla="*/ 144234 w 472302"/>
                    <a:gd name="csY1" fmla="*/ 473265 h 492621"/>
                    <a:gd name="csX2" fmla="*/ 69174 w 472302"/>
                    <a:gd name="csY2" fmla="*/ 420487 h 492621"/>
                    <a:gd name="csX3" fmla="*/ 18561 w 472302"/>
                    <a:gd name="csY3" fmla="*/ 342189 h 492621"/>
                    <a:gd name="csX4" fmla="*/ 0 w 472302"/>
                    <a:gd name="csY4" fmla="*/ 246311 h 492621"/>
                    <a:gd name="csX5" fmla="*/ 18561 w 472302"/>
                    <a:gd name="csY5" fmla="*/ 150433 h 492621"/>
                    <a:gd name="csX6" fmla="*/ 69174 w 472302"/>
                    <a:gd name="csY6" fmla="*/ 72135 h 492621"/>
                    <a:gd name="csX7" fmla="*/ 144234 w 472302"/>
                    <a:gd name="csY7" fmla="*/ 19357 h 492621"/>
                    <a:gd name="csX8" fmla="*/ 236152 w 472302"/>
                    <a:gd name="csY8" fmla="*/ 0 h 492621"/>
                    <a:gd name="csX9" fmla="*/ 328069 w 472302"/>
                    <a:gd name="csY9" fmla="*/ 19357 h 492621"/>
                    <a:gd name="csX10" fmla="*/ 403129 w 472302"/>
                    <a:gd name="csY10" fmla="*/ 72135 h 492621"/>
                    <a:gd name="csX11" fmla="*/ 453742 w 472302"/>
                    <a:gd name="csY11" fmla="*/ 150433 h 492621"/>
                    <a:gd name="csX12" fmla="*/ 472303 w 472302"/>
                    <a:gd name="csY12" fmla="*/ 246311 h 492621"/>
                    <a:gd name="csX13" fmla="*/ 453742 w 472302"/>
                    <a:gd name="csY13" fmla="*/ 342189 h 492621"/>
                    <a:gd name="csX14" fmla="*/ 403129 w 472302"/>
                    <a:gd name="csY14" fmla="*/ 420487 h 492621"/>
                    <a:gd name="csX15" fmla="*/ 328069 w 472302"/>
                    <a:gd name="csY15" fmla="*/ 473265 h 492621"/>
                    <a:gd name="csX16" fmla="*/ 236152 w 472302"/>
                    <a:gd name="csY16" fmla="*/ 492622 h 492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2302" h="492621">
                      <a:moveTo>
                        <a:pt x="236152" y="492622"/>
                      </a:moveTo>
                      <a:cubicBezTo>
                        <a:pt x="204266" y="492622"/>
                        <a:pt x="173343" y="486108"/>
                        <a:pt x="144234" y="473265"/>
                      </a:cubicBezTo>
                      <a:cubicBezTo>
                        <a:pt x="116123" y="460866"/>
                        <a:pt x="90863" y="443101"/>
                        <a:pt x="69174" y="420487"/>
                      </a:cubicBezTo>
                      <a:cubicBezTo>
                        <a:pt x="47486" y="397873"/>
                        <a:pt x="30460" y="371521"/>
                        <a:pt x="18561" y="342189"/>
                      </a:cubicBezTo>
                      <a:cubicBezTo>
                        <a:pt x="6255" y="311821"/>
                        <a:pt x="0" y="279566"/>
                        <a:pt x="0" y="246311"/>
                      </a:cubicBezTo>
                      <a:cubicBezTo>
                        <a:pt x="0" y="213056"/>
                        <a:pt x="6236" y="180801"/>
                        <a:pt x="18561" y="150433"/>
                      </a:cubicBezTo>
                      <a:cubicBezTo>
                        <a:pt x="30460" y="121101"/>
                        <a:pt x="47486" y="94768"/>
                        <a:pt x="69174" y="72135"/>
                      </a:cubicBezTo>
                      <a:cubicBezTo>
                        <a:pt x="90863" y="49521"/>
                        <a:pt x="116123" y="31756"/>
                        <a:pt x="144234" y="19357"/>
                      </a:cubicBezTo>
                      <a:cubicBezTo>
                        <a:pt x="173343" y="6514"/>
                        <a:pt x="204266" y="0"/>
                        <a:pt x="236152" y="0"/>
                      </a:cubicBezTo>
                      <a:cubicBezTo>
                        <a:pt x="268037" y="0"/>
                        <a:pt x="298960" y="6514"/>
                        <a:pt x="328069" y="19357"/>
                      </a:cubicBezTo>
                      <a:cubicBezTo>
                        <a:pt x="356180" y="31756"/>
                        <a:pt x="381440" y="49521"/>
                        <a:pt x="403129" y="72135"/>
                      </a:cubicBezTo>
                      <a:cubicBezTo>
                        <a:pt x="424817" y="94749"/>
                        <a:pt x="441842" y="121101"/>
                        <a:pt x="453742" y="150433"/>
                      </a:cubicBezTo>
                      <a:cubicBezTo>
                        <a:pt x="466048" y="180801"/>
                        <a:pt x="472303" y="213056"/>
                        <a:pt x="472303" y="246311"/>
                      </a:cubicBezTo>
                      <a:cubicBezTo>
                        <a:pt x="472303" y="279566"/>
                        <a:pt x="466066" y="311821"/>
                        <a:pt x="453742" y="342189"/>
                      </a:cubicBezTo>
                      <a:cubicBezTo>
                        <a:pt x="441842" y="371521"/>
                        <a:pt x="424817" y="397854"/>
                        <a:pt x="403129" y="420487"/>
                      </a:cubicBezTo>
                      <a:cubicBezTo>
                        <a:pt x="381440" y="443101"/>
                        <a:pt x="356180" y="460866"/>
                        <a:pt x="328069" y="473265"/>
                      </a:cubicBezTo>
                      <a:cubicBezTo>
                        <a:pt x="298960" y="486108"/>
                        <a:pt x="268037" y="492622"/>
                        <a:pt x="236152" y="492622"/>
                      </a:cubicBezTo>
                      <a:close/>
                    </a:path>
                  </a:pathLst>
                </a:custGeom>
                <a:solidFill>
                  <a:srgbClr val="E6E6E6">
                    <a:alpha val="10000"/>
                  </a:srgbClr>
                </a:solidFill>
                <a:ln w="1851" cap="flat">
                  <a:noFill/>
                  <a:prstDash val="solid"/>
                  <a:miter/>
                </a:ln>
              </p:spPr>
              <p:txBody>
                <a:bodyPr/>
                <a:lstStyle/>
                <a:p>
                  <a:endParaRPr lang="en-US"/>
                </a:p>
              </p:txBody>
            </p:sp>
            <p:sp>
              <p:nvSpPr>
                <p:cNvPr id="105" name="Freeform 104">
                  <a:extLst>
                    <a:ext uri="{FF2B5EF4-FFF2-40B4-BE49-F238E27FC236}">
                      <a16:creationId xmlns:a16="http://schemas.microsoft.com/office/drawing/2014/main" id="{A9C79F2C-50DC-2698-E983-1D7789900975}"/>
                    </a:ext>
                  </a:extLst>
                </p:cNvPr>
                <p:cNvSpPr/>
                <p:nvPr/>
              </p:nvSpPr>
              <p:spPr>
                <a:xfrm>
                  <a:off x="6370167" y="6083302"/>
                  <a:ext cx="470415" cy="490290"/>
                </a:xfrm>
                <a:custGeom>
                  <a:avLst/>
                  <a:gdLst>
                    <a:gd name="csX0" fmla="*/ 235208 w 470415"/>
                    <a:gd name="csY0" fmla="*/ 490290 h 490290"/>
                    <a:gd name="csX1" fmla="*/ 143660 w 470415"/>
                    <a:gd name="csY1" fmla="*/ 471026 h 490290"/>
                    <a:gd name="csX2" fmla="*/ 68897 w 470415"/>
                    <a:gd name="csY2" fmla="*/ 418488 h 490290"/>
                    <a:gd name="csX3" fmla="*/ 18487 w 470415"/>
                    <a:gd name="csY3" fmla="*/ 340561 h 490290"/>
                    <a:gd name="csX4" fmla="*/ 0 w 470415"/>
                    <a:gd name="csY4" fmla="*/ 245145 h 490290"/>
                    <a:gd name="csX5" fmla="*/ 18487 w 470415"/>
                    <a:gd name="csY5" fmla="*/ 149730 h 490290"/>
                    <a:gd name="csX6" fmla="*/ 68897 w 470415"/>
                    <a:gd name="csY6" fmla="*/ 71802 h 490290"/>
                    <a:gd name="csX7" fmla="*/ 143660 w 470415"/>
                    <a:gd name="csY7" fmla="*/ 19264 h 490290"/>
                    <a:gd name="csX8" fmla="*/ 235208 w 470415"/>
                    <a:gd name="csY8" fmla="*/ 0 h 490290"/>
                    <a:gd name="csX9" fmla="*/ 326755 w 470415"/>
                    <a:gd name="csY9" fmla="*/ 19264 h 490290"/>
                    <a:gd name="csX10" fmla="*/ 401519 w 470415"/>
                    <a:gd name="csY10" fmla="*/ 71802 h 490290"/>
                    <a:gd name="csX11" fmla="*/ 451928 w 470415"/>
                    <a:gd name="csY11" fmla="*/ 149730 h 490290"/>
                    <a:gd name="csX12" fmla="*/ 470415 w 470415"/>
                    <a:gd name="csY12" fmla="*/ 245145 h 490290"/>
                    <a:gd name="csX13" fmla="*/ 451928 w 470415"/>
                    <a:gd name="csY13" fmla="*/ 340561 h 490290"/>
                    <a:gd name="csX14" fmla="*/ 401519 w 470415"/>
                    <a:gd name="csY14" fmla="*/ 418488 h 490290"/>
                    <a:gd name="csX15" fmla="*/ 326755 w 470415"/>
                    <a:gd name="csY15" fmla="*/ 471026 h 490290"/>
                    <a:gd name="csX16" fmla="*/ 235208 w 470415"/>
                    <a:gd name="csY16" fmla="*/ 490290 h 490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0415" h="490290">
                      <a:moveTo>
                        <a:pt x="235208" y="490290"/>
                      </a:moveTo>
                      <a:cubicBezTo>
                        <a:pt x="203452" y="490290"/>
                        <a:pt x="172658" y="483813"/>
                        <a:pt x="143660" y="471026"/>
                      </a:cubicBezTo>
                      <a:cubicBezTo>
                        <a:pt x="115661" y="458682"/>
                        <a:pt x="90493" y="441009"/>
                        <a:pt x="68897" y="418488"/>
                      </a:cubicBezTo>
                      <a:cubicBezTo>
                        <a:pt x="47301" y="395967"/>
                        <a:pt x="30331" y="369762"/>
                        <a:pt x="18487" y="340561"/>
                      </a:cubicBezTo>
                      <a:cubicBezTo>
                        <a:pt x="6218" y="310341"/>
                        <a:pt x="0" y="278233"/>
                        <a:pt x="0" y="245145"/>
                      </a:cubicBezTo>
                      <a:cubicBezTo>
                        <a:pt x="0" y="212057"/>
                        <a:pt x="6218" y="179949"/>
                        <a:pt x="18487" y="149730"/>
                      </a:cubicBezTo>
                      <a:cubicBezTo>
                        <a:pt x="30331" y="120546"/>
                        <a:pt x="47282" y="94324"/>
                        <a:pt x="68897" y="71802"/>
                      </a:cubicBezTo>
                      <a:cubicBezTo>
                        <a:pt x="90493" y="49281"/>
                        <a:pt x="115642" y="31608"/>
                        <a:pt x="143660" y="19264"/>
                      </a:cubicBezTo>
                      <a:cubicBezTo>
                        <a:pt x="172658" y="6477"/>
                        <a:pt x="203452" y="0"/>
                        <a:pt x="235208" y="0"/>
                      </a:cubicBezTo>
                      <a:cubicBezTo>
                        <a:pt x="266963" y="0"/>
                        <a:pt x="297757" y="6477"/>
                        <a:pt x="326755" y="19264"/>
                      </a:cubicBezTo>
                      <a:cubicBezTo>
                        <a:pt x="354755" y="31608"/>
                        <a:pt x="379922" y="49281"/>
                        <a:pt x="401519" y="71802"/>
                      </a:cubicBezTo>
                      <a:cubicBezTo>
                        <a:pt x="423115" y="94324"/>
                        <a:pt x="440084" y="120528"/>
                        <a:pt x="451928" y="149730"/>
                      </a:cubicBezTo>
                      <a:cubicBezTo>
                        <a:pt x="464197" y="179949"/>
                        <a:pt x="470415" y="212057"/>
                        <a:pt x="470415" y="245145"/>
                      </a:cubicBezTo>
                      <a:cubicBezTo>
                        <a:pt x="470415" y="278233"/>
                        <a:pt x="464197" y="310341"/>
                        <a:pt x="451928" y="340561"/>
                      </a:cubicBezTo>
                      <a:cubicBezTo>
                        <a:pt x="440084" y="369744"/>
                        <a:pt x="423133" y="395967"/>
                        <a:pt x="401519" y="418488"/>
                      </a:cubicBezTo>
                      <a:cubicBezTo>
                        <a:pt x="379922" y="441009"/>
                        <a:pt x="354773" y="458682"/>
                        <a:pt x="326755" y="471026"/>
                      </a:cubicBezTo>
                      <a:cubicBezTo>
                        <a:pt x="297757" y="483813"/>
                        <a:pt x="266963" y="490290"/>
                        <a:pt x="235208" y="490290"/>
                      </a:cubicBezTo>
                      <a:close/>
                    </a:path>
                  </a:pathLst>
                </a:custGeom>
                <a:solidFill>
                  <a:srgbClr val="E1E1E1">
                    <a:alpha val="12000"/>
                  </a:srgbClr>
                </a:solidFill>
                <a:ln w="1851" cap="flat">
                  <a:noFill/>
                  <a:prstDash val="solid"/>
                  <a:miter/>
                </a:ln>
              </p:spPr>
              <p:txBody>
                <a:bodyPr/>
                <a:lstStyle/>
                <a:p>
                  <a:endParaRPr lang="en-US"/>
                </a:p>
              </p:txBody>
            </p:sp>
            <p:sp>
              <p:nvSpPr>
                <p:cNvPr id="106" name="Freeform 105">
                  <a:extLst>
                    <a:ext uri="{FF2B5EF4-FFF2-40B4-BE49-F238E27FC236}">
                      <a16:creationId xmlns:a16="http://schemas.microsoft.com/office/drawing/2014/main" id="{2BC86096-B90E-127F-8B0C-870A1D442905}"/>
                    </a:ext>
                  </a:extLst>
                </p:cNvPr>
                <p:cNvSpPr/>
                <p:nvPr/>
              </p:nvSpPr>
              <p:spPr>
                <a:xfrm>
                  <a:off x="6371111" y="6083524"/>
                  <a:ext cx="468527" cy="487958"/>
                </a:xfrm>
                <a:custGeom>
                  <a:avLst/>
                  <a:gdLst>
                    <a:gd name="csX0" fmla="*/ 234264 w 468527"/>
                    <a:gd name="csY0" fmla="*/ 487958 h 487958"/>
                    <a:gd name="csX1" fmla="*/ 143086 w 468527"/>
                    <a:gd name="csY1" fmla="*/ 468787 h 487958"/>
                    <a:gd name="csX2" fmla="*/ 68619 w 468527"/>
                    <a:gd name="csY2" fmla="*/ 416508 h 487958"/>
                    <a:gd name="csX3" fmla="*/ 18413 w 468527"/>
                    <a:gd name="csY3" fmla="*/ 338951 h 487958"/>
                    <a:gd name="csX4" fmla="*/ 0 w 468527"/>
                    <a:gd name="csY4" fmla="*/ 243979 h 487958"/>
                    <a:gd name="csX5" fmla="*/ 18413 w 468527"/>
                    <a:gd name="csY5" fmla="*/ 149008 h 487958"/>
                    <a:gd name="csX6" fmla="*/ 68619 w 468527"/>
                    <a:gd name="csY6" fmla="*/ 71451 h 487958"/>
                    <a:gd name="csX7" fmla="*/ 143086 w 468527"/>
                    <a:gd name="csY7" fmla="*/ 19172 h 487958"/>
                    <a:gd name="csX8" fmla="*/ 234264 w 468527"/>
                    <a:gd name="csY8" fmla="*/ 0 h 487958"/>
                    <a:gd name="csX9" fmla="*/ 325441 w 468527"/>
                    <a:gd name="csY9" fmla="*/ 19172 h 487958"/>
                    <a:gd name="csX10" fmla="*/ 399909 w 468527"/>
                    <a:gd name="csY10" fmla="*/ 71451 h 487958"/>
                    <a:gd name="csX11" fmla="*/ 450115 w 468527"/>
                    <a:gd name="csY11" fmla="*/ 149008 h 487958"/>
                    <a:gd name="csX12" fmla="*/ 468528 w 468527"/>
                    <a:gd name="csY12" fmla="*/ 243979 h 487958"/>
                    <a:gd name="csX13" fmla="*/ 450115 w 468527"/>
                    <a:gd name="csY13" fmla="*/ 338951 h 487958"/>
                    <a:gd name="csX14" fmla="*/ 399909 w 468527"/>
                    <a:gd name="csY14" fmla="*/ 416508 h 487958"/>
                    <a:gd name="csX15" fmla="*/ 325441 w 468527"/>
                    <a:gd name="csY15" fmla="*/ 468787 h 487958"/>
                    <a:gd name="csX16" fmla="*/ 234264 w 468527"/>
                    <a:gd name="csY16" fmla="*/ 487958 h 487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8527" h="487958">
                      <a:moveTo>
                        <a:pt x="234264" y="487958"/>
                      </a:moveTo>
                      <a:cubicBezTo>
                        <a:pt x="202637" y="487958"/>
                        <a:pt x="171955" y="481500"/>
                        <a:pt x="143086" y="468787"/>
                      </a:cubicBezTo>
                      <a:cubicBezTo>
                        <a:pt x="115198" y="456499"/>
                        <a:pt x="90141" y="438900"/>
                        <a:pt x="68619" y="416508"/>
                      </a:cubicBezTo>
                      <a:cubicBezTo>
                        <a:pt x="47097" y="394098"/>
                        <a:pt x="30220" y="368005"/>
                        <a:pt x="18413" y="338951"/>
                      </a:cubicBezTo>
                      <a:cubicBezTo>
                        <a:pt x="6199" y="308879"/>
                        <a:pt x="0" y="276919"/>
                        <a:pt x="0" y="243979"/>
                      </a:cubicBezTo>
                      <a:cubicBezTo>
                        <a:pt x="0" y="211039"/>
                        <a:pt x="6199" y="179098"/>
                        <a:pt x="18413" y="149008"/>
                      </a:cubicBezTo>
                      <a:cubicBezTo>
                        <a:pt x="30220" y="119954"/>
                        <a:pt x="47097" y="93861"/>
                        <a:pt x="68619" y="71451"/>
                      </a:cubicBezTo>
                      <a:cubicBezTo>
                        <a:pt x="90141" y="49040"/>
                        <a:pt x="115179" y="31460"/>
                        <a:pt x="143086" y="19172"/>
                      </a:cubicBezTo>
                      <a:cubicBezTo>
                        <a:pt x="171974" y="6458"/>
                        <a:pt x="202637" y="0"/>
                        <a:pt x="234264" y="0"/>
                      </a:cubicBezTo>
                      <a:cubicBezTo>
                        <a:pt x="265890" y="0"/>
                        <a:pt x="296572" y="6458"/>
                        <a:pt x="325441" y="19172"/>
                      </a:cubicBezTo>
                      <a:cubicBezTo>
                        <a:pt x="353330" y="31460"/>
                        <a:pt x="378386" y="49059"/>
                        <a:pt x="399909" y="71451"/>
                      </a:cubicBezTo>
                      <a:cubicBezTo>
                        <a:pt x="421431" y="93861"/>
                        <a:pt x="438308" y="119954"/>
                        <a:pt x="450115" y="149008"/>
                      </a:cubicBezTo>
                      <a:cubicBezTo>
                        <a:pt x="462328" y="179080"/>
                        <a:pt x="468528" y="211039"/>
                        <a:pt x="468528" y="243979"/>
                      </a:cubicBezTo>
                      <a:cubicBezTo>
                        <a:pt x="468528" y="276919"/>
                        <a:pt x="462328" y="308860"/>
                        <a:pt x="450115" y="338951"/>
                      </a:cubicBezTo>
                      <a:cubicBezTo>
                        <a:pt x="438308" y="368005"/>
                        <a:pt x="421431" y="394098"/>
                        <a:pt x="399909" y="416508"/>
                      </a:cubicBezTo>
                      <a:cubicBezTo>
                        <a:pt x="378386" y="438918"/>
                        <a:pt x="353348" y="456499"/>
                        <a:pt x="325441" y="468787"/>
                      </a:cubicBezTo>
                      <a:cubicBezTo>
                        <a:pt x="296554" y="481500"/>
                        <a:pt x="265890" y="487958"/>
                        <a:pt x="234264" y="487958"/>
                      </a:cubicBezTo>
                      <a:close/>
                    </a:path>
                  </a:pathLst>
                </a:custGeom>
                <a:solidFill>
                  <a:srgbClr val="DCDCDC">
                    <a:alpha val="14000"/>
                  </a:srgbClr>
                </a:solidFill>
                <a:ln w="1851" cap="flat">
                  <a:noFill/>
                  <a:prstDash val="solid"/>
                  <a:miter/>
                </a:ln>
              </p:spPr>
              <p:txBody>
                <a:bodyPr/>
                <a:lstStyle/>
                <a:p>
                  <a:endParaRPr lang="en-US"/>
                </a:p>
              </p:txBody>
            </p:sp>
            <p:sp>
              <p:nvSpPr>
                <p:cNvPr id="107" name="Freeform 106">
                  <a:extLst>
                    <a:ext uri="{FF2B5EF4-FFF2-40B4-BE49-F238E27FC236}">
                      <a16:creationId xmlns:a16="http://schemas.microsoft.com/office/drawing/2014/main" id="{DC22265A-DFB3-560A-C8AA-93221FB3E5EA}"/>
                    </a:ext>
                  </a:extLst>
                </p:cNvPr>
                <p:cNvSpPr/>
                <p:nvPr/>
              </p:nvSpPr>
              <p:spPr>
                <a:xfrm>
                  <a:off x="6372073" y="6083728"/>
                  <a:ext cx="466603" cy="485626"/>
                </a:xfrm>
                <a:custGeom>
                  <a:avLst/>
                  <a:gdLst>
                    <a:gd name="csX0" fmla="*/ 233302 w 466603"/>
                    <a:gd name="csY0" fmla="*/ 485627 h 485626"/>
                    <a:gd name="csX1" fmla="*/ 142494 w 466603"/>
                    <a:gd name="csY1" fmla="*/ 466547 h 485626"/>
                    <a:gd name="csX2" fmla="*/ 68342 w 466603"/>
                    <a:gd name="csY2" fmla="*/ 414509 h 485626"/>
                    <a:gd name="csX3" fmla="*/ 18339 w 466603"/>
                    <a:gd name="csY3" fmla="*/ 337322 h 485626"/>
                    <a:gd name="csX4" fmla="*/ 0 w 466603"/>
                    <a:gd name="csY4" fmla="*/ 242813 h 485626"/>
                    <a:gd name="csX5" fmla="*/ 18339 w 466603"/>
                    <a:gd name="csY5" fmla="*/ 148305 h 485626"/>
                    <a:gd name="csX6" fmla="*/ 68342 w 466603"/>
                    <a:gd name="csY6" fmla="*/ 71117 h 485626"/>
                    <a:gd name="csX7" fmla="*/ 142494 w 466603"/>
                    <a:gd name="csY7" fmla="*/ 19079 h 485626"/>
                    <a:gd name="csX8" fmla="*/ 233302 w 466603"/>
                    <a:gd name="csY8" fmla="*/ 0 h 485626"/>
                    <a:gd name="csX9" fmla="*/ 324109 w 466603"/>
                    <a:gd name="csY9" fmla="*/ 19079 h 485626"/>
                    <a:gd name="csX10" fmla="*/ 398262 w 466603"/>
                    <a:gd name="csY10" fmla="*/ 71117 h 485626"/>
                    <a:gd name="csX11" fmla="*/ 448264 w 466603"/>
                    <a:gd name="csY11" fmla="*/ 148305 h 485626"/>
                    <a:gd name="csX12" fmla="*/ 466603 w 466603"/>
                    <a:gd name="csY12" fmla="*/ 242813 h 485626"/>
                    <a:gd name="csX13" fmla="*/ 448264 w 466603"/>
                    <a:gd name="csY13" fmla="*/ 337322 h 485626"/>
                    <a:gd name="csX14" fmla="*/ 398262 w 466603"/>
                    <a:gd name="csY14" fmla="*/ 414509 h 485626"/>
                    <a:gd name="csX15" fmla="*/ 324109 w 466603"/>
                    <a:gd name="csY15" fmla="*/ 466547 h 485626"/>
                    <a:gd name="csX16" fmla="*/ 233302 w 466603"/>
                    <a:gd name="csY16" fmla="*/ 485627 h 48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6603" h="485626">
                      <a:moveTo>
                        <a:pt x="233302" y="485627"/>
                      </a:moveTo>
                      <a:cubicBezTo>
                        <a:pt x="201805" y="485627"/>
                        <a:pt x="171252" y="479205"/>
                        <a:pt x="142494" y="466547"/>
                      </a:cubicBezTo>
                      <a:cubicBezTo>
                        <a:pt x="114717" y="454315"/>
                        <a:pt x="89753" y="436809"/>
                        <a:pt x="68342" y="414509"/>
                      </a:cubicBezTo>
                      <a:cubicBezTo>
                        <a:pt x="46912" y="392210"/>
                        <a:pt x="30090" y="366247"/>
                        <a:pt x="18339" y="337322"/>
                      </a:cubicBezTo>
                      <a:cubicBezTo>
                        <a:pt x="6181" y="307380"/>
                        <a:pt x="0" y="275587"/>
                        <a:pt x="0" y="242813"/>
                      </a:cubicBezTo>
                      <a:cubicBezTo>
                        <a:pt x="0" y="210040"/>
                        <a:pt x="6162" y="178228"/>
                        <a:pt x="18339" y="148305"/>
                      </a:cubicBezTo>
                      <a:cubicBezTo>
                        <a:pt x="30090" y="119399"/>
                        <a:pt x="46912" y="93417"/>
                        <a:pt x="68342" y="71117"/>
                      </a:cubicBezTo>
                      <a:cubicBezTo>
                        <a:pt x="89771" y="48818"/>
                        <a:pt x="114717" y="31312"/>
                        <a:pt x="142494" y="19079"/>
                      </a:cubicBezTo>
                      <a:cubicBezTo>
                        <a:pt x="171252" y="6421"/>
                        <a:pt x="201805" y="0"/>
                        <a:pt x="233302" y="0"/>
                      </a:cubicBezTo>
                      <a:cubicBezTo>
                        <a:pt x="264798" y="0"/>
                        <a:pt x="295351" y="6421"/>
                        <a:pt x="324109" y="19079"/>
                      </a:cubicBezTo>
                      <a:cubicBezTo>
                        <a:pt x="351886" y="31312"/>
                        <a:pt x="376850" y="48818"/>
                        <a:pt x="398262" y="71117"/>
                      </a:cubicBezTo>
                      <a:cubicBezTo>
                        <a:pt x="419691" y="93417"/>
                        <a:pt x="436513" y="119380"/>
                        <a:pt x="448264" y="148305"/>
                      </a:cubicBezTo>
                      <a:cubicBezTo>
                        <a:pt x="460422" y="178247"/>
                        <a:pt x="466603" y="210040"/>
                        <a:pt x="466603" y="242813"/>
                      </a:cubicBezTo>
                      <a:cubicBezTo>
                        <a:pt x="466603" y="275587"/>
                        <a:pt x="460441" y="307398"/>
                        <a:pt x="448264" y="337322"/>
                      </a:cubicBezTo>
                      <a:cubicBezTo>
                        <a:pt x="436513" y="366228"/>
                        <a:pt x="419691" y="392210"/>
                        <a:pt x="398262" y="414509"/>
                      </a:cubicBezTo>
                      <a:cubicBezTo>
                        <a:pt x="376832" y="436809"/>
                        <a:pt x="351886" y="454315"/>
                        <a:pt x="324109" y="466547"/>
                      </a:cubicBezTo>
                      <a:cubicBezTo>
                        <a:pt x="295351" y="479205"/>
                        <a:pt x="264798" y="485627"/>
                        <a:pt x="233302" y="485627"/>
                      </a:cubicBezTo>
                      <a:close/>
                    </a:path>
                  </a:pathLst>
                </a:custGeom>
                <a:solidFill>
                  <a:srgbClr val="D7D7D7">
                    <a:alpha val="16000"/>
                  </a:srgbClr>
                </a:solidFill>
                <a:ln w="1851" cap="flat">
                  <a:noFill/>
                  <a:prstDash val="solid"/>
                  <a:miter/>
                </a:ln>
              </p:spPr>
              <p:txBody>
                <a:bodyPr/>
                <a:lstStyle/>
                <a:p>
                  <a:endParaRPr lang="en-US"/>
                </a:p>
              </p:txBody>
            </p:sp>
            <p:sp>
              <p:nvSpPr>
                <p:cNvPr id="108" name="Freeform 107">
                  <a:extLst>
                    <a:ext uri="{FF2B5EF4-FFF2-40B4-BE49-F238E27FC236}">
                      <a16:creationId xmlns:a16="http://schemas.microsoft.com/office/drawing/2014/main" id="{FF7204F4-3A10-F424-8C93-859A4943F8C6}"/>
                    </a:ext>
                  </a:extLst>
                </p:cNvPr>
                <p:cNvSpPr/>
                <p:nvPr/>
              </p:nvSpPr>
              <p:spPr>
                <a:xfrm>
                  <a:off x="6373017" y="6083931"/>
                  <a:ext cx="464715" cy="483295"/>
                </a:xfrm>
                <a:custGeom>
                  <a:avLst/>
                  <a:gdLst>
                    <a:gd name="csX0" fmla="*/ 232358 w 464715"/>
                    <a:gd name="csY0" fmla="*/ 483295 h 483295"/>
                    <a:gd name="csX1" fmla="*/ 141920 w 464715"/>
                    <a:gd name="csY1" fmla="*/ 464308 h 483295"/>
                    <a:gd name="csX2" fmla="*/ 68064 w 464715"/>
                    <a:gd name="csY2" fmla="*/ 412529 h 483295"/>
                    <a:gd name="csX3" fmla="*/ 18265 w 464715"/>
                    <a:gd name="csY3" fmla="*/ 335712 h 483295"/>
                    <a:gd name="csX4" fmla="*/ 0 w 464715"/>
                    <a:gd name="csY4" fmla="*/ 241647 h 483295"/>
                    <a:gd name="csX5" fmla="*/ 18265 w 464715"/>
                    <a:gd name="csY5" fmla="*/ 147583 h 483295"/>
                    <a:gd name="csX6" fmla="*/ 68064 w 464715"/>
                    <a:gd name="csY6" fmla="*/ 70766 h 483295"/>
                    <a:gd name="csX7" fmla="*/ 141920 w 464715"/>
                    <a:gd name="csY7" fmla="*/ 18987 h 483295"/>
                    <a:gd name="csX8" fmla="*/ 232358 w 464715"/>
                    <a:gd name="csY8" fmla="*/ 0 h 483295"/>
                    <a:gd name="csX9" fmla="*/ 322795 w 464715"/>
                    <a:gd name="csY9" fmla="*/ 18987 h 483295"/>
                    <a:gd name="csX10" fmla="*/ 396651 w 464715"/>
                    <a:gd name="csY10" fmla="*/ 70766 h 483295"/>
                    <a:gd name="csX11" fmla="*/ 446450 w 464715"/>
                    <a:gd name="csY11" fmla="*/ 147583 h 483295"/>
                    <a:gd name="csX12" fmla="*/ 464716 w 464715"/>
                    <a:gd name="csY12" fmla="*/ 241647 h 483295"/>
                    <a:gd name="csX13" fmla="*/ 446450 w 464715"/>
                    <a:gd name="csY13" fmla="*/ 335712 h 483295"/>
                    <a:gd name="csX14" fmla="*/ 396651 w 464715"/>
                    <a:gd name="csY14" fmla="*/ 412529 h 483295"/>
                    <a:gd name="csX15" fmla="*/ 322795 w 464715"/>
                    <a:gd name="csY15" fmla="*/ 464308 h 483295"/>
                    <a:gd name="csX16" fmla="*/ 232358 w 464715"/>
                    <a:gd name="csY16" fmla="*/ 483295 h 483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715" h="483295">
                      <a:moveTo>
                        <a:pt x="232358" y="483295"/>
                      </a:moveTo>
                      <a:cubicBezTo>
                        <a:pt x="200991" y="483295"/>
                        <a:pt x="170549" y="476911"/>
                        <a:pt x="141920" y="464308"/>
                      </a:cubicBezTo>
                      <a:cubicBezTo>
                        <a:pt x="114254" y="452132"/>
                        <a:pt x="89401" y="434718"/>
                        <a:pt x="68064" y="412529"/>
                      </a:cubicBezTo>
                      <a:cubicBezTo>
                        <a:pt x="46727" y="390341"/>
                        <a:pt x="29961" y="364488"/>
                        <a:pt x="18265" y="335712"/>
                      </a:cubicBezTo>
                      <a:cubicBezTo>
                        <a:pt x="6144" y="305918"/>
                        <a:pt x="0" y="274273"/>
                        <a:pt x="0" y="241647"/>
                      </a:cubicBezTo>
                      <a:cubicBezTo>
                        <a:pt x="0" y="209022"/>
                        <a:pt x="6144" y="177377"/>
                        <a:pt x="18265" y="147583"/>
                      </a:cubicBezTo>
                      <a:cubicBezTo>
                        <a:pt x="29961" y="118807"/>
                        <a:pt x="46727" y="92973"/>
                        <a:pt x="68064" y="70766"/>
                      </a:cubicBezTo>
                      <a:cubicBezTo>
                        <a:pt x="89401" y="48577"/>
                        <a:pt x="114254" y="31145"/>
                        <a:pt x="141920" y="18987"/>
                      </a:cubicBezTo>
                      <a:cubicBezTo>
                        <a:pt x="170567" y="6384"/>
                        <a:pt x="200991" y="0"/>
                        <a:pt x="232358" y="0"/>
                      </a:cubicBezTo>
                      <a:cubicBezTo>
                        <a:pt x="263725" y="0"/>
                        <a:pt x="294167" y="6384"/>
                        <a:pt x="322795" y="18987"/>
                      </a:cubicBezTo>
                      <a:cubicBezTo>
                        <a:pt x="350461" y="31164"/>
                        <a:pt x="375315" y="48577"/>
                        <a:pt x="396651" y="70766"/>
                      </a:cubicBezTo>
                      <a:cubicBezTo>
                        <a:pt x="417989" y="92954"/>
                        <a:pt x="434755" y="118807"/>
                        <a:pt x="446450" y="147583"/>
                      </a:cubicBezTo>
                      <a:cubicBezTo>
                        <a:pt x="458572" y="177377"/>
                        <a:pt x="464716" y="209022"/>
                        <a:pt x="464716" y="241647"/>
                      </a:cubicBezTo>
                      <a:cubicBezTo>
                        <a:pt x="464716" y="274273"/>
                        <a:pt x="458572" y="305918"/>
                        <a:pt x="446450" y="335712"/>
                      </a:cubicBezTo>
                      <a:cubicBezTo>
                        <a:pt x="434755" y="364488"/>
                        <a:pt x="417989" y="390322"/>
                        <a:pt x="396651" y="412529"/>
                      </a:cubicBezTo>
                      <a:cubicBezTo>
                        <a:pt x="375315" y="434718"/>
                        <a:pt x="350461" y="452150"/>
                        <a:pt x="322795" y="464308"/>
                      </a:cubicBezTo>
                      <a:cubicBezTo>
                        <a:pt x="294148" y="476911"/>
                        <a:pt x="263725" y="483295"/>
                        <a:pt x="232358" y="483295"/>
                      </a:cubicBezTo>
                      <a:close/>
                    </a:path>
                  </a:pathLst>
                </a:custGeom>
                <a:solidFill>
                  <a:srgbClr val="D2D2D2">
                    <a:alpha val="18000"/>
                  </a:srgbClr>
                </a:solidFill>
                <a:ln w="1851" cap="flat">
                  <a:noFill/>
                  <a:prstDash val="solid"/>
                  <a:miter/>
                </a:ln>
              </p:spPr>
              <p:txBody>
                <a:bodyPr/>
                <a:lstStyle/>
                <a:p>
                  <a:endParaRPr lang="en-US"/>
                </a:p>
              </p:txBody>
            </p:sp>
            <p:sp>
              <p:nvSpPr>
                <p:cNvPr id="109" name="Freeform 108">
                  <a:extLst>
                    <a:ext uri="{FF2B5EF4-FFF2-40B4-BE49-F238E27FC236}">
                      <a16:creationId xmlns:a16="http://schemas.microsoft.com/office/drawing/2014/main" id="{FD30960E-5E78-480D-1F97-108B8AB4A186}"/>
                    </a:ext>
                  </a:extLst>
                </p:cNvPr>
                <p:cNvSpPr/>
                <p:nvPr/>
              </p:nvSpPr>
              <p:spPr>
                <a:xfrm>
                  <a:off x="6373923" y="6084135"/>
                  <a:ext cx="462864" cy="480963"/>
                </a:xfrm>
                <a:custGeom>
                  <a:avLst/>
                  <a:gdLst>
                    <a:gd name="csX0" fmla="*/ 231433 w 462864"/>
                    <a:gd name="csY0" fmla="*/ 480963 h 480963"/>
                    <a:gd name="csX1" fmla="*/ 141347 w 462864"/>
                    <a:gd name="csY1" fmla="*/ 462069 h 480963"/>
                    <a:gd name="csX2" fmla="*/ 67786 w 462864"/>
                    <a:gd name="csY2" fmla="*/ 410531 h 480963"/>
                    <a:gd name="csX3" fmla="*/ 18191 w 462864"/>
                    <a:gd name="csY3" fmla="*/ 334084 h 480963"/>
                    <a:gd name="csX4" fmla="*/ 0 w 462864"/>
                    <a:gd name="csY4" fmla="*/ 240482 h 480963"/>
                    <a:gd name="csX5" fmla="*/ 18191 w 462864"/>
                    <a:gd name="csY5" fmla="*/ 146880 h 480963"/>
                    <a:gd name="csX6" fmla="*/ 67786 w 462864"/>
                    <a:gd name="csY6" fmla="*/ 70433 h 480963"/>
                    <a:gd name="csX7" fmla="*/ 141347 w 462864"/>
                    <a:gd name="csY7" fmla="*/ 18894 h 480963"/>
                    <a:gd name="csX8" fmla="*/ 231433 w 462864"/>
                    <a:gd name="csY8" fmla="*/ 0 h 480963"/>
                    <a:gd name="csX9" fmla="*/ 321518 w 462864"/>
                    <a:gd name="csY9" fmla="*/ 18894 h 480963"/>
                    <a:gd name="csX10" fmla="*/ 395078 w 462864"/>
                    <a:gd name="csY10" fmla="*/ 70433 h 480963"/>
                    <a:gd name="csX11" fmla="*/ 444674 w 462864"/>
                    <a:gd name="csY11" fmla="*/ 146880 h 480963"/>
                    <a:gd name="csX12" fmla="*/ 462865 w 462864"/>
                    <a:gd name="csY12" fmla="*/ 240482 h 480963"/>
                    <a:gd name="csX13" fmla="*/ 444674 w 462864"/>
                    <a:gd name="csY13" fmla="*/ 334084 h 480963"/>
                    <a:gd name="csX14" fmla="*/ 395078 w 462864"/>
                    <a:gd name="csY14" fmla="*/ 410531 h 480963"/>
                    <a:gd name="csX15" fmla="*/ 321518 w 462864"/>
                    <a:gd name="csY15" fmla="*/ 462069 h 480963"/>
                    <a:gd name="csX16" fmla="*/ 231433 w 462864"/>
                    <a:gd name="csY16" fmla="*/ 480963 h 480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2864" h="480963">
                      <a:moveTo>
                        <a:pt x="231433" y="480963"/>
                      </a:moveTo>
                      <a:cubicBezTo>
                        <a:pt x="200195" y="480963"/>
                        <a:pt x="169883" y="474598"/>
                        <a:pt x="141347" y="462069"/>
                      </a:cubicBezTo>
                      <a:cubicBezTo>
                        <a:pt x="113792" y="449948"/>
                        <a:pt x="89031" y="432627"/>
                        <a:pt x="67786" y="410531"/>
                      </a:cubicBezTo>
                      <a:cubicBezTo>
                        <a:pt x="46542" y="388453"/>
                        <a:pt x="29850" y="362730"/>
                        <a:pt x="18191" y="334084"/>
                      </a:cubicBezTo>
                      <a:cubicBezTo>
                        <a:pt x="6125" y="304437"/>
                        <a:pt x="0" y="272941"/>
                        <a:pt x="0" y="240482"/>
                      </a:cubicBezTo>
                      <a:cubicBezTo>
                        <a:pt x="0" y="208023"/>
                        <a:pt x="6125" y="176526"/>
                        <a:pt x="18191" y="146880"/>
                      </a:cubicBezTo>
                      <a:cubicBezTo>
                        <a:pt x="29850" y="118252"/>
                        <a:pt x="46542" y="92529"/>
                        <a:pt x="67786" y="70433"/>
                      </a:cubicBezTo>
                      <a:cubicBezTo>
                        <a:pt x="89049" y="48355"/>
                        <a:pt x="113792" y="31016"/>
                        <a:pt x="141347" y="18894"/>
                      </a:cubicBezTo>
                      <a:cubicBezTo>
                        <a:pt x="169883" y="6348"/>
                        <a:pt x="200176" y="0"/>
                        <a:pt x="231433" y="0"/>
                      </a:cubicBezTo>
                      <a:cubicBezTo>
                        <a:pt x="262689" y="0"/>
                        <a:pt x="292983" y="6366"/>
                        <a:pt x="321518" y="18894"/>
                      </a:cubicBezTo>
                      <a:cubicBezTo>
                        <a:pt x="349073" y="31016"/>
                        <a:pt x="373834" y="48337"/>
                        <a:pt x="395078" y="70433"/>
                      </a:cubicBezTo>
                      <a:cubicBezTo>
                        <a:pt x="416323" y="92510"/>
                        <a:pt x="433015" y="118233"/>
                        <a:pt x="444674" y="146880"/>
                      </a:cubicBezTo>
                      <a:cubicBezTo>
                        <a:pt x="456740" y="176526"/>
                        <a:pt x="462865" y="208023"/>
                        <a:pt x="462865" y="240482"/>
                      </a:cubicBezTo>
                      <a:cubicBezTo>
                        <a:pt x="462865" y="272941"/>
                        <a:pt x="456740" y="304437"/>
                        <a:pt x="444674" y="334084"/>
                      </a:cubicBezTo>
                      <a:cubicBezTo>
                        <a:pt x="433015" y="362712"/>
                        <a:pt x="416323" y="388435"/>
                        <a:pt x="395078" y="410531"/>
                      </a:cubicBezTo>
                      <a:cubicBezTo>
                        <a:pt x="373834" y="432608"/>
                        <a:pt x="349073" y="449948"/>
                        <a:pt x="321518" y="462069"/>
                      </a:cubicBezTo>
                      <a:cubicBezTo>
                        <a:pt x="292983" y="474616"/>
                        <a:pt x="262689" y="480963"/>
                        <a:pt x="231433" y="480963"/>
                      </a:cubicBezTo>
                      <a:close/>
                    </a:path>
                  </a:pathLst>
                </a:custGeom>
                <a:solidFill>
                  <a:srgbClr val="CDCDCD">
                    <a:alpha val="20000"/>
                  </a:srgbClr>
                </a:solidFill>
                <a:ln w="1851" cap="flat">
                  <a:noFill/>
                  <a:prstDash val="solid"/>
                  <a:miter/>
                </a:ln>
              </p:spPr>
              <p:txBody>
                <a:bodyPr/>
                <a:lstStyle/>
                <a:p>
                  <a:endParaRPr lang="en-US"/>
                </a:p>
              </p:txBody>
            </p:sp>
            <p:sp>
              <p:nvSpPr>
                <p:cNvPr id="110" name="Freeform 109">
                  <a:extLst>
                    <a:ext uri="{FF2B5EF4-FFF2-40B4-BE49-F238E27FC236}">
                      <a16:creationId xmlns:a16="http://schemas.microsoft.com/office/drawing/2014/main" id="{0E6C53BB-009D-813C-89FA-8333EF8AA676}"/>
                    </a:ext>
                  </a:extLst>
                </p:cNvPr>
                <p:cNvSpPr/>
                <p:nvPr/>
              </p:nvSpPr>
              <p:spPr>
                <a:xfrm>
                  <a:off x="6374867" y="6084339"/>
                  <a:ext cx="460977" cy="478631"/>
                </a:xfrm>
                <a:custGeom>
                  <a:avLst/>
                  <a:gdLst>
                    <a:gd name="csX0" fmla="*/ 230489 w 460977"/>
                    <a:gd name="csY0" fmla="*/ 478632 h 478631"/>
                    <a:gd name="csX1" fmla="*/ 140773 w 460977"/>
                    <a:gd name="csY1" fmla="*/ 459830 h 478631"/>
                    <a:gd name="csX2" fmla="*/ 67509 w 460977"/>
                    <a:gd name="csY2" fmla="*/ 408550 h 478631"/>
                    <a:gd name="csX3" fmla="*/ 18117 w 460977"/>
                    <a:gd name="csY3" fmla="*/ 332474 h 478631"/>
                    <a:gd name="csX4" fmla="*/ 0 w 460977"/>
                    <a:gd name="csY4" fmla="*/ 239316 h 478631"/>
                    <a:gd name="csX5" fmla="*/ 18117 w 460977"/>
                    <a:gd name="csY5" fmla="*/ 146158 h 478631"/>
                    <a:gd name="csX6" fmla="*/ 67509 w 460977"/>
                    <a:gd name="csY6" fmla="*/ 70081 h 478631"/>
                    <a:gd name="csX7" fmla="*/ 140773 w 460977"/>
                    <a:gd name="csY7" fmla="*/ 18802 h 478631"/>
                    <a:gd name="csX8" fmla="*/ 230489 w 460977"/>
                    <a:gd name="csY8" fmla="*/ 0 h 478631"/>
                    <a:gd name="csX9" fmla="*/ 320204 w 460977"/>
                    <a:gd name="csY9" fmla="*/ 18802 h 478631"/>
                    <a:gd name="csX10" fmla="*/ 393469 w 460977"/>
                    <a:gd name="csY10" fmla="*/ 70081 h 478631"/>
                    <a:gd name="csX11" fmla="*/ 442860 w 460977"/>
                    <a:gd name="csY11" fmla="*/ 146158 h 478631"/>
                    <a:gd name="csX12" fmla="*/ 460977 w 460977"/>
                    <a:gd name="csY12" fmla="*/ 239316 h 478631"/>
                    <a:gd name="csX13" fmla="*/ 442860 w 460977"/>
                    <a:gd name="csY13" fmla="*/ 332474 h 478631"/>
                    <a:gd name="csX14" fmla="*/ 393469 w 460977"/>
                    <a:gd name="csY14" fmla="*/ 408550 h 478631"/>
                    <a:gd name="csX15" fmla="*/ 320204 w 460977"/>
                    <a:gd name="csY15" fmla="*/ 459830 h 478631"/>
                    <a:gd name="csX16" fmla="*/ 230489 w 460977"/>
                    <a:gd name="csY16" fmla="*/ 478632 h 478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0977" h="478631">
                      <a:moveTo>
                        <a:pt x="230489" y="478632"/>
                      </a:moveTo>
                      <a:cubicBezTo>
                        <a:pt x="199381" y="478632"/>
                        <a:pt x="169198" y="472303"/>
                        <a:pt x="140773" y="459830"/>
                      </a:cubicBezTo>
                      <a:cubicBezTo>
                        <a:pt x="113329" y="447783"/>
                        <a:pt x="88679" y="430517"/>
                        <a:pt x="67509" y="408550"/>
                      </a:cubicBezTo>
                      <a:cubicBezTo>
                        <a:pt x="46338" y="386566"/>
                        <a:pt x="29720" y="360972"/>
                        <a:pt x="18117" y="332474"/>
                      </a:cubicBezTo>
                      <a:cubicBezTo>
                        <a:pt x="6107" y="302976"/>
                        <a:pt x="0" y="271627"/>
                        <a:pt x="0" y="239316"/>
                      </a:cubicBezTo>
                      <a:cubicBezTo>
                        <a:pt x="0" y="207005"/>
                        <a:pt x="6088" y="175675"/>
                        <a:pt x="18117" y="146158"/>
                      </a:cubicBezTo>
                      <a:cubicBezTo>
                        <a:pt x="29720" y="117659"/>
                        <a:pt x="46338" y="92066"/>
                        <a:pt x="67509" y="70081"/>
                      </a:cubicBezTo>
                      <a:cubicBezTo>
                        <a:pt x="88679" y="48096"/>
                        <a:pt x="113329" y="30849"/>
                        <a:pt x="140773" y="18802"/>
                      </a:cubicBezTo>
                      <a:cubicBezTo>
                        <a:pt x="169179" y="6329"/>
                        <a:pt x="199362" y="0"/>
                        <a:pt x="230489" y="0"/>
                      </a:cubicBezTo>
                      <a:cubicBezTo>
                        <a:pt x="261615" y="0"/>
                        <a:pt x="291780" y="6329"/>
                        <a:pt x="320204" y="18802"/>
                      </a:cubicBezTo>
                      <a:cubicBezTo>
                        <a:pt x="347648" y="30849"/>
                        <a:pt x="372298" y="48115"/>
                        <a:pt x="393469" y="70081"/>
                      </a:cubicBezTo>
                      <a:cubicBezTo>
                        <a:pt x="414639" y="92066"/>
                        <a:pt x="431257" y="117659"/>
                        <a:pt x="442860" y="146158"/>
                      </a:cubicBezTo>
                      <a:cubicBezTo>
                        <a:pt x="454871" y="175656"/>
                        <a:pt x="460977" y="207005"/>
                        <a:pt x="460977" y="239316"/>
                      </a:cubicBezTo>
                      <a:cubicBezTo>
                        <a:pt x="460977" y="271627"/>
                        <a:pt x="454889" y="302957"/>
                        <a:pt x="442860" y="332474"/>
                      </a:cubicBezTo>
                      <a:cubicBezTo>
                        <a:pt x="431257" y="360972"/>
                        <a:pt x="414639" y="386566"/>
                        <a:pt x="393469" y="408550"/>
                      </a:cubicBezTo>
                      <a:cubicBezTo>
                        <a:pt x="372298" y="430535"/>
                        <a:pt x="347648" y="447783"/>
                        <a:pt x="320204" y="459830"/>
                      </a:cubicBezTo>
                      <a:cubicBezTo>
                        <a:pt x="291798" y="472303"/>
                        <a:pt x="261615" y="478632"/>
                        <a:pt x="230489" y="478632"/>
                      </a:cubicBezTo>
                      <a:close/>
                    </a:path>
                  </a:pathLst>
                </a:custGeom>
                <a:solidFill>
                  <a:srgbClr val="C8C8C8">
                    <a:alpha val="22000"/>
                  </a:srgbClr>
                </a:solidFill>
                <a:ln w="1851" cap="flat">
                  <a:noFill/>
                  <a:prstDash val="solid"/>
                  <a:miter/>
                </a:ln>
              </p:spPr>
              <p:txBody>
                <a:bodyPr/>
                <a:lstStyle/>
                <a:p>
                  <a:endParaRPr lang="en-US"/>
                </a:p>
              </p:txBody>
            </p:sp>
            <p:sp>
              <p:nvSpPr>
                <p:cNvPr id="111" name="Freeform 110">
                  <a:extLst>
                    <a:ext uri="{FF2B5EF4-FFF2-40B4-BE49-F238E27FC236}">
                      <a16:creationId xmlns:a16="http://schemas.microsoft.com/office/drawing/2014/main" id="{78F46689-46D9-A6FB-EF74-3E28AE34C26A}"/>
                    </a:ext>
                  </a:extLst>
                </p:cNvPr>
                <p:cNvSpPr/>
                <p:nvPr/>
              </p:nvSpPr>
              <p:spPr>
                <a:xfrm>
                  <a:off x="6375811" y="6084561"/>
                  <a:ext cx="459089" cy="476299"/>
                </a:xfrm>
                <a:custGeom>
                  <a:avLst/>
                  <a:gdLst>
                    <a:gd name="csX0" fmla="*/ 229545 w 459089"/>
                    <a:gd name="csY0" fmla="*/ 476300 h 476299"/>
                    <a:gd name="csX1" fmla="*/ 140199 w 459089"/>
                    <a:gd name="csY1" fmla="*/ 457591 h 476299"/>
                    <a:gd name="csX2" fmla="*/ 67231 w 459089"/>
                    <a:gd name="csY2" fmla="*/ 406552 h 476299"/>
                    <a:gd name="csX3" fmla="*/ 18043 w 459089"/>
                    <a:gd name="csY3" fmla="*/ 330845 h 476299"/>
                    <a:gd name="csX4" fmla="*/ 0 w 459089"/>
                    <a:gd name="csY4" fmla="*/ 238150 h 476299"/>
                    <a:gd name="csX5" fmla="*/ 18043 w 459089"/>
                    <a:gd name="csY5" fmla="*/ 145455 h 476299"/>
                    <a:gd name="csX6" fmla="*/ 67231 w 459089"/>
                    <a:gd name="csY6" fmla="*/ 69748 h 476299"/>
                    <a:gd name="csX7" fmla="*/ 140199 w 459089"/>
                    <a:gd name="csY7" fmla="*/ 18709 h 476299"/>
                    <a:gd name="csX8" fmla="*/ 229545 w 459089"/>
                    <a:gd name="csY8" fmla="*/ 0 h 476299"/>
                    <a:gd name="csX9" fmla="*/ 318890 w 459089"/>
                    <a:gd name="csY9" fmla="*/ 18709 h 476299"/>
                    <a:gd name="csX10" fmla="*/ 391859 w 459089"/>
                    <a:gd name="csY10" fmla="*/ 69748 h 476299"/>
                    <a:gd name="csX11" fmla="*/ 441047 w 459089"/>
                    <a:gd name="csY11" fmla="*/ 145455 h 476299"/>
                    <a:gd name="csX12" fmla="*/ 459090 w 459089"/>
                    <a:gd name="csY12" fmla="*/ 238150 h 476299"/>
                    <a:gd name="csX13" fmla="*/ 441047 w 459089"/>
                    <a:gd name="csY13" fmla="*/ 330845 h 476299"/>
                    <a:gd name="csX14" fmla="*/ 391859 w 459089"/>
                    <a:gd name="csY14" fmla="*/ 406552 h 476299"/>
                    <a:gd name="csX15" fmla="*/ 318890 w 459089"/>
                    <a:gd name="csY15" fmla="*/ 457591 h 476299"/>
                    <a:gd name="csX16" fmla="*/ 229545 w 459089"/>
                    <a:gd name="csY16" fmla="*/ 476300 h 47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9089" h="476299">
                      <a:moveTo>
                        <a:pt x="229545" y="476300"/>
                      </a:moveTo>
                      <a:cubicBezTo>
                        <a:pt x="198548" y="476300"/>
                        <a:pt x="168495" y="470008"/>
                        <a:pt x="140199" y="457591"/>
                      </a:cubicBezTo>
                      <a:cubicBezTo>
                        <a:pt x="112866" y="445599"/>
                        <a:pt x="88328" y="428426"/>
                        <a:pt x="67231" y="406552"/>
                      </a:cubicBezTo>
                      <a:cubicBezTo>
                        <a:pt x="46153" y="384678"/>
                        <a:pt x="29609" y="359214"/>
                        <a:pt x="18043" y="330845"/>
                      </a:cubicBezTo>
                      <a:cubicBezTo>
                        <a:pt x="6070" y="301476"/>
                        <a:pt x="0" y="270294"/>
                        <a:pt x="0" y="238150"/>
                      </a:cubicBezTo>
                      <a:cubicBezTo>
                        <a:pt x="0" y="206006"/>
                        <a:pt x="6070" y="174805"/>
                        <a:pt x="18043" y="145455"/>
                      </a:cubicBezTo>
                      <a:cubicBezTo>
                        <a:pt x="29609" y="117104"/>
                        <a:pt x="46153" y="91622"/>
                        <a:pt x="67231" y="69748"/>
                      </a:cubicBezTo>
                      <a:cubicBezTo>
                        <a:pt x="88309" y="47874"/>
                        <a:pt x="112866" y="30701"/>
                        <a:pt x="140199" y="18709"/>
                      </a:cubicBezTo>
                      <a:cubicBezTo>
                        <a:pt x="168495" y="6292"/>
                        <a:pt x="198566" y="0"/>
                        <a:pt x="229545" y="0"/>
                      </a:cubicBezTo>
                      <a:cubicBezTo>
                        <a:pt x="260524" y="0"/>
                        <a:pt x="290595" y="6292"/>
                        <a:pt x="318890" y="18709"/>
                      </a:cubicBezTo>
                      <a:cubicBezTo>
                        <a:pt x="346223" y="30701"/>
                        <a:pt x="370780" y="47874"/>
                        <a:pt x="391859" y="69748"/>
                      </a:cubicBezTo>
                      <a:cubicBezTo>
                        <a:pt x="412937" y="91622"/>
                        <a:pt x="429481" y="117086"/>
                        <a:pt x="441047" y="145455"/>
                      </a:cubicBezTo>
                      <a:cubicBezTo>
                        <a:pt x="453020" y="174823"/>
                        <a:pt x="459090" y="206006"/>
                        <a:pt x="459090" y="238150"/>
                      </a:cubicBezTo>
                      <a:cubicBezTo>
                        <a:pt x="459090" y="270294"/>
                        <a:pt x="453020" y="301495"/>
                        <a:pt x="441047" y="330845"/>
                      </a:cubicBezTo>
                      <a:cubicBezTo>
                        <a:pt x="429481" y="359196"/>
                        <a:pt x="412937" y="384678"/>
                        <a:pt x="391859" y="406552"/>
                      </a:cubicBezTo>
                      <a:cubicBezTo>
                        <a:pt x="370780" y="428426"/>
                        <a:pt x="346223" y="445599"/>
                        <a:pt x="318890" y="457591"/>
                      </a:cubicBezTo>
                      <a:cubicBezTo>
                        <a:pt x="290595" y="470008"/>
                        <a:pt x="260524" y="476300"/>
                        <a:pt x="229545" y="476300"/>
                      </a:cubicBezTo>
                      <a:close/>
                    </a:path>
                  </a:pathLst>
                </a:custGeom>
                <a:solidFill>
                  <a:srgbClr val="C3C3C3">
                    <a:alpha val="24000"/>
                  </a:srgbClr>
                </a:solidFill>
                <a:ln w="1851" cap="flat">
                  <a:noFill/>
                  <a:prstDash val="solid"/>
                  <a:miter/>
                </a:ln>
              </p:spPr>
              <p:txBody>
                <a:bodyPr/>
                <a:lstStyle/>
                <a:p>
                  <a:endParaRPr lang="en-US"/>
                </a:p>
              </p:txBody>
            </p:sp>
            <p:sp>
              <p:nvSpPr>
                <p:cNvPr id="112" name="Freeform 111">
                  <a:extLst>
                    <a:ext uri="{FF2B5EF4-FFF2-40B4-BE49-F238E27FC236}">
                      <a16:creationId xmlns:a16="http://schemas.microsoft.com/office/drawing/2014/main" id="{6062991F-A494-C142-741F-F78D6F73CBB2}"/>
                    </a:ext>
                  </a:extLst>
                </p:cNvPr>
                <p:cNvSpPr/>
                <p:nvPr/>
              </p:nvSpPr>
              <p:spPr>
                <a:xfrm>
                  <a:off x="6376773" y="6084727"/>
                  <a:ext cx="457165" cy="474005"/>
                </a:xfrm>
                <a:custGeom>
                  <a:avLst/>
                  <a:gdLst>
                    <a:gd name="csX0" fmla="*/ 228583 w 457165"/>
                    <a:gd name="csY0" fmla="*/ 474005 h 474005"/>
                    <a:gd name="csX1" fmla="*/ 139607 w 457165"/>
                    <a:gd name="csY1" fmla="*/ 455389 h 474005"/>
                    <a:gd name="csX2" fmla="*/ 66954 w 457165"/>
                    <a:gd name="csY2" fmla="*/ 404590 h 474005"/>
                    <a:gd name="csX3" fmla="*/ 17969 w 457165"/>
                    <a:gd name="csY3" fmla="*/ 329254 h 474005"/>
                    <a:gd name="csX4" fmla="*/ 0 w 457165"/>
                    <a:gd name="csY4" fmla="*/ 237003 h 474005"/>
                    <a:gd name="csX5" fmla="*/ 17969 w 457165"/>
                    <a:gd name="csY5" fmla="*/ 144752 h 474005"/>
                    <a:gd name="csX6" fmla="*/ 66954 w 457165"/>
                    <a:gd name="csY6" fmla="*/ 69415 h 474005"/>
                    <a:gd name="csX7" fmla="*/ 139607 w 457165"/>
                    <a:gd name="csY7" fmla="*/ 18617 h 474005"/>
                    <a:gd name="csX8" fmla="*/ 228583 w 457165"/>
                    <a:gd name="csY8" fmla="*/ 0 h 474005"/>
                    <a:gd name="csX9" fmla="*/ 317558 w 457165"/>
                    <a:gd name="csY9" fmla="*/ 18617 h 474005"/>
                    <a:gd name="csX10" fmla="*/ 390211 w 457165"/>
                    <a:gd name="csY10" fmla="*/ 69415 h 474005"/>
                    <a:gd name="csX11" fmla="*/ 439196 w 457165"/>
                    <a:gd name="csY11" fmla="*/ 144752 h 474005"/>
                    <a:gd name="csX12" fmla="*/ 457165 w 457165"/>
                    <a:gd name="csY12" fmla="*/ 237003 h 474005"/>
                    <a:gd name="csX13" fmla="*/ 439196 w 457165"/>
                    <a:gd name="csY13" fmla="*/ 329254 h 474005"/>
                    <a:gd name="csX14" fmla="*/ 390211 w 457165"/>
                    <a:gd name="csY14" fmla="*/ 404590 h 474005"/>
                    <a:gd name="csX15" fmla="*/ 317558 w 457165"/>
                    <a:gd name="csY15" fmla="*/ 455389 h 474005"/>
                    <a:gd name="csX16" fmla="*/ 228583 w 457165"/>
                    <a:gd name="csY16" fmla="*/ 474005 h 474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165" h="474005">
                      <a:moveTo>
                        <a:pt x="228583" y="474005"/>
                      </a:moveTo>
                      <a:cubicBezTo>
                        <a:pt x="197715" y="474005"/>
                        <a:pt x="167791" y="467732"/>
                        <a:pt x="139607" y="455389"/>
                      </a:cubicBezTo>
                      <a:cubicBezTo>
                        <a:pt x="112385" y="443452"/>
                        <a:pt x="87939" y="426371"/>
                        <a:pt x="66954" y="404590"/>
                      </a:cubicBezTo>
                      <a:cubicBezTo>
                        <a:pt x="45968" y="382828"/>
                        <a:pt x="29480" y="357475"/>
                        <a:pt x="17969" y="329254"/>
                      </a:cubicBezTo>
                      <a:cubicBezTo>
                        <a:pt x="6051" y="300033"/>
                        <a:pt x="0" y="268999"/>
                        <a:pt x="0" y="237003"/>
                      </a:cubicBezTo>
                      <a:cubicBezTo>
                        <a:pt x="0" y="205006"/>
                        <a:pt x="6051" y="173972"/>
                        <a:pt x="17969" y="144752"/>
                      </a:cubicBezTo>
                      <a:cubicBezTo>
                        <a:pt x="29480" y="116531"/>
                        <a:pt x="45968" y="91178"/>
                        <a:pt x="66954" y="69415"/>
                      </a:cubicBezTo>
                      <a:cubicBezTo>
                        <a:pt x="87939" y="47652"/>
                        <a:pt x="112404" y="30553"/>
                        <a:pt x="139607" y="18617"/>
                      </a:cubicBezTo>
                      <a:cubicBezTo>
                        <a:pt x="167791" y="6255"/>
                        <a:pt x="197734" y="0"/>
                        <a:pt x="228583" y="0"/>
                      </a:cubicBezTo>
                      <a:cubicBezTo>
                        <a:pt x="259432" y="0"/>
                        <a:pt x="289374" y="6273"/>
                        <a:pt x="317558" y="18617"/>
                      </a:cubicBezTo>
                      <a:cubicBezTo>
                        <a:pt x="344780" y="30553"/>
                        <a:pt x="369226" y="47634"/>
                        <a:pt x="390211" y="69415"/>
                      </a:cubicBezTo>
                      <a:cubicBezTo>
                        <a:pt x="411197" y="91178"/>
                        <a:pt x="427686" y="116531"/>
                        <a:pt x="439196" y="144752"/>
                      </a:cubicBezTo>
                      <a:cubicBezTo>
                        <a:pt x="451114" y="173972"/>
                        <a:pt x="457165" y="205006"/>
                        <a:pt x="457165" y="237003"/>
                      </a:cubicBezTo>
                      <a:cubicBezTo>
                        <a:pt x="457165" y="268999"/>
                        <a:pt x="451114" y="300033"/>
                        <a:pt x="439196" y="329254"/>
                      </a:cubicBezTo>
                      <a:cubicBezTo>
                        <a:pt x="427686" y="357475"/>
                        <a:pt x="411197" y="382828"/>
                        <a:pt x="390211" y="404590"/>
                      </a:cubicBezTo>
                      <a:cubicBezTo>
                        <a:pt x="369226" y="426353"/>
                        <a:pt x="344761" y="443452"/>
                        <a:pt x="317558" y="455389"/>
                      </a:cubicBezTo>
                      <a:cubicBezTo>
                        <a:pt x="289374" y="467750"/>
                        <a:pt x="259432" y="474005"/>
                        <a:pt x="228583" y="474005"/>
                      </a:cubicBezTo>
                      <a:close/>
                    </a:path>
                  </a:pathLst>
                </a:custGeom>
                <a:solidFill>
                  <a:srgbClr val="BEBEBE">
                    <a:alpha val="25000"/>
                  </a:srgbClr>
                </a:solidFill>
                <a:ln w="1851" cap="flat">
                  <a:noFill/>
                  <a:prstDash val="solid"/>
                  <a:miter/>
                </a:ln>
              </p:spPr>
              <p:txBody>
                <a:bodyPr/>
                <a:lstStyle/>
                <a:p>
                  <a:endParaRPr lang="en-US"/>
                </a:p>
              </p:txBody>
            </p:sp>
            <p:sp>
              <p:nvSpPr>
                <p:cNvPr id="113" name="Freeform 112">
                  <a:extLst>
                    <a:ext uri="{FF2B5EF4-FFF2-40B4-BE49-F238E27FC236}">
                      <a16:creationId xmlns:a16="http://schemas.microsoft.com/office/drawing/2014/main" id="{88B436E7-EA8A-96D7-E31C-BF154BD8C2C0}"/>
                    </a:ext>
                  </a:extLst>
                </p:cNvPr>
                <p:cNvSpPr/>
                <p:nvPr/>
              </p:nvSpPr>
              <p:spPr>
                <a:xfrm>
                  <a:off x="6377717" y="6084968"/>
                  <a:ext cx="455277" cy="471636"/>
                </a:xfrm>
                <a:custGeom>
                  <a:avLst/>
                  <a:gdLst>
                    <a:gd name="csX0" fmla="*/ 227639 w 455277"/>
                    <a:gd name="csY0" fmla="*/ 471637 h 471636"/>
                    <a:gd name="csX1" fmla="*/ 139033 w 455277"/>
                    <a:gd name="csY1" fmla="*/ 453112 h 471636"/>
                    <a:gd name="csX2" fmla="*/ 66676 w 455277"/>
                    <a:gd name="csY2" fmla="*/ 402573 h 471636"/>
                    <a:gd name="csX3" fmla="*/ 17895 w 455277"/>
                    <a:gd name="csY3" fmla="*/ 327607 h 471636"/>
                    <a:gd name="csX4" fmla="*/ 0 w 455277"/>
                    <a:gd name="csY4" fmla="*/ 235818 h 471636"/>
                    <a:gd name="csX5" fmla="*/ 17895 w 455277"/>
                    <a:gd name="csY5" fmla="*/ 144030 h 471636"/>
                    <a:gd name="csX6" fmla="*/ 66676 w 455277"/>
                    <a:gd name="csY6" fmla="*/ 69063 h 471636"/>
                    <a:gd name="csX7" fmla="*/ 139033 w 455277"/>
                    <a:gd name="csY7" fmla="*/ 18524 h 471636"/>
                    <a:gd name="csX8" fmla="*/ 227639 w 455277"/>
                    <a:gd name="csY8" fmla="*/ 0 h 471636"/>
                    <a:gd name="csX9" fmla="*/ 316244 w 455277"/>
                    <a:gd name="csY9" fmla="*/ 18524 h 471636"/>
                    <a:gd name="csX10" fmla="*/ 388601 w 455277"/>
                    <a:gd name="csY10" fmla="*/ 69063 h 471636"/>
                    <a:gd name="csX11" fmla="*/ 437383 w 455277"/>
                    <a:gd name="csY11" fmla="*/ 144030 h 471636"/>
                    <a:gd name="csX12" fmla="*/ 455278 w 455277"/>
                    <a:gd name="csY12" fmla="*/ 235818 h 471636"/>
                    <a:gd name="csX13" fmla="*/ 437383 w 455277"/>
                    <a:gd name="csY13" fmla="*/ 327607 h 471636"/>
                    <a:gd name="csX14" fmla="*/ 388601 w 455277"/>
                    <a:gd name="csY14" fmla="*/ 402573 h 471636"/>
                    <a:gd name="csX15" fmla="*/ 316244 w 455277"/>
                    <a:gd name="csY15" fmla="*/ 453112 h 471636"/>
                    <a:gd name="csX16" fmla="*/ 227639 w 455277"/>
                    <a:gd name="csY16" fmla="*/ 471637 h 47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5277" h="471636">
                      <a:moveTo>
                        <a:pt x="227639" y="471637"/>
                      </a:moveTo>
                      <a:cubicBezTo>
                        <a:pt x="196901" y="471637"/>
                        <a:pt x="167088" y="465400"/>
                        <a:pt x="139033" y="453112"/>
                      </a:cubicBezTo>
                      <a:cubicBezTo>
                        <a:pt x="111923" y="441232"/>
                        <a:pt x="87587" y="424225"/>
                        <a:pt x="66676" y="402573"/>
                      </a:cubicBezTo>
                      <a:cubicBezTo>
                        <a:pt x="45765" y="380922"/>
                        <a:pt x="29350" y="355698"/>
                        <a:pt x="17895" y="327607"/>
                      </a:cubicBezTo>
                      <a:cubicBezTo>
                        <a:pt x="6033" y="298534"/>
                        <a:pt x="0" y="267648"/>
                        <a:pt x="0" y="235818"/>
                      </a:cubicBezTo>
                      <a:cubicBezTo>
                        <a:pt x="0" y="203989"/>
                        <a:pt x="6014" y="173102"/>
                        <a:pt x="17895" y="144030"/>
                      </a:cubicBezTo>
                      <a:cubicBezTo>
                        <a:pt x="29369" y="115957"/>
                        <a:pt x="45783" y="90734"/>
                        <a:pt x="66676" y="69063"/>
                      </a:cubicBezTo>
                      <a:cubicBezTo>
                        <a:pt x="87587" y="47412"/>
                        <a:pt x="111923" y="30405"/>
                        <a:pt x="139033" y="18524"/>
                      </a:cubicBezTo>
                      <a:cubicBezTo>
                        <a:pt x="167106" y="6236"/>
                        <a:pt x="196919" y="0"/>
                        <a:pt x="227639" y="0"/>
                      </a:cubicBezTo>
                      <a:cubicBezTo>
                        <a:pt x="258358" y="0"/>
                        <a:pt x="288189" y="6236"/>
                        <a:pt x="316244" y="18524"/>
                      </a:cubicBezTo>
                      <a:cubicBezTo>
                        <a:pt x="343355" y="30405"/>
                        <a:pt x="367690" y="47412"/>
                        <a:pt x="388601" y="69063"/>
                      </a:cubicBezTo>
                      <a:cubicBezTo>
                        <a:pt x="409513" y="90715"/>
                        <a:pt x="425928" y="115938"/>
                        <a:pt x="437383" y="144030"/>
                      </a:cubicBezTo>
                      <a:cubicBezTo>
                        <a:pt x="449245" y="173102"/>
                        <a:pt x="455278" y="203989"/>
                        <a:pt x="455278" y="235818"/>
                      </a:cubicBezTo>
                      <a:cubicBezTo>
                        <a:pt x="455278" y="267648"/>
                        <a:pt x="449263" y="298534"/>
                        <a:pt x="437383" y="327607"/>
                      </a:cubicBezTo>
                      <a:cubicBezTo>
                        <a:pt x="425909" y="355680"/>
                        <a:pt x="409495" y="380903"/>
                        <a:pt x="388601" y="402573"/>
                      </a:cubicBezTo>
                      <a:cubicBezTo>
                        <a:pt x="367690" y="424225"/>
                        <a:pt x="343355" y="441232"/>
                        <a:pt x="316244" y="453112"/>
                      </a:cubicBezTo>
                      <a:cubicBezTo>
                        <a:pt x="288171" y="465400"/>
                        <a:pt x="258358" y="471637"/>
                        <a:pt x="227639" y="471637"/>
                      </a:cubicBezTo>
                      <a:close/>
                    </a:path>
                  </a:pathLst>
                </a:custGeom>
                <a:solidFill>
                  <a:srgbClr val="B9B9B9">
                    <a:alpha val="27000"/>
                  </a:srgbClr>
                </a:solidFill>
                <a:ln w="1851" cap="flat">
                  <a:noFill/>
                  <a:prstDash val="solid"/>
                  <a:miter/>
                </a:ln>
              </p:spPr>
              <p:txBody>
                <a:bodyPr/>
                <a:lstStyle/>
                <a:p>
                  <a:endParaRPr lang="en-US"/>
                </a:p>
              </p:txBody>
            </p:sp>
            <p:sp>
              <p:nvSpPr>
                <p:cNvPr id="114" name="Freeform 113">
                  <a:extLst>
                    <a:ext uri="{FF2B5EF4-FFF2-40B4-BE49-F238E27FC236}">
                      <a16:creationId xmlns:a16="http://schemas.microsoft.com/office/drawing/2014/main" id="{D11796A1-7F24-4BB0-6F55-C5E362D2D08A}"/>
                    </a:ext>
                  </a:extLst>
                </p:cNvPr>
                <p:cNvSpPr/>
                <p:nvPr/>
              </p:nvSpPr>
              <p:spPr>
                <a:xfrm>
                  <a:off x="6378642" y="6085134"/>
                  <a:ext cx="453427" cy="469341"/>
                </a:xfrm>
                <a:custGeom>
                  <a:avLst/>
                  <a:gdLst>
                    <a:gd name="csX0" fmla="*/ 226714 w 453427"/>
                    <a:gd name="csY0" fmla="*/ 469342 h 469341"/>
                    <a:gd name="csX1" fmla="*/ 138460 w 453427"/>
                    <a:gd name="csY1" fmla="*/ 450910 h 469341"/>
                    <a:gd name="csX2" fmla="*/ 66399 w 453427"/>
                    <a:gd name="csY2" fmla="*/ 400612 h 469341"/>
                    <a:gd name="csX3" fmla="*/ 17821 w 453427"/>
                    <a:gd name="csY3" fmla="*/ 326015 h 469341"/>
                    <a:gd name="csX4" fmla="*/ 0 w 453427"/>
                    <a:gd name="csY4" fmla="*/ 234671 h 469341"/>
                    <a:gd name="csX5" fmla="*/ 17821 w 453427"/>
                    <a:gd name="csY5" fmla="*/ 143327 h 469341"/>
                    <a:gd name="csX6" fmla="*/ 66399 w 453427"/>
                    <a:gd name="csY6" fmla="*/ 68730 h 469341"/>
                    <a:gd name="csX7" fmla="*/ 138460 w 453427"/>
                    <a:gd name="csY7" fmla="*/ 18432 h 469341"/>
                    <a:gd name="csX8" fmla="*/ 226714 w 453427"/>
                    <a:gd name="csY8" fmla="*/ 0 h 469341"/>
                    <a:gd name="csX9" fmla="*/ 314967 w 453427"/>
                    <a:gd name="csY9" fmla="*/ 18432 h 469341"/>
                    <a:gd name="csX10" fmla="*/ 387029 w 453427"/>
                    <a:gd name="csY10" fmla="*/ 68730 h 469341"/>
                    <a:gd name="csX11" fmla="*/ 435606 w 453427"/>
                    <a:gd name="csY11" fmla="*/ 143327 h 469341"/>
                    <a:gd name="csX12" fmla="*/ 453427 w 453427"/>
                    <a:gd name="csY12" fmla="*/ 234671 h 469341"/>
                    <a:gd name="csX13" fmla="*/ 435606 w 453427"/>
                    <a:gd name="csY13" fmla="*/ 326015 h 469341"/>
                    <a:gd name="csX14" fmla="*/ 387029 w 453427"/>
                    <a:gd name="csY14" fmla="*/ 400612 h 469341"/>
                    <a:gd name="csX15" fmla="*/ 314967 w 453427"/>
                    <a:gd name="csY15" fmla="*/ 450910 h 469341"/>
                    <a:gd name="csX16" fmla="*/ 226714 w 453427"/>
                    <a:gd name="csY16" fmla="*/ 469342 h 469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3427" h="469341">
                      <a:moveTo>
                        <a:pt x="226714" y="469342"/>
                      </a:moveTo>
                      <a:cubicBezTo>
                        <a:pt x="196105" y="469342"/>
                        <a:pt x="166422" y="463142"/>
                        <a:pt x="138460" y="450910"/>
                      </a:cubicBezTo>
                      <a:cubicBezTo>
                        <a:pt x="111460" y="439085"/>
                        <a:pt x="87217" y="422171"/>
                        <a:pt x="66399" y="400612"/>
                      </a:cubicBezTo>
                      <a:cubicBezTo>
                        <a:pt x="45580" y="379052"/>
                        <a:pt x="29239" y="353959"/>
                        <a:pt x="17821" y="326015"/>
                      </a:cubicBezTo>
                      <a:cubicBezTo>
                        <a:pt x="5996" y="297091"/>
                        <a:pt x="0" y="266353"/>
                        <a:pt x="0" y="234671"/>
                      </a:cubicBezTo>
                      <a:cubicBezTo>
                        <a:pt x="0" y="202989"/>
                        <a:pt x="5996" y="172251"/>
                        <a:pt x="17821" y="143327"/>
                      </a:cubicBezTo>
                      <a:cubicBezTo>
                        <a:pt x="29239" y="115383"/>
                        <a:pt x="45580" y="90289"/>
                        <a:pt x="66399" y="68730"/>
                      </a:cubicBezTo>
                      <a:cubicBezTo>
                        <a:pt x="87217" y="47171"/>
                        <a:pt x="111460" y="30257"/>
                        <a:pt x="138460" y="18432"/>
                      </a:cubicBezTo>
                      <a:cubicBezTo>
                        <a:pt x="166403" y="6199"/>
                        <a:pt x="196105" y="0"/>
                        <a:pt x="226714" y="0"/>
                      </a:cubicBezTo>
                      <a:cubicBezTo>
                        <a:pt x="257322" y="0"/>
                        <a:pt x="287005" y="6199"/>
                        <a:pt x="314967" y="18432"/>
                      </a:cubicBezTo>
                      <a:cubicBezTo>
                        <a:pt x="341967" y="30257"/>
                        <a:pt x="366210" y="47171"/>
                        <a:pt x="387029" y="68730"/>
                      </a:cubicBezTo>
                      <a:cubicBezTo>
                        <a:pt x="407847" y="90289"/>
                        <a:pt x="424188" y="115383"/>
                        <a:pt x="435606" y="143327"/>
                      </a:cubicBezTo>
                      <a:cubicBezTo>
                        <a:pt x="447431" y="172251"/>
                        <a:pt x="453427" y="202989"/>
                        <a:pt x="453427" y="234671"/>
                      </a:cubicBezTo>
                      <a:cubicBezTo>
                        <a:pt x="453427" y="266353"/>
                        <a:pt x="447431" y="297091"/>
                        <a:pt x="435606" y="326015"/>
                      </a:cubicBezTo>
                      <a:cubicBezTo>
                        <a:pt x="424188" y="353959"/>
                        <a:pt x="407847" y="379052"/>
                        <a:pt x="387029" y="400612"/>
                      </a:cubicBezTo>
                      <a:cubicBezTo>
                        <a:pt x="366210" y="422171"/>
                        <a:pt x="341967" y="439085"/>
                        <a:pt x="314967" y="450910"/>
                      </a:cubicBezTo>
                      <a:cubicBezTo>
                        <a:pt x="287024" y="463142"/>
                        <a:pt x="257322" y="469342"/>
                        <a:pt x="226714" y="469342"/>
                      </a:cubicBezTo>
                      <a:close/>
                    </a:path>
                  </a:pathLst>
                </a:custGeom>
                <a:solidFill>
                  <a:srgbClr val="B4B4B4">
                    <a:alpha val="29000"/>
                  </a:srgbClr>
                </a:solidFill>
                <a:ln w="1851" cap="flat">
                  <a:noFill/>
                  <a:prstDash val="solid"/>
                  <a:miter/>
                </a:ln>
              </p:spPr>
              <p:txBody>
                <a:bodyPr/>
                <a:lstStyle/>
                <a:p>
                  <a:endParaRPr lang="en-US"/>
                </a:p>
              </p:txBody>
            </p:sp>
            <p:sp>
              <p:nvSpPr>
                <p:cNvPr id="115" name="Freeform 114">
                  <a:extLst>
                    <a:ext uri="{FF2B5EF4-FFF2-40B4-BE49-F238E27FC236}">
                      <a16:creationId xmlns:a16="http://schemas.microsoft.com/office/drawing/2014/main" id="{F5C550D4-A41F-51D6-F33A-D5E647BFA7A4}"/>
                    </a:ext>
                  </a:extLst>
                </p:cNvPr>
                <p:cNvSpPr/>
                <p:nvPr/>
              </p:nvSpPr>
              <p:spPr>
                <a:xfrm>
                  <a:off x="6379549" y="6085338"/>
                  <a:ext cx="451576" cy="467010"/>
                </a:xfrm>
                <a:custGeom>
                  <a:avLst/>
                  <a:gdLst>
                    <a:gd name="csX0" fmla="*/ 225788 w 451576"/>
                    <a:gd name="csY0" fmla="*/ 467010 h 467010"/>
                    <a:gd name="csX1" fmla="*/ 137905 w 451576"/>
                    <a:gd name="csY1" fmla="*/ 448652 h 467010"/>
                    <a:gd name="csX2" fmla="*/ 66139 w 451576"/>
                    <a:gd name="csY2" fmla="*/ 398613 h 467010"/>
                    <a:gd name="csX3" fmla="*/ 17747 w 451576"/>
                    <a:gd name="csY3" fmla="*/ 324387 h 467010"/>
                    <a:gd name="csX4" fmla="*/ 0 w 451576"/>
                    <a:gd name="csY4" fmla="*/ 233505 h 467010"/>
                    <a:gd name="csX5" fmla="*/ 17747 w 451576"/>
                    <a:gd name="csY5" fmla="*/ 142624 h 467010"/>
                    <a:gd name="csX6" fmla="*/ 66139 w 451576"/>
                    <a:gd name="csY6" fmla="*/ 68397 h 467010"/>
                    <a:gd name="csX7" fmla="*/ 137905 w 451576"/>
                    <a:gd name="csY7" fmla="*/ 18358 h 467010"/>
                    <a:gd name="csX8" fmla="*/ 225788 w 451576"/>
                    <a:gd name="csY8" fmla="*/ 0 h 467010"/>
                    <a:gd name="csX9" fmla="*/ 313672 w 451576"/>
                    <a:gd name="csY9" fmla="*/ 18358 h 467010"/>
                    <a:gd name="csX10" fmla="*/ 385437 w 451576"/>
                    <a:gd name="csY10" fmla="*/ 68397 h 467010"/>
                    <a:gd name="csX11" fmla="*/ 433829 w 451576"/>
                    <a:gd name="csY11" fmla="*/ 142624 h 467010"/>
                    <a:gd name="csX12" fmla="*/ 451576 w 451576"/>
                    <a:gd name="csY12" fmla="*/ 233505 h 467010"/>
                    <a:gd name="csX13" fmla="*/ 433829 w 451576"/>
                    <a:gd name="csY13" fmla="*/ 324387 h 467010"/>
                    <a:gd name="csX14" fmla="*/ 385437 w 451576"/>
                    <a:gd name="csY14" fmla="*/ 398613 h 467010"/>
                    <a:gd name="csX15" fmla="*/ 313672 w 451576"/>
                    <a:gd name="csY15" fmla="*/ 448652 h 467010"/>
                    <a:gd name="csX16" fmla="*/ 225788 w 451576"/>
                    <a:gd name="csY16" fmla="*/ 467010 h 4670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1576" h="467010">
                      <a:moveTo>
                        <a:pt x="225788" y="467010"/>
                      </a:moveTo>
                      <a:cubicBezTo>
                        <a:pt x="195309" y="467010"/>
                        <a:pt x="165737" y="460829"/>
                        <a:pt x="137905" y="448652"/>
                      </a:cubicBezTo>
                      <a:cubicBezTo>
                        <a:pt x="111016" y="436883"/>
                        <a:pt x="86884" y="420061"/>
                        <a:pt x="66139" y="398613"/>
                      </a:cubicBezTo>
                      <a:cubicBezTo>
                        <a:pt x="45413" y="377165"/>
                        <a:pt x="29128" y="352201"/>
                        <a:pt x="17747" y="324387"/>
                      </a:cubicBezTo>
                      <a:cubicBezTo>
                        <a:pt x="5977" y="295592"/>
                        <a:pt x="0" y="265020"/>
                        <a:pt x="0" y="233505"/>
                      </a:cubicBezTo>
                      <a:cubicBezTo>
                        <a:pt x="0" y="201990"/>
                        <a:pt x="5977" y="171400"/>
                        <a:pt x="17747" y="142624"/>
                      </a:cubicBezTo>
                      <a:cubicBezTo>
                        <a:pt x="29109" y="114809"/>
                        <a:pt x="45394" y="89845"/>
                        <a:pt x="66139" y="68397"/>
                      </a:cubicBezTo>
                      <a:cubicBezTo>
                        <a:pt x="86866" y="46949"/>
                        <a:pt x="111016" y="30109"/>
                        <a:pt x="137905" y="18358"/>
                      </a:cubicBezTo>
                      <a:cubicBezTo>
                        <a:pt x="165737" y="6181"/>
                        <a:pt x="195309" y="0"/>
                        <a:pt x="225788" y="0"/>
                      </a:cubicBezTo>
                      <a:cubicBezTo>
                        <a:pt x="256267" y="0"/>
                        <a:pt x="285839" y="6181"/>
                        <a:pt x="313672" y="18358"/>
                      </a:cubicBezTo>
                      <a:cubicBezTo>
                        <a:pt x="340561" y="30127"/>
                        <a:pt x="364692" y="46949"/>
                        <a:pt x="385437" y="68397"/>
                      </a:cubicBezTo>
                      <a:cubicBezTo>
                        <a:pt x="406163" y="89845"/>
                        <a:pt x="422449" y="114809"/>
                        <a:pt x="433829" y="142624"/>
                      </a:cubicBezTo>
                      <a:cubicBezTo>
                        <a:pt x="445599" y="171418"/>
                        <a:pt x="451576" y="201990"/>
                        <a:pt x="451576" y="233505"/>
                      </a:cubicBezTo>
                      <a:cubicBezTo>
                        <a:pt x="451576" y="265020"/>
                        <a:pt x="445599" y="295610"/>
                        <a:pt x="433829" y="324387"/>
                      </a:cubicBezTo>
                      <a:cubicBezTo>
                        <a:pt x="422467" y="352201"/>
                        <a:pt x="406182" y="377165"/>
                        <a:pt x="385437" y="398613"/>
                      </a:cubicBezTo>
                      <a:cubicBezTo>
                        <a:pt x="364711" y="420061"/>
                        <a:pt x="340561" y="436901"/>
                        <a:pt x="313672" y="448652"/>
                      </a:cubicBezTo>
                      <a:cubicBezTo>
                        <a:pt x="285839" y="460829"/>
                        <a:pt x="256267" y="467010"/>
                        <a:pt x="225788" y="467010"/>
                      </a:cubicBezTo>
                      <a:close/>
                    </a:path>
                  </a:pathLst>
                </a:custGeom>
                <a:solidFill>
                  <a:srgbClr val="AFAFAF">
                    <a:alpha val="31000"/>
                  </a:srgbClr>
                </a:solidFill>
                <a:ln w="1851" cap="flat">
                  <a:noFill/>
                  <a:prstDash val="solid"/>
                  <a:miter/>
                </a:ln>
              </p:spPr>
              <p:txBody>
                <a:bodyPr/>
                <a:lstStyle/>
                <a:p>
                  <a:endParaRPr lang="en-US"/>
                </a:p>
              </p:txBody>
            </p:sp>
            <p:sp>
              <p:nvSpPr>
                <p:cNvPr id="116" name="Freeform 115">
                  <a:extLst>
                    <a:ext uri="{FF2B5EF4-FFF2-40B4-BE49-F238E27FC236}">
                      <a16:creationId xmlns:a16="http://schemas.microsoft.com/office/drawing/2014/main" id="{FE9C9F7F-1CE3-6ED6-D519-39539D7A2D61}"/>
                    </a:ext>
                  </a:extLst>
                </p:cNvPr>
                <p:cNvSpPr/>
                <p:nvPr/>
              </p:nvSpPr>
              <p:spPr>
                <a:xfrm>
                  <a:off x="6380493" y="6085504"/>
                  <a:ext cx="449688" cy="464715"/>
                </a:xfrm>
                <a:custGeom>
                  <a:avLst/>
                  <a:gdLst>
                    <a:gd name="csX0" fmla="*/ 224844 w 449688"/>
                    <a:gd name="csY0" fmla="*/ 464715 h 464715"/>
                    <a:gd name="csX1" fmla="*/ 137331 w 449688"/>
                    <a:gd name="csY1" fmla="*/ 446450 h 464715"/>
                    <a:gd name="csX2" fmla="*/ 65862 w 449688"/>
                    <a:gd name="csY2" fmla="*/ 396651 h 464715"/>
                    <a:gd name="csX3" fmla="*/ 17673 w 449688"/>
                    <a:gd name="csY3" fmla="*/ 322795 h 464715"/>
                    <a:gd name="csX4" fmla="*/ 0 w 449688"/>
                    <a:gd name="csY4" fmla="*/ 232358 h 464715"/>
                    <a:gd name="csX5" fmla="*/ 17673 w 449688"/>
                    <a:gd name="csY5" fmla="*/ 141920 h 464715"/>
                    <a:gd name="csX6" fmla="*/ 65862 w 449688"/>
                    <a:gd name="csY6" fmla="*/ 68064 h 464715"/>
                    <a:gd name="csX7" fmla="*/ 137331 w 449688"/>
                    <a:gd name="csY7" fmla="*/ 18265 h 464715"/>
                    <a:gd name="csX8" fmla="*/ 224844 w 449688"/>
                    <a:gd name="csY8" fmla="*/ 0 h 464715"/>
                    <a:gd name="csX9" fmla="*/ 312358 w 449688"/>
                    <a:gd name="csY9" fmla="*/ 18265 h 464715"/>
                    <a:gd name="csX10" fmla="*/ 383827 w 449688"/>
                    <a:gd name="csY10" fmla="*/ 68064 h 464715"/>
                    <a:gd name="csX11" fmla="*/ 432016 w 449688"/>
                    <a:gd name="csY11" fmla="*/ 141920 h 464715"/>
                    <a:gd name="csX12" fmla="*/ 449689 w 449688"/>
                    <a:gd name="csY12" fmla="*/ 232358 h 464715"/>
                    <a:gd name="csX13" fmla="*/ 432016 w 449688"/>
                    <a:gd name="csY13" fmla="*/ 322795 h 464715"/>
                    <a:gd name="csX14" fmla="*/ 383827 w 449688"/>
                    <a:gd name="csY14" fmla="*/ 396651 h 464715"/>
                    <a:gd name="csX15" fmla="*/ 312358 w 449688"/>
                    <a:gd name="csY15" fmla="*/ 446450 h 464715"/>
                    <a:gd name="csX16" fmla="*/ 224844 w 449688"/>
                    <a:gd name="csY16" fmla="*/ 464715 h 464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688" h="464715">
                      <a:moveTo>
                        <a:pt x="224844" y="464715"/>
                      </a:moveTo>
                      <a:cubicBezTo>
                        <a:pt x="194495" y="464715"/>
                        <a:pt x="165052" y="458571"/>
                        <a:pt x="137331" y="446450"/>
                      </a:cubicBezTo>
                      <a:cubicBezTo>
                        <a:pt x="110553" y="434755"/>
                        <a:pt x="86514" y="417988"/>
                        <a:pt x="65862" y="396651"/>
                      </a:cubicBezTo>
                      <a:cubicBezTo>
                        <a:pt x="45209" y="375314"/>
                        <a:pt x="28998" y="350461"/>
                        <a:pt x="17673" y="322795"/>
                      </a:cubicBezTo>
                      <a:cubicBezTo>
                        <a:pt x="5959" y="294148"/>
                        <a:pt x="0" y="263725"/>
                        <a:pt x="0" y="232358"/>
                      </a:cubicBezTo>
                      <a:cubicBezTo>
                        <a:pt x="0" y="200990"/>
                        <a:pt x="5940" y="170567"/>
                        <a:pt x="17673" y="141920"/>
                      </a:cubicBezTo>
                      <a:cubicBezTo>
                        <a:pt x="28998" y="114254"/>
                        <a:pt x="45209" y="89401"/>
                        <a:pt x="65862" y="68064"/>
                      </a:cubicBezTo>
                      <a:cubicBezTo>
                        <a:pt x="86514" y="46727"/>
                        <a:pt x="110553" y="29979"/>
                        <a:pt x="137331" y="18265"/>
                      </a:cubicBezTo>
                      <a:cubicBezTo>
                        <a:pt x="165052" y="6144"/>
                        <a:pt x="194495" y="0"/>
                        <a:pt x="224844" y="0"/>
                      </a:cubicBezTo>
                      <a:cubicBezTo>
                        <a:pt x="255194" y="0"/>
                        <a:pt x="284636" y="6144"/>
                        <a:pt x="312358" y="18265"/>
                      </a:cubicBezTo>
                      <a:cubicBezTo>
                        <a:pt x="339136" y="29961"/>
                        <a:pt x="363175" y="46727"/>
                        <a:pt x="383827" y="68064"/>
                      </a:cubicBezTo>
                      <a:cubicBezTo>
                        <a:pt x="404479" y="89401"/>
                        <a:pt x="420690" y="114254"/>
                        <a:pt x="432016" y="141920"/>
                      </a:cubicBezTo>
                      <a:cubicBezTo>
                        <a:pt x="443730" y="170567"/>
                        <a:pt x="449689" y="200990"/>
                        <a:pt x="449689" y="232358"/>
                      </a:cubicBezTo>
                      <a:cubicBezTo>
                        <a:pt x="449689" y="263725"/>
                        <a:pt x="443748" y="294148"/>
                        <a:pt x="432016" y="322795"/>
                      </a:cubicBezTo>
                      <a:cubicBezTo>
                        <a:pt x="420690" y="350461"/>
                        <a:pt x="404479" y="375314"/>
                        <a:pt x="383827" y="396651"/>
                      </a:cubicBezTo>
                      <a:cubicBezTo>
                        <a:pt x="363175" y="417988"/>
                        <a:pt x="339136" y="434736"/>
                        <a:pt x="312358" y="446450"/>
                      </a:cubicBezTo>
                      <a:cubicBezTo>
                        <a:pt x="284636" y="458571"/>
                        <a:pt x="255194" y="464715"/>
                        <a:pt x="224844" y="464715"/>
                      </a:cubicBezTo>
                      <a:close/>
                    </a:path>
                  </a:pathLst>
                </a:custGeom>
                <a:solidFill>
                  <a:srgbClr val="AAAAAA">
                    <a:alpha val="33000"/>
                  </a:srgbClr>
                </a:solidFill>
                <a:ln w="1851" cap="flat">
                  <a:noFill/>
                  <a:prstDash val="solid"/>
                  <a:miter/>
                </a:ln>
              </p:spPr>
              <p:txBody>
                <a:bodyPr/>
                <a:lstStyle/>
                <a:p>
                  <a:endParaRPr lang="en-US"/>
                </a:p>
              </p:txBody>
            </p:sp>
            <p:sp>
              <p:nvSpPr>
                <p:cNvPr id="117" name="Freeform 116">
                  <a:extLst>
                    <a:ext uri="{FF2B5EF4-FFF2-40B4-BE49-F238E27FC236}">
                      <a16:creationId xmlns:a16="http://schemas.microsoft.com/office/drawing/2014/main" id="{5C7EDC69-BEFC-31CF-DDFF-D6FA73014313}"/>
                    </a:ext>
                  </a:extLst>
                </p:cNvPr>
                <p:cNvSpPr/>
                <p:nvPr/>
              </p:nvSpPr>
              <p:spPr>
                <a:xfrm>
                  <a:off x="6381437" y="6085763"/>
                  <a:ext cx="447801" cy="462346"/>
                </a:xfrm>
                <a:custGeom>
                  <a:avLst/>
                  <a:gdLst>
                    <a:gd name="csX0" fmla="*/ 223901 w 447801"/>
                    <a:gd name="csY0" fmla="*/ 462347 h 462346"/>
                    <a:gd name="csX1" fmla="*/ 136757 w 447801"/>
                    <a:gd name="csY1" fmla="*/ 444174 h 462346"/>
                    <a:gd name="csX2" fmla="*/ 65584 w 447801"/>
                    <a:gd name="csY2" fmla="*/ 394634 h 462346"/>
                    <a:gd name="csX3" fmla="*/ 17599 w 447801"/>
                    <a:gd name="csY3" fmla="*/ 321148 h 462346"/>
                    <a:gd name="csX4" fmla="*/ 0 w 447801"/>
                    <a:gd name="csY4" fmla="*/ 231173 h 462346"/>
                    <a:gd name="csX5" fmla="*/ 17599 w 447801"/>
                    <a:gd name="csY5" fmla="*/ 141199 h 462346"/>
                    <a:gd name="csX6" fmla="*/ 65584 w 447801"/>
                    <a:gd name="csY6" fmla="*/ 67712 h 462346"/>
                    <a:gd name="csX7" fmla="*/ 136757 w 447801"/>
                    <a:gd name="csY7" fmla="*/ 18173 h 462346"/>
                    <a:gd name="csX8" fmla="*/ 223901 w 447801"/>
                    <a:gd name="csY8" fmla="*/ 0 h 462346"/>
                    <a:gd name="csX9" fmla="*/ 311044 w 447801"/>
                    <a:gd name="csY9" fmla="*/ 18173 h 462346"/>
                    <a:gd name="csX10" fmla="*/ 382217 w 447801"/>
                    <a:gd name="csY10" fmla="*/ 67712 h 462346"/>
                    <a:gd name="csX11" fmla="*/ 430202 w 447801"/>
                    <a:gd name="csY11" fmla="*/ 141199 h 462346"/>
                    <a:gd name="csX12" fmla="*/ 447801 w 447801"/>
                    <a:gd name="csY12" fmla="*/ 231173 h 462346"/>
                    <a:gd name="csX13" fmla="*/ 430202 w 447801"/>
                    <a:gd name="csY13" fmla="*/ 321148 h 462346"/>
                    <a:gd name="csX14" fmla="*/ 382217 w 447801"/>
                    <a:gd name="csY14" fmla="*/ 394634 h 462346"/>
                    <a:gd name="csX15" fmla="*/ 311044 w 447801"/>
                    <a:gd name="csY15" fmla="*/ 444174 h 462346"/>
                    <a:gd name="csX16" fmla="*/ 223901 w 447801"/>
                    <a:gd name="csY16" fmla="*/ 462347 h 462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7801" h="462346">
                      <a:moveTo>
                        <a:pt x="223901" y="462347"/>
                      </a:moveTo>
                      <a:cubicBezTo>
                        <a:pt x="193681" y="462347"/>
                        <a:pt x="164349" y="456240"/>
                        <a:pt x="136757" y="444174"/>
                      </a:cubicBezTo>
                      <a:cubicBezTo>
                        <a:pt x="110091" y="432534"/>
                        <a:pt x="86163" y="415860"/>
                        <a:pt x="65584" y="394634"/>
                      </a:cubicBezTo>
                      <a:cubicBezTo>
                        <a:pt x="45024" y="373408"/>
                        <a:pt x="28888" y="348685"/>
                        <a:pt x="17599" y="321148"/>
                      </a:cubicBezTo>
                      <a:cubicBezTo>
                        <a:pt x="5922" y="292649"/>
                        <a:pt x="0" y="262374"/>
                        <a:pt x="0" y="231173"/>
                      </a:cubicBezTo>
                      <a:cubicBezTo>
                        <a:pt x="0" y="199973"/>
                        <a:pt x="5922" y="169697"/>
                        <a:pt x="17599" y="141199"/>
                      </a:cubicBezTo>
                      <a:cubicBezTo>
                        <a:pt x="28869" y="113662"/>
                        <a:pt x="45024" y="88957"/>
                        <a:pt x="65584" y="67712"/>
                      </a:cubicBezTo>
                      <a:cubicBezTo>
                        <a:pt x="86144" y="46486"/>
                        <a:pt x="110091" y="29813"/>
                        <a:pt x="136757" y="18173"/>
                      </a:cubicBezTo>
                      <a:cubicBezTo>
                        <a:pt x="164349" y="6125"/>
                        <a:pt x="193681" y="0"/>
                        <a:pt x="223901" y="0"/>
                      </a:cubicBezTo>
                      <a:cubicBezTo>
                        <a:pt x="254120" y="0"/>
                        <a:pt x="283452" y="6107"/>
                        <a:pt x="311044" y="18173"/>
                      </a:cubicBezTo>
                      <a:cubicBezTo>
                        <a:pt x="337711" y="29813"/>
                        <a:pt x="361639" y="46486"/>
                        <a:pt x="382217" y="67712"/>
                      </a:cubicBezTo>
                      <a:cubicBezTo>
                        <a:pt x="402777" y="88938"/>
                        <a:pt x="418914" y="113662"/>
                        <a:pt x="430202" y="141199"/>
                      </a:cubicBezTo>
                      <a:cubicBezTo>
                        <a:pt x="441879" y="169697"/>
                        <a:pt x="447801" y="199973"/>
                        <a:pt x="447801" y="231173"/>
                      </a:cubicBezTo>
                      <a:cubicBezTo>
                        <a:pt x="447801" y="262374"/>
                        <a:pt x="441879" y="292649"/>
                        <a:pt x="430202" y="321148"/>
                      </a:cubicBezTo>
                      <a:cubicBezTo>
                        <a:pt x="418932" y="348685"/>
                        <a:pt x="402777" y="373390"/>
                        <a:pt x="382217" y="394634"/>
                      </a:cubicBezTo>
                      <a:cubicBezTo>
                        <a:pt x="361657" y="415860"/>
                        <a:pt x="337711" y="432534"/>
                        <a:pt x="311044" y="444174"/>
                      </a:cubicBezTo>
                      <a:cubicBezTo>
                        <a:pt x="283452" y="456221"/>
                        <a:pt x="254120" y="462347"/>
                        <a:pt x="223901" y="462347"/>
                      </a:cubicBezTo>
                      <a:close/>
                    </a:path>
                  </a:pathLst>
                </a:custGeom>
                <a:solidFill>
                  <a:srgbClr val="A5A5A5">
                    <a:alpha val="35000"/>
                  </a:srgbClr>
                </a:solidFill>
                <a:ln w="1851" cap="flat">
                  <a:noFill/>
                  <a:prstDash val="solid"/>
                  <a:miter/>
                </a:ln>
              </p:spPr>
              <p:txBody>
                <a:bodyPr/>
                <a:lstStyle/>
                <a:p>
                  <a:endParaRPr lang="en-US"/>
                </a:p>
              </p:txBody>
            </p:sp>
            <p:sp>
              <p:nvSpPr>
                <p:cNvPr id="118" name="Freeform 117">
                  <a:extLst>
                    <a:ext uri="{FF2B5EF4-FFF2-40B4-BE49-F238E27FC236}">
                      <a16:creationId xmlns:a16="http://schemas.microsoft.com/office/drawing/2014/main" id="{7F673CEF-8BCD-E51E-D1B1-DC0C8826CA88}"/>
                    </a:ext>
                  </a:extLst>
                </p:cNvPr>
                <p:cNvSpPr/>
                <p:nvPr/>
              </p:nvSpPr>
              <p:spPr>
                <a:xfrm>
                  <a:off x="6382399" y="6085930"/>
                  <a:ext cx="445876" cy="460051"/>
                </a:xfrm>
                <a:custGeom>
                  <a:avLst/>
                  <a:gdLst>
                    <a:gd name="csX0" fmla="*/ 222938 w 445876"/>
                    <a:gd name="csY0" fmla="*/ 460052 h 460051"/>
                    <a:gd name="csX1" fmla="*/ 136165 w 445876"/>
                    <a:gd name="csY1" fmla="*/ 441972 h 460051"/>
                    <a:gd name="csX2" fmla="*/ 65307 w 445876"/>
                    <a:gd name="csY2" fmla="*/ 392673 h 460051"/>
                    <a:gd name="csX3" fmla="*/ 17525 w 445876"/>
                    <a:gd name="csY3" fmla="*/ 319557 h 460051"/>
                    <a:gd name="csX4" fmla="*/ 0 w 445876"/>
                    <a:gd name="csY4" fmla="*/ 230026 h 460051"/>
                    <a:gd name="csX5" fmla="*/ 17525 w 445876"/>
                    <a:gd name="csY5" fmla="*/ 140495 h 460051"/>
                    <a:gd name="csX6" fmla="*/ 65307 w 445876"/>
                    <a:gd name="csY6" fmla="*/ 67379 h 460051"/>
                    <a:gd name="csX7" fmla="*/ 136165 w 445876"/>
                    <a:gd name="csY7" fmla="*/ 18080 h 460051"/>
                    <a:gd name="csX8" fmla="*/ 222938 w 445876"/>
                    <a:gd name="csY8" fmla="*/ 0 h 460051"/>
                    <a:gd name="csX9" fmla="*/ 309712 w 445876"/>
                    <a:gd name="csY9" fmla="*/ 18080 h 460051"/>
                    <a:gd name="csX10" fmla="*/ 380570 w 445876"/>
                    <a:gd name="csY10" fmla="*/ 67379 h 460051"/>
                    <a:gd name="csX11" fmla="*/ 428352 w 445876"/>
                    <a:gd name="csY11" fmla="*/ 140495 h 460051"/>
                    <a:gd name="csX12" fmla="*/ 445877 w 445876"/>
                    <a:gd name="csY12" fmla="*/ 230026 h 460051"/>
                    <a:gd name="csX13" fmla="*/ 428352 w 445876"/>
                    <a:gd name="csY13" fmla="*/ 319557 h 460051"/>
                    <a:gd name="csX14" fmla="*/ 380570 w 445876"/>
                    <a:gd name="csY14" fmla="*/ 392673 h 460051"/>
                    <a:gd name="csX15" fmla="*/ 309712 w 445876"/>
                    <a:gd name="csY15" fmla="*/ 441972 h 460051"/>
                    <a:gd name="csX16" fmla="*/ 222938 w 445876"/>
                    <a:gd name="csY16" fmla="*/ 460052 h 460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5876" h="460051">
                      <a:moveTo>
                        <a:pt x="222938" y="460052"/>
                      </a:moveTo>
                      <a:cubicBezTo>
                        <a:pt x="192848" y="460052"/>
                        <a:pt x="163646" y="453964"/>
                        <a:pt x="136165" y="441972"/>
                      </a:cubicBezTo>
                      <a:cubicBezTo>
                        <a:pt x="109609" y="430387"/>
                        <a:pt x="85774" y="413806"/>
                        <a:pt x="65307" y="392673"/>
                      </a:cubicBezTo>
                      <a:cubicBezTo>
                        <a:pt x="44839" y="371558"/>
                        <a:pt x="28758" y="346945"/>
                        <a:pt x="17525" y="319557"/>
                      </a:cubicBezTo>
                      <a:cubicBezTo>
                        <a:pt x="5903" y="291206"/>
                        <a:pt x="0" y="261079"/>
                        <a:pt x="0" y="230026"/>
                      </a:cubicBezTo>
                      <a:cubicBezTo>
                        <a:pt x="0" y="198973"/>
                        <a:pt x="5903" y="168846"/>
                        <a:pt x="17525" y="140495"/>
                      </a:cubicBezTo>
                      <a:cubicBezTo>
                        <a:pt x="28758" y="113107"/>
                        <a:pt x="44821" y="88513"/>
                        <a:pt x="65307" y="67379"/>
                      </a:cubicBezTo>
                      <a:cubicBezTo>
                        <a:pt x="85774" y="46264"/>
                        <a:pt x="109628" y="29665"/>
                        <a:pt x="136165" y="18080"/>
                      </a:cubicBezTo>
                      <a:cubicBezTo>
                        <a:pt x="163646" y="6088"/>
                        <a:pt x="192848" y="0"/>
                        <a:pt x="222938" y="0"/>
                      </a:cubicBezTo>
                      <a:cubicBezTo>
                        <a:pt x="253029" y="0"/>
                        <a:pt x="282231" y="6088"/>
                        <a:pt x="309712" y="18080"/>
                      </a:cubicBezTo>
                      <a:cubicBezTo>
                        <a:pt x="336267" y="29665"/>
                        <a:pt x="360103" y="46246"/>
                        <a:pt x="380570" y="67379"/>
                      </a:cubicBezTo>
                      <a:cubicBezTo>
                        <a:pt x="401037" y="88494"/>
                        <a:pt x="417119" y="113107"/>
                        <a:pt x="428352" y="140495"/>
                      </a:cubicBezTo>
                      <a:cubicBezTo>
                        <a:pt x="439973" y="168846"/>
                        <a:pt x="445877" y="198973"/>
                        <a:pt x="445877" y="230026"/>
                      </a:cubicBezTo>
                      <a:cubicBezTo>
                        <a:pt x="445877" y="261079"/>
                        <a:pt x="439973" y="291206"/>
                        <a:pt x="428352" y="319557"/>
                      </a:cubicBezTo>
                      <a:cubicBezTo>
                        <a:pt x="417119" y="346945"/>
                        <a:pt x="401056" y="371539"/>
                        <a:pt x="380570" y="392673"/>
                      </a:cubicBezTo>
                      <a:cubicBezTo>
                        <a:pt x="360103" y="413788"/>
                        <a:pt x="336249" y="430387"/>
                        <a:pt x="309712" y="441972"/>
                      </a:cubicBezTo>
                      <a:cubicBezTo>
                        <a:pt x="282231" y="453964"/>
                        <a:pt x="253029" y="460052"/>
                        <a:pt x="222938" y="460052"/>
                      </a:cubicBezTo>
                      <a:close/>
                    </a:path>
                  </a:pathLst>
                </a:custGeom>
                <a:solidFill>
                  <a:srgbClr val="A0A0A0">
                    <a:alpha val="37000"/>
                  </a:srgbClr>
                </a:solidFill>
                <a:ln w="1851" cap="flat">
                  <a:noFill/>
                  <a:prstDash val="solid"/>
                  <a:miter/>
                </a:ln>
              </p:spPr>
              <p:txBody>
                <a:bodyPr/>
                <a:lstStyle/>
                <a:p>
                  <a:endParaRPr lang="en-US"/>
                </a:p>
              </p:txBody>
            </p:sp>
            <p:sp>
              <p:nvSpPr>
                <p:cNvPr id="119" name="Freeform 118">
                  <a:extLst>
                    <a:ext uri="{FF2B5EF4-FFF2-40B4-BE49-F238E27FC236}">
                      <a16:creationId xmlns:a16="http://schemas.microsoft.com/office/drawing/2014/main" id="{4BB67DFA-A445-153D-A16A-7F00C1B6D99D}"/>
                    </a:ext>
                  </a:extLst>
                </p:cNvPr>
                <p:cNvSpPr/>
                <p:nvPr/>
              </p:nvSpPr>
              <p:spPr>
                <a:xfrm>
                  <a:off x="6383343" y="6086152"/>
                  <a:ext cx="443989" cy="457701"/>
                </a:xfrm>
                <a:custGeom>
                  <a:avLst/>
                  <a:gdLst>
                    <a:gd name="csX0" fmla="*/ 221995 w 443989"/>
                    <a:gd name="csY0" fmla="*/ 457702 h 457701"/>
                    <a:gd name="csX1" fmla="*/ 135591 w 443989"/>
                    <a:gd name="csY1" fmla="*/ 439714 h 457701"/>
                    <a:gd name="csX2" fmla="*/ 65029 w 443989"/>
                    <a:gd name="csY2" fmla="*/ 390674 h 457701"/>
                    <a:gd name="csX3" fmla="*/ 17451 w 443989"/>
                    <a:gd name="csY3" fmla="*/ 317928 h 457701"/>
                    <a:gd name="csX4" fmla="*/ 0 w 443989"/>
                    <a:gd name="csY4" fmla="*/ 228860 h 457701"/>
                    <a:gd name="csX5" fmla="*/ 17451 w 443989"/>
                    <a:gd name="csY5" fmla="*/ 139774 h 457701"/>
                    <a:gd name="csX6" fmla="*/ 65029 w 443989"/>
                    <a:gd name="csY6" fmla="*/ 67028 h 457701"/>
                    <a:gd name="csX7" fmla="*/ 135591 w 443989"/>
                    <a:gd name="csY7" fmla="*/ 17987 h 457701"/>
                    <a:gd name="csX8" fmla="*/ 221995 w 443989"/>
                    <a:gd name="csY8" fmla="*/ 0 h 457701"/>
                    <a:gd name="csX9" fmla="*/ 308398 w 443989"/>
                    <a:gd name="csY9" fmla="*/ 17987 h 457701"/>
                    <a:gd name="csX10" fmla="*/ 378960 w 443989"/>
                    <a:gd name="csY10" fmla="*/ 67028 h 457701"/>
                    <a:gd name="csX11" fmla="*/ 426538 w 443989"/>
                    <a:gd name="csY11" fmla="*/ 139774 h 457701"/>
                    <a:gd name="csX12" fmla="*/ 443989 w 443989"/>
                    <a:gd name="csY12" fmla="*/ 228860 h 457701"/>
                    <a:gd name="csX13" fmla="*/ 426538 w 443989"/>
                    <a:gd name="csY13" fmla="*/ 317928 h 457701"/>
                    <a:gd name="csX14" fmla="*/ 378960 w 443989"/>
                    <a:gd name="csY14" fmla="*/ 390674 h 457701"/>
                    <a:gd name="csX15" fmla="*/ 308398 w 443989"/>
                    <a:gd name="csY15" fmla="*/ 439714 h 457701"/>
                    <a:gd name="csX16" fmla="*/ 221995 w 443989"/>
                    <a:gd name="csY16" fmla="*/ 457702 h 45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3989" h="457701">
                      <a:moveTo>
                        <a:pt x="221995" y="457702"/>
                      </a:moveTo>
                      <a:cubicBezTo>
                        <a:pt x="192015" y="457702"/>
                        <a:pt x="162943" y="451650"/>
                        <a:pt x="135591" y="439714"/>
                      </a:cubicBezTo>
                      <a:cubicBezTo>
                        <a:pt x="109165" y="428185"/>
                        <a:pt x="85422" y="411697"/>
                        <a:pt x="65029" y="390674"/>
                      </a:cubicBezTo>
                      <a:cubicBezTo>
                        <a:pt x="44636" y="369651"/>
                        <a:pt x="28628" y="345187"/>
                        <a:pt x="17451" y="317928"/>
                      </a:cubicBezTo>
                      <a:cubicBezTo>
                        <a:pt x="5866" y="289707"/>
                        <a:pt x="0" y="259746"/>
                        <a:pt x="0" y="228860"/>
                      </a:cubicBezTo>
                      <a:cubicBezTo>
                        <a:pt x="0" y="197974"/>
                        <a:pt x="5866" y="167995"/>
                        <a:pt x="17451" y="139774"/>
                      </a:cubicBezTo>
                      <a:cubicBezTo>
                        <a:pt x="28628" y="112515"/>
                        <a:pt x="44636" y="88050"/>
                        <a:pt x="65029" y="67028"/>
                      </a:cubicBezTo>
                      <a:cubicBezTo>
                        <a:pt x="85422" y="46005"/>
                        <a:pt x="109165" y="29517"/>
                        <a:pt x="135591" y="17987"/>
                      </a:cubicBezTo>
                      <a:cubicBezTo>
                        <a:pt x="162961" y="6051"/>
                        <a:pt x="192034" y="0"/>
                        <a:pt x="221995" y="0"/>
                      </a:cubicBezTo>
                      <a:cubicBezTo>
                        <a:pt x="251955" y="0"/>
                        <a:pt x="281046" y="6051"/>
                        <a:pt x="308398" y="17987"/>
                      </a:cubicBezTo>
                      <a:cubicBezTo>
                        <a:pt x="334824" y="29517"/>
                        <a:pt x="358567" y="46024"/>
                        <a:pt x="378960" y="67028"/>
                      </a:cubicBezTo>
                      <a:cubicBezTo>
                        <a:pt x="399353" y="88050"/>
                        <a:pt x="415361" y="112515"/>
                        <a:pt x="426538" y="139774"/>
                      </a:cubicBezTo>
                      <a:cubicBezTo>
                        <a:pt x="438123" y="167995"/>
                        <a:pt x="443989" y="197956"/>
                        <a:pt x="443989" y="228860"/>
                      </a:cubicBezTo>
                      <a:cubicBezTo>
                        <a:pt x="443989" y="259765"/>
                        <a:pt x="438123" y="289725"/>
                        <a:pt x="426538" y="317928"/>
                      </a:cubicBezTo>
                      <a:cubicBezTo>
                        <a:pt x="415361" y="345187"/>
                        <a:pt x="399353" y="369651"/>
                        <a:pt x="378960" y="390674"/>
                      </a:cubicBezTo>
                      <a:cubicBezTo>
                        <a:pt x="358567" y="411697"/>
                        <a:pt x="334824" y="428185"/>
                        <a:pt x="308398" y="439714"/>
                      </a:cubicBezTo>
                      <a:cubicBezTo>
                        <a:pt x="281028" y="451650"/>
                        <a:pt x="251955" y="457702"/>
                        <a:pt x="221995" y="457702"/>
                      </a:cubicBezTo>
                      <a:close/>
                    </a:path>
                  </a:pathLst>
                </a:custGeom>
                <a:solidFill>
                  <a:srgbClr val="9B9B9B">
                    <a:alpha val="39000"/>
                  </a:srgbClr>
                </a:solidFill>
                <a:ln w="1851" cap="flat">
                  <a:noFill/>
                  <a:prstDash val="solid"/>
                  <a:miter/>
                </a:ln>
              </p:spPr>
              <p:txBody>
                <a:bodyPr/>
                <a:lstStyle/>
                <a:p>
                  <a:endParaRPr lang="en-US"/>
                </a:p>
              </p:txBody>
            </p:sp>
            <p:sp>
              <p:nvSpPr>
                <p:cNvPr id="120" name="Freeform 119">
                  <a:extLst>
                    <a:ext uri="{FF2B5EF4-FFF2-40B4-BE49-F238E27FC236}">
                      <a16:creationId xmlns:a16="http://schemas.microsoft.com/office/drawing/2014/main" id="{B37AC8D9-29DB-35F7-7FC9-00EA8707AF32}"/>
                    </a:ext>
                  </a:extLst>
                </p:cNvPr>
                <p:cNvSpPr/>
                <p:nvPr/>
              </p:nvSpPr>
              <p:spPr>
                <a:xfrm>
                  <a:off x="6384268" y="6086337"/>
                  <a:ext cx="442138" cy="455388"/>
                </a:xfrm>
                <a:custGeom>
                  <a:avLst/>
                  <a:gdLst>
                    <a:gd name="csX0" fmla="*/ 221069 w 442138"/>
                    <a:gd name="csY0" fmla="*/ 455389 h 455388"/>
                    <a:gd name="csX1" fmla="*/ 135018 w 442138"/>
                    <a:gd name="csY1" fmla="*/ 437493 h 455388"/>
                    <a:gd name="csX2" fmla="*/ 64752 w 442138"/>
                    <a:gd name="csY2" fmla="*/ 388694 h 455388"/>
                    <a:gd name="csX3" fmla="*/ 17377 w 442138"/>
                    <a:gd name="csY3" fmla="*/ 316318 h 455388"/>
                    <a:gd name="csX4" fmla="*/ 0 w 442138"/>
                    <a:gd name="csY4" fmla="*/ 227694 h 455388"/>
                    <a:gd name="csX5" fmla="*/ 17377 w 442138"/>
                    <a:gd name="csY5" fmla="*/ 139070 h 455388"/>
                    <a:gd name="csX6" fmla="*/ 64752 w 442138"/>
                    <a:gd name="csY6" fmla="*/ 66695 h 455388"/>
                    <a:gd name="csX7" fmla="*/ 135018 w 442138"/>
                    <a:gd name="csY7" fmla="*/ 17895 h 455388"/>
                    <a:gd name="csX8" fmla="*/ 221069 w 442138"/>
                    <a:gd name="csY8" fmla="*/ 0 h 455388"/>
                    <a:gd name="csX9" fmla="*/ 307121 w 442138"/>
                    <a:gd name="csY9" fmla="*/ 17895 h 455388"/>
                    <a:gd name="csX10" fmla="*/ 377387 w 442138"/>
                    <a:gd name="csY10" fmla="*/ 66695 h 455388"/>
                    <a:gd name="csX11" fmla="*/ 424762 w 442138"/>
                    <a:gd name="csY11" fmla="*/ 139070 h 455388"/>
                    <a:gd name="csX12" fmla="*/ 442139 w 442138"/>
                    <a:gd name="csY12" fmla="*/ 227694 h 455388"/>
                    <a:gd name="csX13" fmla="*/ 424762 w 442138"/>
                    <a:gd name="csY13" fmla="*/ 316318 h 455388"/>
                    <a:gd name="csX14" fmla="*/ 377387 w 442138"/>
                    <a:gd name="csY14" fmla="*/ 388694 h 455388"/>
                    <a:gd name="csX15" fmla="*/ 307121 w 442138"/>
                    <a:gd name="csY15" fmla="*/ 437493 h 455388"/>
                    <a:gd name="csX16" fmla="*/ 221069 w 442138"/>
                    <a:gd name="csY16" fmla="*/ 455389 h 455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2138" h="455388">
                      <a:moveTo>
                        <a:pt x="221069" y="455389"/>
                      </a:moveTo>
                      <a:cubicBezTo>
                        <a:pt x="191220" y="455389"/>
                        <a:pt x="162277" y="449374"/>
                        <a:pt x="135018" y="437493"/>
                      </a:cubicBezTo>
                      <a:cubicBezTo>
                        <a:pt x="108703" y="426020"/>
                        <a:pt x="85052" y="409605"/>
                        <a:pt x="64752" y="388694"/>
                      </a:cubicBezTo>
                      <a:cubicBezTo>
                        <a:pt x="44451" y="367783"/>
                        <a:pt x="28517" y="343429"/>
                        <a:pt x="17377" y="316318"/>
                      </a:cubicBezTo>
                      <a:cubicBezTo>
                        <a:pt x="5848" y="288245"/>
                        <a:pt x="0" y="258432"/>
                        <a:pt x="0" y="227694"/>
                      </a:cubicBezTo>
                      <a:cubicBezTo>
                        <a:pt x="0" y="196956"/>
                        <a:pt x="5848" y="167144"/>
                        <a:pt x="17377" y="139070"/>
                      </a:cubicBezTo>
                      <a:cubicBezTo>
                        <a:pt x="28517" y="111960"/>
                        <a:pt x="44451" y="87606"/>
                        <a:pt x="64752" y="66695"/>
                      </a:cubicBezTo>
                      <a:cubicBezTo>
                        <a:pt x="85052" y="45783"/>
                        <a:pt x="108703" y="29369"/>
                        <a:pt x="135018" y="17895"/>
                      </a:cubicBezTo>
                      <a:cubicBezTo>
                        <a:pt x="162277" y="6014"/>
                        <a:pt x="191220" y="0"/>
                        <a:pt x="221069" y="0"/>
                      </a:cubicBezTo>
                      <a:cubicBezTo>
                        <a:pt x="250919" y="0"/>
                        <a:pt x="279862" y="6014"/>
                        <a:pt x="307121" y="17895"/>
                      </a:cubicBezTo>
                      <a:cubicBezTo>
                        <a:pt x="333436" y="29369"/>
                        <a:pt x="357086" y="45783"/>
                        <a:pt x="377387" y="66695"/>
                      </a:cubicBezTo>
                      <a:cubicBezTo>
                        <a:pt x="397688" y="87606"/>
                        <a:pt x="413621" y="111960"/>
                        <a:pt x="424762" y="139070"/>
                      </a:cubicBezTo>
                      <a:cubicBezTo>
                        <a:pt x="436291" y="167144"/>
                        <a:pt x="442139" y="196956"/>
                        <a:pt x="442139" y="227694"/>
                      </a:cubicBezTo>
                      <a:cubicBezTo>
                        <a:pt x="442139" y="258432"/>
                        <a:pt x="436291" y="288245"/>
                        <a:pt x="424762" y="316318"/>
                      </a:cubicBezTo>
                      <a:cubicBezTo>
                        <a:pt x="413621" y="343429"/>
                        <a:pt x="397688" y="367783"/>
                        <a:pt x="377387" y="388694"/>
                      </a:cubicBezTo>
                      <a:cubicBezTo>
                        <a:pt x="357086" y="409605"/>
                        <a:pt x="333436" y="426020"/>
                        <a:pt x="307121" y="437493"/>
                      </a:cubicBezTo>
                      <a:cubicBezTo>
                        <a:pt x="279862" y="449374"/>
                        <a:pt x="250919" y="455389"/>
                        <a:pt x="221069" y="455389"/>
                      </a:cubicBezTo>
                      <a:close/>
                    </a:path>
                  </a:pathLst>
                </a:custGeom>
                <a:solidFill>
                  <a:srgbClr val="969696">
                    <a:alpha val="41000"/>
                  </a:srgbClr>
                </a:solidFill>
                <a:ln w="1851" cap="flat">
                  <a:noFill/>
                  <a:prstDash val="solid"/>
                  <a:miter/>
                </a:ln>
              </p:spPr>
              <p:txBody>
                <a:bodyPr/>
                <a:lstStyle/>
                <a:p>
                  <a:endParaRPr lang="en-US"/>
                </a:p>
              </p:txBody>
            </p:sp>
            <p:sp>
              <p:nvSpPr>
                <p:cNvPr id="121" name="Freeform 120">
                  <a:extLst>
                    <a:ext uri="{FF2B5EF4-FFF2-40B4-BE49-F238E27FC236}">
                      <a16:creationId xmlns:a16="http://schemas.microsoft.com/office/drawing/2014/main" id="{67EFCBAB-5DB6-C0B7-7D06-0FCF34C11666}"/>
                    </a:ext>
                  </a:extLst>
                </p:cNvPr>
                <p:cNvSpPr/>
                <p:nvPr/>
              </p:nvSpPr>
              <p:spPr>
                <a:xfrm>
                  <a:off x="6385212" y="6086541"/>
                  <a:ext cx="440250" cy="453056"/>
                </a:xfrm>
                <a:custGeom>
                  <a:avLst/>
                  <a:gdLst>
                    <a:gd name="csX0" fmla="*/ 220126 w 440250"/>
                    <a:gd name="csY0" fmla="*/ 453057 h 453056"/>
                    <a:gd name="csX1" fmla="*/ 134444 w 440250"/>
                    <a:gd name="csY1" fmla="*/ 435254 h 453056"/>
                    <a:gd name="csX2" fmla="*/ 64474 w 440250"/>
                    <a:gd name="csY2" fmla="*/ 386714 h 453056"/>
                    <a:gd name="csX3" fmla="*/ 17303 w 440250"/>
                    <a:gd name="csY3" fmla="*/ 314708 h 453056"/>
                    <a:gd name="csX4" fmla="*/ 0 w 440250"/>
                    <a:gd name="csY4" fmla="*/ 226528 h 453056"/>
                    <a:gd name="csX5" fmla="*/ 17303 w 440250"/>
                    <a:gd name="csY5" fmla="*/ 138349 h 453056"/>
                    <a:gd name="csX6" fmla="*/ 64474 w 440250"/>
                    <a:gd name="csY6" fmla="*/ 66343 h 453056"/>
                    <a:gd name="csX7" fmla="*/ 134444 w 440250"/>
                    <a:gd name="csY7" fmla="*/ 17802 h 453056"/>
                    <a:gd name="csX8" fmla="*/ 220126 w 440250"/>
                    <a:gd name="csY8" fmla="*/ 0 h 453056"/>
                    <a:gd name="csX9" fmla="*/ 305807 w 440250"/>
                    <a:gd name="csY9" fmla="*/ 17802 h 453056"/>
                    <a:gd name="csX10" fmla="*/ 375777 w 440250"/>
                    <a:gd name="csY10" fmla="*/ 66343 h 453056"/>
                    <a:gd name="csX11" fmla="*/ 422948 w 440250"/>
                    <a:gd name="csY11" fmla="*/ 138349 h 453056"/>
                    <a:gd name="csX12" fmla="*/ 440251 w 440250"/>
                    <a:gd name="csY12" fmla="*/ 226528 h 453056"/>
                    <a:gd name="csX13" fmla="*/ 422948 w 440250"/>
                    <a:gd name="csY13" fmla="*/ 314708 h 453056"/>
                    <a:gd name="csX14" fmla="*/ 375777 w 440250"/>
                    <a:gd name="csY14" fmla="*/ 386714 h 453056"/>
                    <a:gd name="csX15" fmla="*/ 305807 w 440250"/>
                    <a:gd name="csY15" fmla="*/ 435254 h 453056"/>
                    <a:gd name="csX16" fmla="*/ 220126 w 440250"/>
                    <a:gd name="csY16" fmla="*/ 453057 h 453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0250" h="453056">
                      <a:moveTo>
                        <a:pt x="220126" y="453057"/>
                      </a:moveTo>
                      <a:cubicBezTo>
                        <a:pt x="190405" y="453057"/>
                        <a:pt x="161592" y="447061"/>
                        <a:pt x="134444" y="435254"/>
                      </a:cubicBezTo>
                      <a:cubicBezTo>
                        <a:pt x="108240" y="423836"/>
                        <a:pt x="84701" y="407514"/>
                        <a:pt x="64474" y="386714"/>
                      </a:cubicBezTo>
                      <a:cubicBezTo>
                        <a:pt x="44266" y="365913"/>
                        <a:pt x="28388" y="341689"/>
                        <a:pt x="17303" y="314708"/>
                      </a:cubicBezTo>
                      <a:cubicBezTo>
                        <a:pt x="5829" y="286783"/>
                        <a:pt x="0" y="257118"/>
                        <a:pt x="0" y="226528"/>
                      </a:cubicBezTo>
                      <a:cubicBezTo>
                        <a:pt x="0" y="195938"/>
                        <a:pt x="5811" y="166274"/>
                        <a:pt x="17303" y="138349"/>
                      </a:cubicBezTo>
                      <a:cubicBezTo>
                        <a:pt x="28388" y="111367"/>
                        <a:pt x="44266" y="87143"/>
                        <a:pt x="64474" y="66343"/>
                      </a:cubicBezTo>
                      <a:cubicBezTo>
                        <a:pt x="84682" y="45543"/>
                        <a:pt x="108221" y="29202"/>
                        <a:pt x="134444" y="17802"/>
                      </a:cubicBezTo>
                      <a:cubicBezTo>
                        <a:pt x="161573" y="5996"/>
                        <a:pt x="190405" y="0"/>
                        <a:pt x="220126" y="0"/>
                      </a:cubicBezTo>
                      <a:cubicBezTo>
                        <a:pt x="249846" y="0"/>
                        <a:pt x="278659" y="5996"/>
                        <a:pt x="305807" y="17802"/>
                      </a:cubicBezTo>
                      <a:cubicBezTo>
                        <a:pt x="332011" y="29220"/>
                        <a:pt x="355550" y="45543"/>
                        <a:pt x="375777" y="66343"/>
                      </a:cubicBezTo>
                      <a:cubicBezTo>
                        <a:pt x="395985" y="87143"/>
                        <a:pt x="411863" y="111367"/>
                        <a:pt x="422948" y="138349"/>
                      </a:cubicBezTo>
                      <a:cubicBezTo>
                        <a:pt x="434422" y="166274"/>
                        <a:pt x="440251" y="195938"/>
                        <a:pt x="440251" y="226528"/>
                      </a:cubicBezTo>
                      <a:cubicBezTo>
                        <a:pt x="440251" y="257118"/>
                        <a:pt x="434440" y="286783"/>
                        <a:pt x="422948" y="314708"/>
                      </a:cubicBezTo>
                      <a:cubicBezTo>
                        <a:pt x="411863" y="341689"/>
                        <a:pt x="395985" y="365913"/>
                        <a:pt x="375777" y="386714"/>
                      </a:cubicBezTo>
                      <a:cubicBezTo>
                        <a:pt x="355569" y="407514"/>
                        <a:pt x="332030" y="423855"/>
                        <a:pt x="305807" y="435254"/>
                      </a:cubicBezTo>
                      <a:cubicBezTo>
                        <a:pt x="278678" y="447061"/>
                        <a:pt x="249846" y="453057"/>
                        <a:pt x="220126" y="453057"/>
                      </a:cubicBezTo>
                      <a:close/>
                    </a:path>
                  </a:pathLst>
                </a:custGeom>
                <a:solidFill>
                  <a:srgbClr val="919191">
                    <a:alpha val="43000"/>
                  </a:srgbClr>
                </a:solidFill>
                <a:ln w="1851" cap="flat">
                  <a:noFill/>
                  <a:prstDash val="solid"/>
                  <a:miter/>
                </a:ln>
              </p:spPr>
              <p:txBody>
                <a:bodyPr/>
                <a:lstStyle/>
                <a:p>
                  <a:endParaRPr lang="en-US"/>
                </a:p>
              </p:txBody>
            </p:sp>
            <p:sp>
              <p:nvSpPr>
                <p:cNvPr id="122" name="Freeform 121">
                  <a:extLst>
                    <a:ext uri="{FF2B5EF4-FFF2-40B4-BE49-F238E27FC236}">
                      <a16:creationId xmlns:a16="http://schemas.microsoft.com/office/drawing/2014/main" id="{0A37C03D-2609-550F-98E3-D3629D9F07CE}"/>
                    </a:ext>
                  </a:extLst>
                </p:cNvPr>
                <p:cNvSpPr/>
                <p:nvPr/>
              </p:nvSpPr>
              <p:spPr>
                <a:xfrm>
                  <a:off x="6386137" y="6086744"/>
                  <a:ext cx="438363" cy="450724"/>
                </a:xfrm>
                <a:custGeom>
                  <a:avLst/>
                  <a:gdLst>
                    <a:gd name="csX0" fmla="*/ 219182 w 438363"/>
                    <a:gd name="csY0" fmla="*/ 450725 h 450724"/>
                    <a:gd name="csX1" fmla="*/ 133870 w 438363"/>
                    <a:gd name="csY1" fmla="*/ 433015 h 450724"/>
                    <a:gd name="csX2" fmla="*/ 64196 w 438363"/>
                    <a:gd name="csY2" fmla="*/ 384715 h 450724"/>
                    <a:gd name="csX3" fmla="*/ 17229 w 438363"/>
                    <a:gd name="csY3" fmla="*/ 313079 h 450724"/>
                    <a:gd name="csX4" fmla="*/ 0 w 438363"/>
                    <a:gd name="csY4" fmla="*/ 225362 h 450724"/>
                    <a:gd name="csX5" fmla="*/ 17229 w 438363"/>
                    <a:gd name="csY5" fmla="*/ 137645 h 450724"/>
                    <a:gd name="csX6" fmla="*/ 64196 w 438363"/>
                    <a:gd name="csY6" fmla="*/ 66010 h 450724"/>
                    <a:gd name="csX7" fmla="*/ 133870 w 438363"/>
                    <a:gd name="csY7" fmla="*/ 17710 h 450724"/>
                    <a:gd name="csX8" fmla="*/ 219182 w 438363"/>
                    <a:gd name="csY8" fmla="*/ 0 h 450724"/>
                    <a:gd name="csX9" fmla="*/ 304493 w 438363"/>
                    <a:gd name="csY9" fmla="*/ 17710 h 450724"/>
                    <a:gd name="csX10" fmla="*/ 374167 w 438363"/>
                    <a:gd name="csY10" fmla="*/ 66010 h 450724"/>
                    <a:gd name="csX11" fmla="*/ 421135 w 438363"/>
                    <a:gd name="csY11" fmla="*/ 137645 h 450724"/>
                    <a:gd name="csX12" fmla="*/ 438363 w 438363"/>
                    <a:gd name="csY12" fmla="*/ 225362 h 450724"/>
                    <a:gd name="csX13" fmla="*/ 421135 w 438363"/>
                    <a:gd name="csY13" fmla="*/ 313079 h 450724"/>
                    <a:gd name="csX14" fmla="*/ 374167 w 438363"/>
                    <a:gd name="csY14" fmla="*/ 384715 h 450724"/>
                    <a:gd name="csX15" fmla="*/ 304493 w 438363"/>
                    <a:gd name="csY15" fmla="*/ 433015 h 450724"/>
                    <a:gd name="csX16" fmla="*/ 219182 w 438363"/>
                    <a:gd name="csY16" fmla="*/ 450725 h 450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8363" h="450724">
                      <a:moveTo>
                        <a:pt x="219182" y="450725"/>
                      </a:moveTo>
                      <a:cubicBezTo>
                        <a:pt x="189591" y="450725"/>
                        <a:pt x="160889" y="444766"/>
                        <a:pt x="133870" y="433015"/>
                      </a:cubicBezTo>
                      <a:cubicBezTo>
                        <a:pt x="107777" y="421671"/>
                        <a:pt x="84331" y="405423"/>
                        <a:pt x="64196" y="384715"/>
                      </a:cubicBezTo>
                      <a:cubicBezTo>
                        <a:pt x="44062" y="364026"/>
                        <a:pt x="28258" y="339913"/>
                        <a:pt x="17229" y="313079"/>
                      </a:cubicBezTo>
                      <a:cubicBezTo>
                        <a:pt x="5792" y="285303"/>
                        <a:pt x="0" y="255786"/>
                        <a:pt x="0" y="225362"/>
                      </a:cubicBezTo>
                      <a:cubicBezTo>
                        <a:pt x="0" y="194939"/>
                        <a:pt x="5792" y="165423"/>
                        <a:pt x="17229" y="137645"/>
                      </a:cubicBezTo>
                      <a:cubicBezTo>
                        <a:pt x="28277" y="110812"/>
                        <a:pt x="44062" y="86718"/>
                        <a:pt x="64196" y="66010"/>
                      </a:cubicBezTo>
                      <a:cubicBezTo>
                        <a:pt x="84331" y="45320"/>
                        <a:pt x="107759" y="29072"/>
                        <a:pt x="133870" y="17710"/>
                      </a:cubicBezTo>
                      <a:cubicBezTo>
                        <a:pt x="160889" y="5959"/>
                        <a:pt x="189591" y="0"/>
                        <a:pt x="219182" y="0"/>
                      </a:cubicBezTo>
                      <a:cubicBezTo>
                        <a:pt x="248772" y="0"/>
                        <a:pt x="277475" y="5959"/>
                        <a:pt x="304493" y="17710"/>
                      </a:cubicBezTo>
                      <a:cubicBezTo>
                        <a:pt x="330586" y="29054"/>
                        <a:pt x="354033" y="45302"/>
                        <a:pt x="374167" y="66010"/>
                      </a:cubicBezTo>
                      <a:cubicBezTo>
                        <a:pt x="394301" y="86699"/>
                        <a:pt x="410105" y="110812"/>
                        <a:pt x="421135" y="137645"/>
                      </a:cubicBezTo>
                      <a:cubicBezTo>
                        <a:pt x="432571" y="165423"/>
                        <a:pt x="438363" y="194939"/>
                        <a:pt x="438363" y="225362"/>
                      </a:cubicBezTo>
                      <a:cubicBezTo>
                        <a:pt x="438363" y="255786"/>
                        <a:pt x="432571" y="285303"/>
                        <a:pt x="421135" y="313079"/>
                      </a:cubicBezTo>
                      <a:cubicBezTo>
                        <a:pt x="410087" y="339913"/>
                        <a:pt x="394301" y="364007"/>
                        <a:pt x="374167" y="384715"/>
                      </a:cubicBezTo>
                      <a:cubicBezTo>
                        <a:pt x="354033" y="405404"/>
                        <a:pt x="330605" y="421653"/>
                        <a:pt x="304493" y="433015"/>
                      </a:cubicBezTo>
                      <a:cubicBezTo>
                        <a:pt x="277475" y="444766"/>
                        <a:pt x="248772" y="450725"/>
                        <a:pt x="219182" y="450725"/>
                      </a:cubicBezTo>
                      <a:close/>
                    </a:path>
                  </a:pathLst>
                </a:custGeom>
                <a:solidFill>
                  <a:srgbClr val="8C8C8C">
                    <a:alpha val="45000"/>
                  </a:srgbClr>
                </a:solidFill>
                <a:ln w="1851" cap="flat">
                  <a:noFill/>
                  <a:prstDash val="solid"/>
                  <a:miter/>
                </a:ln>
              </p:spPr>
              <p:txBody>
                <a:bodyPr/>
                <a:lstStyle/>
                <a:p>
                  <a:endParaRPr lang="en-US"/>
                </a:p>
              </p:txBody>
            </p:sp>
            <p:sp>
              <p:nvSpPr>
                <p:cNvPr id="123" name="Freeform 122">
                  <a:extLst>
                    <a:ext uri="{FF2B5EF4-FFF2-40B4-BE49-F238E27FC236}">
                      <a16:creationId xmlns:a16="http://schemas.microsoft.com/office/drawing/2014/main" id="{662CB996-8C04-0C14-1224-0FBA2C929369}"/>
                    </a:ext>
                  </a:extLst>
                </p:cNvPr>
                <p:cNvSpPr/>
                <p:nvPr/>
              </p:nvSpPr>
              <p:spPr>
                <a:xfrm>
                  <a:off x="6387100" y="6086966"/>
                  <a:ext cx="436438" cy="448393"/>
                </a:xfrm>
                <a:custGeom>
                  <a:avLst/>
                  <a:gdLst>
                    <a:gd name="csX0" fmla="*/ 218219 w 436438"/>
                    <a:gd name="csY0" fmla="*/ 448393 h 448393"/>
                    <a:gd name="csX1" fmla="*/ 133278 w 436438"/>
                    <a:gd name="csY1" fmla="*/ 430776 h 448393"/>
                    <a:gd name="csX2" fmla="*/ 63919 w 436438"/>
                    <a:gd name="csY2" fmla="*/ 382735 h 448393"/>
                    <a:gd name="csX3" fmla="*/ 17155 w 436438"/>
                    <a:gd name="csY3" fmla="*/ 311469 h 448393"/>
                    <a:gd name="csX4" fmla="*/ 0 w 436438"/>
                    <a:gd name="csY4" fmla="*/ 224197 h 448393"/>
                    <a:gd name="csX5" fmla="*/ 17155 w 436438"/>
                    <a:gd name="csY5" fmla="*/ 136924 h 448393"/>
                    <a:gd name="csX6" fmla="*/ 63919 w 436438"/>
                    <a:gd name="csY6" fmla="*/ 65658 h 448393"/>
                    <a:gd name="csX7" fmla="*/ 133278 w 436438"/>
                    <a:gd name="csY7" fmla="*/ 17617 h 448393"/>
                    <a:gd name="csX8" fmla="*/ 218219 w 436438"/>
                    <a:gd name="csY8" fmla="*/ 0 h 448393"/>
                    <a:gd name="csX9" fmla="*/ 303161 w 436438"/>
                    <a:gd name="csY9" fmla="*/ 17617 h 448393"/>
                    <a:gd name="csX10" fmla="*/ 372520 w 436438"/>
                    <a:gd name="csY10" fmla="*/ 65658 h 448393"/>
                    <a:gd name="csX11" fmla="*/ 419284 w 436438"/>
                    <a:gd name="csY11" fmla="*/ 136924 h 448393"/>
                    <a:gd name="csX12" fmla="*/ 436439 w 436438"/>
                    <a:gd name="csY12" fmla="*/ 224197 h 448393"/>
                    <a:gd name="csX13" fmla="*/ 419284 w 436438"/>
                    <a:gd name="csY13" fmla="*/ 311469 h 448393"/>
                    <a:gd name="csX14" fmla="*/ 372520 w 436438"/>
                    <a:gd name="csY14" fmla="*/ 382735 h 448393"/>
                    <a:gd name="csX15" fmla="*/ 303161 w 436438"/>
                    <a:gd name="csY15" fmla="*/ 430776 h 448393"/>
                    <a:gd name="csX16" fmla="*/ 218219 w 436438"/>
                    <a:gd name="csY16" fmla="*/ 448393 h 448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6438" h="448393">
                      <a:moveTo>
                        <a:pt x="218219" y="448393"/>
                      </a:moveTo>
                      <a:cubicBezTo>
                        <a:pt x="188758" y="448393"/>
                        <a:pt x="160186" y="442471"/>
                        <a:pt x="133278" y="430776"/>
                      </a:cubicBezTo>
                      <a:cubicBezTo>
                        <a:pt x="107296" y="419488"/>
                        <a:pt x="83960" y="403313"/>
                        <a:pt x="63919" y="382735"/>
                      </a:cubicBezTo>
                      <a:cubicBezTo>
                        <a:pt x="43877" y="362138"/>
                        <a:pt x="28147" y="338173"/>
                        <a:pt x="17155" y="311469"/>
                      </a:cubicBezTo>
                      <a:cubicBezTo>
                        <a:pt x="5774" y="283822"/>
                        <a:pt x="0" y="254472"/>
                        <a:pt x="0" y="224197"/>
                      </a:cubicBezTo>
                      <a:cubicBezTo>
                        <a:pt x="0" y="193921"/>
                        <a:pt x="5774" y="164571"/>
                        <a:pt x="17155" y="136924"/>
                      </a:cubicBezTo>
                      <a:cubicBezTo>
                        <a:pt x="28147" y="110220"/>
                        <a:pt x="43877" y="86255"/>
                        <a:pt x="63919" y="65658"/>
                      </a:cubicBezTo>
                      <a:cubicBezTo>
                        <a:pt x="83960" y="45061"/>
                        <a:pt x="107296" y="28906"/>
                        <a:pt x="133278" y="17617"/>
                      </a:cubicBezTo>
                      <a:cubicBezTo>
                        <a:pt x="160186" y="5922"/>
                        <a:pt x="188758" y="0"/>
                        <a:pt x="218219" y="0"/>
                      </a:cubicBezTo>
                      <a:cubicBezTo>
                        <a:pt x="247681" y="0"/>
                        <a:pt x="276253" y="5922"/>
                        <a:pt x="303161" y="17617"/>
                      </a:cubicBezTo>
                      <a:cubicBezTo>
                        <a:pt x="329143" y="28906"/>
                        <a:pt x="352478" y="45080"/>
                        <a:pt x="372520" y="65658"/>
                      </a:cubicBezTo>
                      <a:cubicBezTo>
                        <a:pt x="392562" y="86255"/>
                        <a:pt x="408292" y="110220"/>
                        <a:pt x="419284" y="136924"/>
                      </a:cubicBezTo>
                      <a:cubicBezTo>
                        <a:pt x="430665" y="164571"/>
                        <a:pt x="436439" y="193921"/>
                        <a:pt x="436439" y="224197"/>
                      </a:cubicBezTo>
                      <a:cubicBezTo>
                        <a:pt x="436439" y="254472"/>
                        <a:pt x="430665" y="283822"/>
                        <a:pt x="419284" y="311469"/>
                      </a:cubicBezTo>
                      <a:cubicBezTo>
                        <a:pt x="408292" y="338173"/>
                        <a:pt x="392562" y="362138"/>
                        <a:pt x="372520" y="382735"/>
                      </a:cubicBezTo>
                      <a:cubicBezTo>
                        <a:pt x="352478" y="403332"/>
                        <a:pt x="329143" y="419488"/>
                        <a:pt x="303161" y="430776"/>
                      </a:cubicBezTo>
                      <a:cubicBezTo>
                        <a:pt x="276253" y="442471"/>
                        <a:pt x="247681" y="448393"/>
                        <a:pt x="218219" y="448393"/>
                      </a:cubicBezTo>
                      <a:close/>
                    </a:path>
                  </a:pathLst>
                </a:custGeom>
                <a:solidFill>
                  <a:srgbClr val="878787">
                    <a:alpha val="47000"/>
                  </a:srgbClr>
                </a:solidFill>
                <a:ln w="1851" cap="flat">
                  <a:noFill/>
                  <a:prstDash val="solid"/>
                  <a:miter/>
                </a:ln>
              </p:spPr>
              <p:txBody>
                <a:bodyPr/>
                <a:lstStyle/>
                <a:p>
                  <a:endParaRPr lang="en-US"/>
                </a:p>
              </p:txBody>
            </p:sp>
            <p:sp>
              <p:nvSpPr>
                <p:cNvPr id="124" name="Freeform 123">
                  <a:extLst>
                    <a:ext uri="{FF2B5EF4-FFF2-40B4-BE49-F238E27FC236}">
                      <a16:creationId xmlns:a16="http://schemas.microsoft.com/office/drawing/2014/main" id="{8D0833A8-BC12-CB1F-B6BF-6DD78931224B}"/>
                    </a:ext>
                  </a:extLst>
                </p:cNvPr>
                <p:cNvSpPr/>
                <p:nvPr/>
              </p:nvSpPr>
              <p:spPr>
                <a:xfrm>
                  <a:off x="6388043" y="6087170"/>
                  <a:ext cx="434551" cy="446061"/>
                </a:xfrm>
                <a:custGeom>
                  <a:avLst/>
                  <a:gdLst>
                    <a:gd name="csX0" fmla="*/ 217276 w 434551"/>
                    <a:gd name="csY0" fmla="*/ 446062 h 446061"/>
                    <a:gd name="csX1" fmla="*/ 132704 w 434551"/>
                    <a:gd name="csY1" fmla="*/ 428537 h 446061"/>
                    <a:gd name="csX2" fmla="*/ 63641 w 434551"/>
                    <a:gd name="csY2" fmla="*/ 380736 h 446061"/>
                    <a:gd name="csX3" fmla="*/ 17081 w 434551"/>
                    <a:gd name="csY3" fmla="*/ 309841 h 446061"/>
                    <a:gd name="csX4" fmla="*/ 0 w 434551"/>
                    <a:gd name="csY4" fmla="*/ 223031 h 446061"/>
                    <a:gd name="csX5" fmla="*/ 17081 w 434551"/>
                    <a:gd name="csY5" fmla="*/ 136220 h 446061"/>
                    <a:gd name="csX6" fmla="*/ 63641 w 434551"/>
                    <a:gd name="csY6" fmla="*/ 65325 h 446061"/>
                    <a:gd name="csX7" fmla="*/ 132704 w 434551"/>
                    <a:gd name="csY7" fmla="*/ 17525 h 446061"/>
                    <a:gd name="csX8" fmla="*/ 217276 w 434551"/>
                    <a:gd name="csY8" fmla="*/ 0 h 446061"/>
                    <a:gd name="csX9" fmla="*/ 301847 w 434551"/>
                    <a:gd name="csY9" fmla="*/ 17525 h 446061"/>
                    <a:gd name="csX10" fmla="*/ 370910 w 434551"/>
                    <a:gd name="csY10" fmla="*/ 65325 h 446061"/>
                    <a:gd name="csX11" fmla="*/ 417470 w 434551"/>
                    <a:gd name="csY11" fmla="*/ 136220 h 446061"/>
                    <a:gd name="csX12" fmla="*/ 434551 w 434551"/>
                    <a:gd name="csY12" fmla="*/ 223031 h 446061"/>
                    <a:gd name="csX13" fmla="*/ 417470 w 434551"/>
                    <a:gd name="csY13" fmla="*/ 309841 h 446061"/>
                    <a:gd name="csX14" fmla="*/ 370910 w 434551"/>
                    <a:gd name="csY14" fmla="*/ 380736 h 446061"/>
                    <a:gd name="csX15" fmla="*/ 301847 w 434551"/>
                    <a:gd name="csY15" fmla="*/ 428537 h 446061"/>
                    <a:gd name="csX16" fmla="*/ 217276 w 434551"/>
                    <a:gd name="csY16" fmla="*/ 446062 h 446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551" h="446061">
                      <a:moveTo>
                        <a:pt x="217276" y="446062"/>
                      </a:moveTo>
                      <a:cubicBezTo>
                        <a:pt x="187944" y="446062"/>
                        <a:pt x="159482" y="440158"/>
                        <a:pt x="132704" y="428537"/>
                      </a:cubicBezTo>
                      <a:cubicBezTo>
                        <a:pt x="106833" y="417304"/>
                        <a:pt x="83590" y="401222"/>
                        <a:pt x="63641" y="380736"/>
                      </a:cubicBezTo>
                      <a:cubicBezTo>
                        <a:pt x="43692" y="360251"/>
                        <a:pt x="28018" y="336397"/>
                        <a:pt x="17081" y="309841"/>
                      </a:cubicBezTo>
                      <a:cubicBezTo>
                        <a:pt x="5755" y="282342"/>
                        <a:pt x="0" y="253140"/>
                        <a:pt x="0" y="223031"/>
                      </a:cubicBezTo>
                      <a:cubicBezTo>
                        <a:pt x="0" y="192922"/>
                        <a:pt x="5737" y="163720"/>
                        <a:pt x="17081" y="136220"/>
                      </a:cubicBezTo>
                      <a:cubicBezTo>
                        <a:pt x="28018" y="109665"/>
                        <a:pt x="43692" y="85811"/>
                        <a:pt x="63641" y="65325"/>
                      </a:cubicBezTo>
                      <a:cubicBezTo>
                        <a:pt x="83590" y="44839"/>
                        <a:pt x="106833" y="28758"/>
                        <a:pt x="132704" y="17525"/>
                      </a:cubicBezTo>
                      <a:cubicBezTo>
                        <a:pt x="159501" y="5903"/>
                        <a:pt x="187944" y="0"/>
                        <a:pt x="217276" y="0"/>
                      </a:cubicBezTo>
                      <a:cubicBezTo>
                        <a:pt x="246607" y="0"/>
                        <a:pt x="275069" y="5903"/>
                        <a:pt x="301847" y="17525"/>
                      </a:cubicBezTo>
                      <a:cubicBezTo>
                        <a:pt x="327718" y="28758"/>
                        <a:pt x="350961" y="44839"/>
                        <a:pt x="370910" y="65325"/>
                      </a:cubicBezTo>
                      <a:cubicBezTo>
                        <a:pt x="390859" y="85811"/>
                        <a:pt x="406534" y="109665"/>
                        <a:pt x="417470" y="136220"/>
                      </a:cubicBezTo>
                      <a:cubicBezTo>
                        <a:pt x="428796" y="163720"/>
                        <a:pt x="434551" y="192922"/>
                        <a:pt x="434551" y="223031"/>
                      </a:cubicBezTo>
                      <a:cubicBezTo>
                        <a:pt x="434551" y="253140"/>
                        <a:pt x="428814" y="282342"/>
                        <a:pt x="417470" y="309841"/>
                      </a:cubicBezTo>
                      <a:cubicBezTo>
                        <a:pt x="406534" y="336397"/>
                        <a:pt x="390859" y="360251"/>
                        <a:pt x="370910" y="380736"/>
                      </a:cubicBezTo>
                      <a:cubicBezTo>
                        <a:pt x="350961" y="401222"/>
                        <a:pt x="327718" y="417304"/>
                        <a:pt x="301847" y="428537"/>
                      </a:cubicBezTo>
                      <a:cubicBezTo>
                        <a:pt x="275050" y="440158"/>
                        <a:pt x="246607" y="446062"/>
                        <a:pt x="217276" y="446062"/>
                      </a:cubicBezTo>
                      <a:close/>
                    </a:path>
                  </a:pathLst>
                </a:custGeom>
                <a:solidFill>
                  <a:srgbClr val="828282">
                    <a:alpha val="49000"/>
                  </a:srgbClr>
                </a:solidFill>
                <a:ln w="1851" cap="flat">
                  <a:noFill/>
                  <a:prstDash val="solid"/>
                  <a:miter/>
                </a:ln>
              </p:spPr>
              <p:txBody>
                <a:bodyPr/>
                <a:lstStyle/>
                <a:p>
                  <a:endParaRPr lang="en-US"/>
                </a:p>
              </p:txBody>
            </p:sp>
            <p:sp>
              <p:nvSpPr>
                <p:cNvPr id="125" name="Freeform 124">
                  <a:extLst>
                    <a:ext uri="{FF2B5EF4-FFF2-40B4-BE49-F238E27FC236}">
                      <a16:creationId xmlns:a16="http://schemas.microsoft.com/office/drawing/2014/main" id="{A93D8542-01F9-0D70-48C0-C47078BD07D3}"/>
                    </a:ext>
                  </a:extLst>
                </p:cNvPr>
                <p:cNvSpPr/>
                <p:nvPr/>
              </p:nvSpPr>
              <p:spPr>
                <a:xfrm>
                  <a:off x="6388987" y="6087373"/>
                  <a:ext cx="432663" cy="443729"/>
                </a:xfrm>
                <a:custGeom>
                  <a:avLst/>
                  <a:gdLst>
                    <a:gd name="csX0" fmla="*/ 216332 w 432663"/>
                    <a:gd name="csY0" fmla="*/ 443730 h 443729"/>
                    <a:gd name="csX1" fmla="*/ 132131 w 432663"/>
                    <a:gd name="csY1" fmla="*/ 426297 h 443729"/>
                    <a:gd name="csX2" fmla="*/ 63364 w 432663"/>
                    <a:gd name="csY2" fmla="*/ 378756 h 443729"/>
                    <a:gd name="csX3" fmla="*/ 17007 w 432663"/>
                    <a:gd name="csY3" fmla="*/ 308231 h 443729"/>
                    <a:gd name="csX4" fmla="*/ 0 w 432663"/>
                    <a:gd name="csY4" fmla="*/ 221865 h 443729"/>
                    <a:gd name="csX5" fmla="*/ 17007 w 432663"/>
                    <a:gd name="csY5" fmla="*/ 135499 h 443729"/>
                    <a:gd name="csX6" fmla="*/ 63364 w 432663"/>
                    <a:gd name="csY6" fmla="*/ 64974 h 443729"/>
                    <a:gd name="csX7" fmla="*/ 132131 w 432663"/>
                    <a:gd name="csY7" fmla="*/ 17432 h 443729"/>
                    <a:gd name="csX8" fmla="*/ 216332 w 432663"/>
                    <a:gd name="csY8" fmla="*/ 0 h 443729"/>
                    <a:gd name="csX9" fmla="*/ 300533 w 432663"/>
                    <a:gd name="csY9" fmla="*/ 17432 h 443729"/>
                    <a:gd name="csX10" fmla="*/ 369300 w 432663"/>
                    <a:gd name="csY10" fmla="*/ 64974 h 443729"/>
                    <a:gd name="csX11" fmla="*/ 415657 w 432663"/>
                    <a:gd name="csY11" fmla="*/ 135499 h 443729"/>
                    <a:gd name="csX12" fmla="*/ 432664 w 432663"/>
                    <a:gd name="csY12" fmla="*/ 221865 h 443729"/>
                    <a:gd name="csX13" fmla="*/ 415657 w 432663"/>
                    <a:gd name="csY13" fmla="*/ 308231 h 443729"/>
                    <a:gd name="csX14" fmla="*/ 369300 w 432663"/>
                    <a:gd name="csY14" fmla="*/ 378756 h 443729"/>
                    <a:gd name="csX15" fmla="*/ 300533 w 432663"/>
                    <a:gd name="csY15" fmla="*/ 426297 h 443729"/>
                    <a:gd name="csX16" fmla="*/ 216332 w 432663"/>
                    <a:gd name="csY16" fmla="*/ 443730 h 443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2663" h="443729">
                      <a:moveTo>
                        <a:pt x="216332" y="443730"/>
                      </a:moveTo>
                      <a:cubicBezTo>
                        <a:pt x="187130" y="443730"/>
                        <a:pt x="158798" y="437864"/>
                        <a:pt x="132131" y="426297"/>
                      </a:cubicBezTo>
                      <a:cubicBezTo>
                        <a:pt x="106371" y="415120"/>
                        <a:pt x="83239" y="399131"/>
                        <a:pt x="63364" y="378756"/>
                      </a:cubicBezTo>
                      <a:cubicBezTo>
                        <a:pt x="43488" y="358382"/>
                        <a:pt x="27888" y="334657"/>
                        <a:pt x="17007" y="308231"/>
                      </a:cubicBezTo>
                      <a:cubicBezTo>
                        <a:pt x="5718" y="280880"/>
                        <a:pt x="0" y="251826"/>
                        <a:pt x="0" y="221865"/>
                      </a:cubicBezTo>
                      <a:cubicBezTo>
                        <a:pt x="0" y="191904"/>
                        <a:pt x="5718" y="162850"/>
                        <a:pt x="17007" y="135499"/>
                      </a:cubicBezTo>
                      <a:cubicBezTo>
                        <a:pt x="27907" y="109073"/>
                        <a:pt x="43507" y="85348"/>
                        <a:pt x="63364" y="64974"/>
                      </a:cubicBezTo>
                      <a:cubicBezTo>
                        <a:pt x="83239" y="44599"/>
                        <a:pt x="106371" y="28591"/>
                        <a:pt x="132131" y="17432"/>
                      </a:cubicBezTo>
                      <a:cubicBezTo>
                        <a:pt x="158798" y="5866"/>
                        <a:pt x="187130" y="0"/>
                        <a:pt x="216332" y="0"/>
                      </a:cubicBezTo>
                      <a:cubicBezTo>
                        <a:pt x="245534" y="0"/>
                        <a:pt x="273866" y="5866"/>
                        <a:pt x="300533" y="17432"/>
                      </a:cubicBezTo>
                      <a:cubicBezTo>
                        <a:pt x="326293" y="28610"/>
                        <a:pt x="349425" y="44599"/>
                        <a:pt x="369300" y="64974"/>
                      </a:cubicBezTo>
                      <a:cubicBezTo>
                        <a:pt x="389175" y="85348"/>
                        <a:pt x="404775" y="109073"/>
                        <a:pt x="415657" y="135499"/>
                      </a:cubicBezTo>
                      <a:cubicBezTo>
                        <a:pt x="426945" y="162850"/>
                        <a:pt x="432664" y="191904"/>
                        <a:pt x="432664" y="221865"/>
                      </a:cubicBezTo>
                      <a:cubicBezTo>
                        <a:pt x="432664" y="251826"/>
                        <a:pt x="426945" y="280880"/>
                        <a:pt x="415657" y="308231"/>
                      </a:cubicBezTo>
                      <a:cubicBezTo>
                        <a:pt x="404757" y="334657"/>
                        <a:pt x="389157" y="358382"/>
                        <a:pt x="369300" y="378756"/>
                      </a:cubicBezTo>
                      <a:cubicBezTo>
                        <a:pt x="349425" y="399131"/>
                        <a:pt x="326293" y="415139"/>
                        <a:pt x="300533" y="426297"/>
                      </a:cubicBezTo>
                      <a:cubicBezTo>
                        <a:pt x="273866" y="437864"/>
                        <a:pt x="245534" y="443730"/>
                        <a:pt x="216332" y="443730"/>
                      </a:cubicBezTo>
                      <a:close/>
                    </a:path>
                  </a:pathLst>
                </a:custGeom>
                <a:solidFill>
                  <a:srgbClr val="7D7D7D">
                    <a:alpha val="51000"/>
                  </a:srgbClr>
                </a:solidFill>
                <a:ln w="1851" cap="flat">
                  <a:noFill/>
                  <a:prstDash val="solid"/>
                  <a:miter/>
                </a:ln>
              </p:spPr>
              <p:txBody>
                <a:bodyPr/>
                <a:lstStyle/>
                <a:p>
                  <a:endParaRPr lang="en-US"/>
                </a:p>
              </p:txBody>
            </p:sp>
            <p:sp>
              <p:nvSpPr>
                <p:cNvPr id="126" name="Freeform 125">
                  <a:extLst>
                    <a:ext uri="{FF2B5EF4-FFF2-40B4-BE49-F238E27FC236}">
                      <a16:creationId xmlns:a16="http://schemas.microsoft.com/office/drawing/2014/main" id="{764D2F0E-8153-BD34-39D5-E0B7879BDAD6}"/>
                    </a:ext>
                  </a:extLst>
                </p:cNvPr>
                <p:cNvSpPr/>
                <p:nvPr/>
              </p:nvSpPr>
              <p:spPr>
                <a:xfrm>
                  <a:off x="6389894" y="6087577"/>
                  <a:ext cx="430831" cy="441398"/>
                </a:xfrm>
                <a:custGeom>
                  <a:avLst/>
                  <a:gdLst>
                    <a:gd name="csX0" fmla="*/ 215425 w 430831"/>
                    <a:gd name="csY0" fmla="*/ 441398 h 441398"/>
                    <a:gd name="csX1" fmla="*/ 131576 w 430831"/>
                    <a:gd name="csY1" fmla="*/ 424058 h 441398"/>
                    <a:gd name="csX2" fmla="*/ 63104 w 430831"/>
                    <a:gd name="csY2" fmla="*/ 376758 h 441398"/>
                    <a:gd name="csX3" fmla="*/ 16933 w 430831"/>
                    <a:gd name="csY3" fmla="*/ 306603 h 441398"/>
                    <a:gd name="csX4" fmla="*/ 0 w 430831"/>
                    <a:gd name="csY4" fmla="*/ 220699 h 441398"/>
                    <a:gd name="csX5" fmla="*/ 16933 w 430831"/>
                    <a:gd name="csY5" fmla="*/ 134796 h 441398"/>
                    <a:gd name="csX6" fmla="*/ 63104 w 430831"/>
                    <a:gd name="csY6" fmla="*/ 64640 h 441398"/>
                    <a:gd name="csX7" fmla="*/ 131576 w 430831"/>
                    <a:gd name="csY7" fmla="*/ 17340 h 441398"/>
                    <a:gd name="csX8" fmla="*/ 215425 w 430831"/>
                    <a:gd name="csY8" fmla="*/ 0 h 441398"/>
                    <a:gd name="csX9" fmla="*/ 299274 w 430831"/>
                    <a:gd name="csY9" fmla="*/ 17340 h 441398"/>
                    <a:gd name="csX10" fmla="*/ 367746 w 430831"/>
                    <a:gd name="csY10" fmla="*/ 64640 h 441398"/>
                    <a:gd name="csX11" fmla="*/ 413899 w 430831"/>
                    <a:gd name="csY11" fmla="*/ 134796 h 441398"/>
                    <a:gd name="csX12" fmla="*/ 430832 w 430831"/>
                    <a:gd name="csY12" fmla="*/ 220699 h 441398"/>
                    <a:gd name="csX13" fmla="*/ 413899 w 430831"/>
                    <a:gd name="csY13" fmla="*/ 306603 h 441398"/>
                    <a:gd name="csX14" fmla="*/ 367746 w 430831"/>
                    <a:gd name="csY14" fmla="*/ 376758 h 441398"/>
                    <a:gd name="csX15" fmla="*/ 299274 w 430831"/>
                    <a:gd name="csY15" fmla="*/ 424058 h 441398"/>
                    <a:gd name="csX16" fmla="*/ 215425 w 430831"/>
                    <a:gd name="csY16" fmla="*/ 441398 h 441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0831" h="441398">
                      <a:moveTo>
                        <a:pt x="215425" y="441398"/>
                      </a:moveTo>
                      <a:cubicBezTo>
                        <a:pt x="186353" y="441398"/>
                        <a:pt x="158131" y="435569"/>
                        <a:pt x="131576" y="424058"/>
                      </a:cubicBezTo>
                      <a:cubicBezTo>
                        <a:pt x="105927" y="412936"/>
                        <a:pt x="82887" y="397021"/>
                        <a:pt x="63104" y="376758"/>
                      </a:cubicBezTo>
                      <a:cubicBezTo>
                        <a:pt x="43322" y="356494"/>
                        <a:pt x="27796" y="332881"/>
                        <a:pt x="16933" y="306603"/>
                      </a:cubicBezTo>
                      <a:cubicBezTo>
                        <a:pt x="5700" y="279399"/>
                        <a:pt x="0" y="250493"/>
                        <a:pt x="0" y="220699"/>
                      </a:cubicBezTo>
                      <a:cubicBezTo>
                        <a:pt x="0" y="190905"/>
                        <a:pt x="5700" y="161999"/>
                        <a:pt x="16933" y="134796"/>
                      </a:cubicBezTo>
                      <a:cubicBezTo>
                        <a:pt x="27777" y="108517"/>
                        <a:pt x="43322" y="84904"/>
                        <a:pt x="63104" y="64640"/>
                      </a:cubicBezTo>
                      <a:cubicBezTo>
                        <a:pt x="82887" y="44377"/>
                        <a:pt x="105927" y="28462"/>
                        <a:pt x="131576" y="17340"/>
                      </a:cubicBezTo>
                      <a:cubicBezTo>
                        <a:pt x="158131" y="5829"/>
                        <a:pt x="186334" y="0"/>
                        <a:pt x="215425" y="0"/>
                      </a:cubicBezTo>
                      <a:cubicBezTo>
                        <a:pt x="244516" y="0"/>
                        <a:pt x="272719" y="5829"/>
                        <a:pt x="299274" y="17340"/>
                      </a:cubicBezTo>
                      <a:cubicBezTo>
                        <a:pt x="324923" y="28462"/>
                        <a:pt x="347963" y="44377"/>
                        <a:pt x="367746" y="64640"/>
                      </a:cubicBezTo>
                      <a:cubicBezTo>
                        <a:pt x="387528" y="84904"/>
                        <a:pt x="403055" y="108517"/>
                        <a:pt x="413899" y="134796"/>
                      </a:cubicBezTo>
                      <a:cubicBezTo>
                        <a:pt x="425132" y="161999"/>
                        <a:pt x="430832" y="190905"/>
                        <a:pt x="430832" y="220699"/>
                      </a:cubicBezTo>
                      <a:cubicBezTo>
                        <a:pt x="430832" y="250493"/>
                        <a:pt x="425132" y="279399"/>
                        <a:pt x="413899" y="306603"/>
                      </a:cubicBezTo>
                      <a:cubicBezTo>
                        <a:pt x="403055" y="332881"/>
                        <a:pt x="387510" y="356494"/>
                        <a:pt x="367746" y="376758"/>
                      </a:cubicBezTo>
                      <a:cubicBezTo>
                        <a:pt x="347963" y="397021"/>
                        <a:pt x="324923" y="412936"/>
                        <a:pt x="299274" y="424058"/>
                      </a:cubicBezTo>
                      <a:cubicBezTo>
                        <a:pt x="272719" y="435569"/>
                        <a:pt x="244516" y="441398"/>
                        <a:pt x="215425" y="441398"/>
                      </a:cubicBezTo>
                      <a:close/>
                    </a:path>
                  </a:pathLst>
                </a:custGeom>
                <a:solidFill>
                  <a:srgbClr val="787878">
                    <a:alpha val="53000"/>
                  </a:srgbClr>
                </a:solidFill>
                <a:ln w="1851" cap="flat">
                  <a:noFill/>
                  <a:prstDash val="solid"/>
                  <a:miter/>
                </a:ln>
              </p:spPr>
              <p:txBody>
                <a:bodyPr/>
                <a:lstStyle/>
                <a:p>
                  <a:endParaRPr lang="en-US"/>
                </a:p>
              </p:txBody>
            </p:sp>
            <p:sp>
              <p:nvSpPr>
                <p:cNvPr id="127" name="Freeform 126">
                  <a:extLst>
                    <a:ext uri="{FF2B5EF4-FFF2-40B4-BE49-F238E27FC236}">
                      <a16:creationId xmlns:a16="http://schemas.microsoft.com/office/drawing/2014/main" id="{08B92F1E-7FBB-A6F3-4D87-B9F99EE68069}"/>
                    </a:ext>
                  </a:extLst>
                </p:cNvPr>
                <p:cNvSpPr/>
                <p:nvPr/>
              </p:nvSpPr>
              <p:spPr>
                <a:xfrm>
                  <a:off x="6390838" y="6087781"/>
                  <a:ext cx="428962" cy="439066"/>
                </a:xfrm>
                <a:custGeom>
                  <a:avLst/>
                  <a:gdLst>
                    <a:gd name="csX0" fmla="*/ 214481 w 428962"/>
                    <a:gd name="csY0" fmla="*/ 439066 h 439066"/>
                    <a:gd name="csX1" fmla="*/ 131002 w 428962"/>
                    <a:gd name="csY1" fmla="*/ 421819 h 439066"/>
                    <a:gd name="csX2" fmla="*/ 62827 w 428962"/>
                    <a:gd name="csY2" fmla="*/ 374778 h 439066"/>
                    <a:gd name="csX3" fmla="*/ 16859 w 428962"/>
                    <a:gd name="csY3" fmla="*/ 304993 h 439066"/>
                    <a:gd name="csX4" fmla="*/ 0 w 428962"/>
                    <a:gd name="csY4" fmla="*/ 219533 h 439066"/>
                    <a:gd name="csX5" fmla="*/ 16859 w 428962"/>
                    <a:gd name="csY5" fmla="*/ 134074 h 439066"/>
                    <a:gd name="csX6" fmla="*/ 62827 w 428962"/>
                    <a:gd name="csY6" fmla="*/ 64289 h 439066"/>
                    <a:gd name="csX7" fmla="*/ 131002 w 428962"/>
                    <a:gd name="csY7" fmla="*/ 17247 h 439066"/>
                    <a:gd name="csX8" fmla="*/ 214481 w 428962"/>
                    <a:gd name="csY8" fmla="*/ 0 h 439066"/>
                    <a:gd name="csX9" fmla="*/ 297961 w 428962"/>
                    <a:gd name="csY9" fmla="*/ 17247 h 439066"/>
                    <a:gd name="csX10" fmla="*/ 366136 w 428962"/>
                    <a:gd name="csY10" fmla="*/ 64289 h 439066"/>
                    <a:gd name="csX11" fmla="*/ 412104 w 428962"/>
                    <a:gd name="csY11" fmla="*/ 134074 h 439066"/>
                    <a:gd name="csX12" fmla="*/ 428963 w 428962"/>
                    <a:gd name="csY12" fmla="*/ 219533 h 439066"/>
                    <a:gd name="csX13" fmla="*/ 412104 w 428962"/>
                    <a:gd name="csY13" fmla="*/ 304993 h 439066"/>
                    <a:gd name="csX14" fmla="*/ 366136 w 428962"/>
                    <a:gd name="csY14" fmla="*/ 374778 h 439066"/>
                    <a:gd name="csX15" fmla="*/ 297961 w 428962"/>
                    <a:gd name="csY15" fmla="*/ 421819 h 439066"/>
                    <a:gd name="csX16" fmla="*/ 214481 w 428962"/>
                    <a:gd name="csY16" fmla="*/ 439066 h 439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8962" h="439066">
                      <a:moveTo>
                        <a:pt x="214481" y="439066"/>
                      </a:moveTo>
                      <a:cubicBezTo>
                        <a:pt x="185538" y="439066"/>
                        <a:pt x="157447" y="433256"/>
                        <a:pt x="131002" y="421819"/>
                      </a:cubicBezTo>
                      <a:cubicBezTo>
                        <a:pt x="105464" y="410753"/>
                        <a:pt x="82535" y="394930"/>
                        <a:pt x="62827" y="374778"/>
                      </a:cubicBezTo>
                      <a:cubicBezTo>
                        <a:pt x="43137" y="354606"/>
                        <a:pt x="27666" y="331141"/>
                        <a:pt x="16859" y="304993"/>
                      </a:cubicBezTo>
                      <a:cubicBezTo>
                        <a:pt x="5681" y="277919"/>
                        <a:pt x="0" y="249179"/>
                        <a:pt x="0" y="219533"/>
                      </a:cubicBezTo>
                      <a:cubicBezTo>
                        <a:pt x="0" y="189887"/>
                        <a:pt x="5663" y="161148"/>
                        <a:pt x="16859" y="134074"/>
                      </a:cubicBezTo>
                      <a:cubicBezTo>
                        <a:pt x="27666" y="107925"/>
                        <a:pt x="43118" y="84460"/>
                        <a:pt x="62827" y="64289"/>
                      </a:cubicBezTo>
                      <a:cubicBezTo>
                        <a:pt x="82517" y="44118"/>
                        <a:pt x="105464" y="28295"/>
                        <a:pt x="131002" y="17247"/>
                      </a:cubicBezTo>
                      <a:cubicBezTo>
                        <a:pt x="157447" y="5792"/>
                        <a:pt x="185520" y="0"/>
                        <a:pt x="214481" y="0"/>
                      </a:cubicBezTo>
                      <a:cubicBezTo>
                        <a:pt x="243443" y="0"/>
                        <a:pt x="271516" y="5811"/>
                        <a:pt x="297961" y="17247"/>
                      </a:cubicBezTo>
                      <a:cubicBezTo>
                        <a:pt x="323499" y="28314"/>
                        <a:pt x="346427" y="44136"/>
                        <a:pt x="366136" y="64289"/>
                      </a:cubicBezTo>
                      <a:cubicBezTo>
                        <a:pt x="385826" y="84460"/>
                        <a:pt x="401296" y="107925"/>
                        <a:pt x="412104" y="134074"/>
                      </a:cubicBezTo>
                      <a:cubicBezTo>
                        <a:pt x="423281" y="161148"/>
                        <a:pt x="428963" y="189887"/>
                        <a:pt x="428963" y="219533"/>
                      </a:cubicBezTo>
                      <a:cubicBezTo>
                        <a:pt x="428963" y="249179"/>
                        <a:pt x="423300" y="277919"/>
                        <a:pt x="412104" y="304993"/>
                      </a:cubicBezTo>
                      <a:cubicBezTo>
                        <a:pt x="401296" y="331141"/>
                        <a:pt x="385844" y="354606"/>
                        <a:pt x="366136" y="374778"/>
                      </a:cubicBezTo>
                      <a:cubicBezTo>
                        <a:pt x="346445" y="394949"/>
                        <a:pt x="323499" y="410771"/>
                        <a:pt x="297961" y="421819"/>
                      </a:cubicBezTo>
                      <a:cubicBezTo>
                        <a:pt x="271516" y="433274"/>
                        <a:pt x="243443" y="439066"/>
                        <a:pt x="214481" y="439066"/>
                      </a:cubicBezTo>
                      <a:close/>
                    </a:path>
                  </a:pathLst>
                </a:custGeom>
                <a:solidFill>
                  <a:srgbClr val="737373">
                    <a:alpha val="55000"/>
                  </a:srgbClr>
                </a:solidFill>
                <a:ln w="1851" cap="flat">
                  <a:noFill/>
                  <a:prstDash val="solid"/>
                  <a:miter/>
                </a:ln>
              </p:spPr>
              <p:txBody>
                <a:bodyPr/>
                <a:lstStyle/>
                <a:p>
                  <a:endParaRPr lang="en-US"/>
                </a:p>
              </p:txBody>
            </p:sp>
            <p:sp>
              <p:nvSpPr>
                <p:cNvPr id="128" name="Freeform 127">
                  <a:extLst>
                    <a:ext uri="{FF2B5EF4-FFF2-40B4-BE49-F238E27FC236}">
                      <a16:creationId xmlns:a16="http://schemas.microsoft.com/office/drawing/2014/main" id="{93E3146B-2725-76EA-4C89-E474E5D152E7}"/>
                    </a:ext>
                  </a:extLst>
                </p:cNvPr>
                <p:cNvSpPr/>
                <p:nvPr/>
              </p:nvSpPr>
              <p:spPr>
                <a:xfrm>
                  <a:off x="6391782" y="6088003"/>
                  <a:ext cx="427037" cy="436734"/>
                </a:xfrm>
                <a:custGeom>
                  <a:avLst/>
                  <a:gdLst>
                    <a:gd name="csX0" fmla="*/ 213519 w 427037"/>
                    <a:gd name="csY0" fmla="*/ 436735 h 436734"/>
                    <a:gd name="csX1" fmla="*/ 130410 w 427037"/>
                    <a:gd name="csY1" fmla="*/ 419580 h 436734"/>
                    <a:gd name="csX2" fmla="*/ 62549 w 427037"/>
                    <a:gd name="csY2" fmla="*/ 372779 h 436734"/>
                    <a:gd name="csX3" fmla="*/ 16785 w 427037"/>
                    <a:gd name="csY3" fmla="*/ 303364 h 436734"/>
                    <a:gd name="csX4" fmla="*/ 0 w 427037"/>
                    <a:gd name="csY4" fmla="*/ 218367 h 436734"/>
                    <a:gd name="csX5" fmla="*/ 16785 w 427037"/>
                    <a:gd name="csY5" fmla="*/ 133371 h 436734"/>
                    <a:gd name="csX6" fmla="*/ 62549 w 427037"/>
                    <a:gd name="csY6" fmla="*/ 63956 h 436734"/>
                    <a:gd name="csX7" fmla="*/ 130410 w 427037"/>
                    <a:gd name="csY7" fmla="*/ 17155 h 436734"/>
                    <a:gd name="csX8" fmla="*/ 213519 w 427037"/>
                    <a:gd name="csY8" fmla="*/ 0 h 436734"/>
                    <a:gd name="csX9" fmla="*/ 296628 w 427037"/>
                    <a:gd name="csY9" fmla="*/ 17155 h 436734"/>
                    <a:gd name="csX10" fmla="*/ 364488 w 427037"/>
                    <a:gd name="csY10" fmla="*/ 63956 h 436734"/>
                    <a:gd name="csX11" fmla="*/ 410253 w 427037"/>
                    <a:gd name="csY11" fmla="*/ 133371 h 436734"/>
                    <a:gd name="csX12" fmla="*/ 427038 w 427037"/>
                    <a:gd name="csY12" fmla="*/ 218367 h 436734"/>
                    <a:gd name="csX13" fmla="*/ 410253 w 427037"/>
                    <a:gd name="csY13" fmla="*/ 303364 h 436734"/>
                    <a:gd name="csX14" fmla="*/ 364488 w 427037"/>
                    <a:gd name="csY14" fmla="*/ 372779 h 436734"/>
                    <a:gd name="csX15" fmla="*/ 296628 w 427037"/>
                    <a:gd name="csY15" fmla="*/ 419580 h 436734"/>
                    <a:gd name="csX16" fmla="*/ 213519 w 427037"/>
                    <a:gd name="csY16" fmla="*/ 436735 h 436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7037" h="436734">
                      <a:moveTo>
                        <a:pt x="213519" y="436735"/>
                      </a:moveTo>
                      <a:cubicBezTo>
                        <a:pt x="184687" y="436735"/>
                        <a:pt x="156725" y="430961"/>
                        <a:pt x="130410" y="419580"/>
                      </a:cubicBezTo>
                      <a:cubicBezTo>
                        <a:pt x="104983" y="408588"/>
                        <a:pt x="82147" y="392839"/>
                        <a:pt x="62549" y="372779"/>
                      </a:cubicBezTo>
                      <a:cubicBezTo>
                        <a:pt x="42933" y="352719"/>
                        <a:pt x="27537" y="329365"/>
                        <a:pt x="16785" y="303364"/>
                      </a:cubicBezTo>
                      <a:cubicBezTo>
                        <a:pt x="5644" y="276438"/>
                        <a:pt x="0" y="247847"/>
                        <a:pt x="0" y="218367"/>
                      </a:cubicBezTo>
                      <a:cubicBezTo>
                        <a:pt x="0" y="188888"/>
                        <a:pt x="5644" y="160296"/>
                        <a:pt x="16785" y="133371"/>
                      </a:cubicBezTo>
                      <a:cubicBezTo>
                        <a:pt x="27537" y="107370"/>
                        <a:pt x="42933" y="84016"/>
                        <a:pt x="62549" y="63956"/>
                      </a:cubicBezTo>
                      <a:cubicBezTo>
                        <a:pt x="82165" y="43895"/>
                        <a:pt x="105001" y="28147"/>
                        <a:pt x="130410" y="17155"/>
                      </a:cubicBezTo>
                      <a:cubicBezTo>
                        <a:pt x="156725" y="5774"/>
                        <a:pt x="184687" y="0"/>
                        <a:pt x="213519" y="0"/>
                      </a:cubicBezTo>
                      <a:cubicBezTo>
                        <a:pt x="242351" y="0"/>
                        <a:pt x="270313" y="5774"/>
                        <a:pt x="296628" y="17155"/>
                      </a:cubicBezTo>
                      <a:cubicBezTo>
                        <a:pt x="322055" y="28147"/>
                        <a:pt x="344891" y="43895"/>
                        <a:pt x="364488" y="63956"/>
                      </a:cubicBezTo>
                      <a:cubicBezTo>
                        <a:pt x="384105" y="84016"/>
                        <a:pt x="399501" y="107370"/>
                        <a:pt x="410253" y="133371"/>
                      </a:cubicBezTo>
                      <a:cubicBezTo>
                        <a:pt x="421394" y="160296"/>
                        <a:pt x="427038" y="188888"/>
                        <a:pt x="427038" y="218367"/>
                      </a:cubicBezTo>
                      <a:cubicBezTo>
                        <a:pt x="427038" y="247847"/>
                        <a:pt x="421394" y="276438"/>
                        <a:pt x="410253" y="303364"/>
                      </a:cubicBezTo>
                      <a:cubicBezTo>
                        <a:pt x="399501" y="329365"/>
                        <a:pt x="384105" y="352719"/>
                        <a:pt x="364488" y="372779"/>
                      </a:cubicBezTo>
                      <a:cubicBezTo>
                        <a:pt x="344872" y="392839"/>
                        <a:pt x="322036" y="408588"/>
                        <a:pt x="296628" y="419580"/>
                      </a:cubicBezTo>
                      <a:cubicBezTo>
                        <a:pt x="270313" y="430961"/>
                        <a:pt x="242351" y="436735"/>
                        <a:pt x="213519" y="436735"/>
                      </a:cubicBezTo>
                      <a:close/>
                    </a:path>
                  </a:pathLst>
                </a:custGeom>
                <a:solidFill>
                  <a:srgbClr val="6E6E6E">
                    <a:alpha val="57000"/>
                  </a:srgbClr>
                </a:solidFill>
                <a:ln w="1851" cap="flat">
                  <a:noFill/>
                  <a:prstDash val="solid"/>
                  <a:miter/>
                </a:ln>
              </p:spPr>
              <p:txBody>
                <a:bodyPr/>
                <a:lstStyle/>
                <a:p>
                  <a:endParaRPr lang="en-US"/>
                </a:p>
              </p:txBody>
            </p:sp>
            <p:sp>
              <p:nvSpPr>
                <p:cNvPr id="129" name="Freeform 128">
                  <a:extLst>
                    <a:ext uri="{FF2B5EF4-FFF2-40B4-BE49-F238E27FC236}">
                      <a16:creationId xmlns:a16="http://schemas.microsoft.com/office/drawing/2014/main" id="{721DB37B-BFAF-41A9-4D7B-FD8D973EB640}"/>
                    </a:ext>
                  </a:extLst>
                </p:cNvPr>
                <p:cNvSpPr/>
                <p:nvPr/>
              </p:nvSpPr>
              <p:spPr>
                <a:xfrm>
                  <a:off x="6392725" y="6088206"/>
                  <a:ext cx="425150" cy="434403"/>
                </a:xfrm>
                <a:custGeom>
                  <a:avLst/>
                  <a:gdLst>
                    <a:gd name="csX0" fmla="*/ 212575 w 425150"/>
                    <a:gd name="csY0" fmla="*/ 434403 h 434403"/>
                    <a:gd name="csX1" fmla="*/ 129836 w 425150"/>
                    <a:gd name="csY1" fmla="*/ 417341 h 434403"/>
                    <a:gd name="csX2" fmla="*/ 62272 w 425150"/>
                    <a:gd name="csY2" fmla="*/ 370799 h 434403"/>
                    <a:gd name="csX3" fmla="*/ 16711 w 425150"/>
                    <a:gd name="csY3" fmla="*/ 301754 h 434403"/>
                    <a:gd name="csX4" fmla="*/ 0 w 425150"/>
                    <a:gd name="csY4" fmla="*/ 217201 h 434403"/>
                    <a:gd name="csX5" fmla="*/ 16711 w 425150"/>
                    <a:gd name="csY5" fmla="*/ 132649 h 434403"/>
                    <a:gd name="csX6" fmla="*/ 62272 w 425150"/>
                    <a:gd name="csY6" fmla="*/ 63604 h 434403"/>
                    <a:gd name="csX7" fmla="*/ 129836 w 425150"/>
                    <a:gd name="csY7" fmla="*/ 17062 h 434403"/>
                    <a:gd name="csX8" fmla="*/ 212575 w 425150"/>
                    <a:gd name="csY8" fmla="*/ 0 h 434403"/>
                    <a:gd name="csX9" fmla="*/ 295314 w 425150"/>
                    <a:gd name="csY9" fmla="*/ 17062 h 434403"/>
                    <a:gd name="csX10" fmla="*/ 362879 w 425150"/>
                    <a:gd name="csY10" fmla="*/ 63604 h 434403"/>
                    <a:gd name="csX11" fmla="*/ 408440 w 425150"/>
                    <a:gd name="csY11" fmla="*/ 132649 h 434403"/>
                    <a:gd name="csX12" fmla="*/ 425150 w 425150"/>
                    <a:gd name="csY12" fmla="*/ 217201 h 434403"/>
                    <a:gd name="csX13" fmla="*/ 408440 w 425150"/>
                    <a:gd name="csY13" fmla="*/ 301754 h 434403"/>
                    <a:gd name="csX14" fmla="*/ 362879 w 425150"/>
                    <a:gd name="csY14" fmla="*/ 370799 h 434403"/>
                    <a:gd name="csX15" fmla="*/ 295314 w 425150"/>
                    <a:gd name="csY15" fmla="*/ 417341 h 434403"/>
                    <a:gd name="csX16" fmla="*/ 212575 w 425150"/>
                    <a:gd name="csY16" fmla="*/ 434403 h 434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5150" h="434403">
                      <a:moveTo>
                        <a:pt x="212575" y="434403"/>
                      </a:moveTo>
                      <a:cubicBezTo>
                        <a:pt x="183873" y="434403"/>
                        <a:pt x="156040" y="428666"/>
                        <a:pt x="129836" y="417341"/>
                      </a:cubicBezTo>
                      <a:cubicBezTo>
                        <a:pt x="104520" y="406404"/>
                        <a:pt x="81795" y="390729"/>
                        <a:pt x="62272" y="370799"/>
                      </a:cubicBezTo>
                      <a:cubicBezTo>
                        <a:pt x="42748" y="350850"/>
                        <a:pt x="27425" y="327625"/>
                        <a:pt x="16711" y="301754"/>
                      </a:cubicBezTo>
                      <a:cubicBezTo>
                        <a:pt x="5626" y="274976"/>
                        <a:pt x="0" y="246533"/>
                        <a:pt x="0" y="217201"/>
                      </a:cubicBezTo>
                      <a:cubicBezTo>
                        <a:pt x="0" y="187870"/>
                        <a:pt x="5626" y="159427"/>
                        <a:pt x="16711" y="132649"/>
                      </a:cubicBezTo>
                      <a:cubicBezTo>
                        <a:pt x="27425" y="106778"/>
                        <a:pt x="42748" y="83553"/>
                        <a:pt x="62272" y="63604"/>
                      </a:cubicBezTo>
                      <a:cubicBezTo>
                        <a:pt x="81795" y="43655"/>
                        <a:pt x="104520" y="27999"/>
                        <a:pt x="129836" y="17062"/>
                      </a:cubicBezTo>
                      <a:cubicBezTo>
                        <a:pt x="156040" y="5737"/>
                        <a:pt x="183873" y="0"/>
                        <a:pt x="212575" y="0"/>
                      </a:cubicBezTo>
                      <a:cubicBezTo>
                        <a:pt x="241278" y="0"/>
                        <a:pt x="269110" y="5737"/>
                        <a:pt x="295314" y="17062"/>
                      </a:cubicBezTo>
                      <a:cubicBezTo>
                        <a:pt x="320630" y="27999"/>
                        <a:pt x="343355" y="43674"/>
                        <a:pt x="362879" y="63604"/>
                      </a:cubicBezTo>
                      <a:cubicBezTo>
                        <a:pt x="382402" y="83553"/>
                        <a:pt x="397725" y="106778"/>
                        <a:pt x="408440" y="132649"/>
                      </a:cubicBezTo>
                      <a:cubicBezTo>
                        <a:pt x="419524" y="159427"/>
                        <a:pt x="425150" y="187870"/>
                        <a:pt x="425150" y="217201"/>
                      </a:cubicBezTo>
                      <a:cubicBezTo>
                        <a:pt x="425150" y="246533"/>
                        <a:pt x="419524" y="274976"/>
                        <a:pt x="408440" y="301754"/>
                      </a:cubicBezTo>
                      <a:cubicBezTo>
                        <a:pt x="397725" y="327625"/>
                        <a:pt x="382402" y="350850"/>
                        <a:pt x="362879" y="370799"/>
                      </a:cubicBezTo>
                      <a:cubicBezTo>
                        <a:pt x="343355" y="390748"/>
                        <a:pt x="320630" y="406404"/>
                        <a:pt x="295314" y="417341"/>
                      </a:cubicBezTo>
                      <a:cubicBezTo>
                        <a:pt x="269110" y="428666"/>
                        <a:pt x="241278" y="434403"/>
                        <a:pt x="212575" y="434403"/>
                      </a:cubicBezTo>
                      <a:close/>
                    </a:path>
                  </a:pathLst>
                </a:custGeom>
                <a:solidFill>
                  <a:srgbClr val="696969">
                    <a:alpha val="59000"/>
                  </a:srgbClr>
                </a:solidFill>
                <a:ln w="1851" cap="flat">
                  <a:noFill/>
                  <a:prstDash val="solid"/>
                  <a:miter/>
                </a:ln>
              </p:spPr>
              <p:txBody>
                <a:bodyPr/>
                <a:lstStyle/>
                <a:p>
                  <a:endParaRPr lang="en-US"/>
                </a:p>
              </p:txBody>
            </p:sp>
            <p:sp>
              <p:nvSpPr>
                <p:cNvPr id="130" name="Freeform 129">
                  <a:extLst>
                    <a:ext uri="{FF2B5EF4-FFF2-40B4-BE49-F238E27FC236}">
                      <a16:creationId xmlns:a16="http://schemas.microsoft.com/office/drawing/2014/main" id="{013BFFF2-4791-7F88-86C5-5B4CBF5EB849}"/>
                    </a:ext>
                  </a:extLst>
                </p:cNvPr>
                <p:cNvSpPr/>
                <p:nvPr/>
              </p:nvSpPr>
              <p:spPr>
                <a:xfrm>
                  <a:off x="6393669" y="6088410"/>
                  <a:ext cx="423262" cy="432071"/>
                </a:xfrm>
                <a:custGeom>
                  <a:avLst/>
                  <a:gdLst>
                    <a:gd name="csX0" fmla="*/ 211631 w 423262"/>
                    <a:gd name="csY0" fmla="*/ 432071 h 432071"/>
                    <a:gd name="csX1" fmla="*/ 129262 w 423262"/>
                    <a:gd name="csY1" fmla="*/ 415102 h 432071"/>
                    <a:gd name="csX2" fmla="*/ 61994 w 423262"/>
                    <a:gd name="csY2" fmla="*/ 368800 h 432071"/>
                    <a:gd name="csX3" fmla="*/ 16637 w 423262"/>
                    <a:gd name="csY3" fmla="*/ 300126 h 432071"/>
                    <a:gd name="csX4" fmla="*/ 0 w 423262"/>
                    <a:gd name="csY4" fmla="*/ 216036 h 432071"/>
                    <a:gd name="csX5" fmla="*/ 16637 w 423262"/>
                    <a:gd name="csY5" fmla="*/ 131946 h 432071"/>
                    <a:gd name="csX6" fmla="*/ 61994 w 423262"/>
                    <a:gd name="csY6" fmla="*/ 63271 h 432071"/>
                    <a:gd name="csX7" fmla="*/ 129262 w 423262"/>
                    <a:gd name="csY7" fmla="*/ 16970 h 432071"/>
                    <a:gd name="csX8" fmla="*/ 211631 w 423262"/>
                    <a:gd name="csY8" fmla="*/ 0 h 432071"/>
                    <a:gd name="csX9" fmla="*/ 294000 w 423262"/>
                    <a:gd name="csY9" fmla="*/ 16970 h 432071"/>
                    <a:gd name="csX10" fmla="*/ 361269 w 423262"/>
                    <a:gd name="csY10" fmla="*/ 63271 h 432071"/>
                    <a:gd name="csX11" fmla="*/ 406626 w 423262"/>
                    <a:gd name="csY11" fmla="*/ 131946 h 432071"/>
                    <a:gd name="csX12" fmla="*/ 423263 w 423262"/>
                    <a:gd name="csY12" fmla="*/ 216036 h 432071"/>
                    <a:gd name="csX13" fmla="*/ 406626 w 423262"/>
                    <a:gd name="csY13" fmla="*/ 300126 h 432071"/>
                    <a:gd name="csX14" fmla="*/ 361269 w 423262"/>
                    <a:gd name="csY14" fmla="*/ 368800 h 432071"/>
                    <a:gd name="csX15" fmla="*/ 294000 w 423262"/>
                    <a:gd name="csY15" fmla="*/ 415102 h 432071"/>
                    <a:gd name="csX16" fmla="*/ 211631 w 423262"/>
                    <a:gd name="csY16" fmla="*/ 432071 h 432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3262" h="432071">
                      <a:moveTo>
                        <a:pt x="211631" y="432071"/>
                      </a:moveTo>
                      <a:cubicBezTo>
                        <a:pt x="183058" y="432071"/>
                        <a:pt x="155337" y="426353"/>
                        <a:pt x="129262" y="415102"/>
                      </a:cubicBezTo>
                      <a:cubicBezTo>
                        <a:pt x="104058" y="404220"/>
                        <a:pt x="81425" y="388639"/>
                        <a:pt x="61994" y="368800"/>
                      </a:cubicBezTo>
                      <a:cubicBezTo>
                        <a:pt x="42563" y="348962"/>
                        <a:pt x="27296" y="325849"/>
                        <a:pt x="16637" y="300126"/>
                      </a:cubicBezTo>
                      <a:cubicBezTo>
                        <a:pt x="5607" y="273496"/>
                        <a:pt x="0" y="245201"/>
                        <a:pt x="0" y="216036"/>
                      </a:cubicBezTo>
                      <a:cubicBezTo>
                        <a:pt x="0" y="186871"/>
                        <a:pt x="5589" y="158575"/>
                        <a:pt x="16637" y="131946"/>
                      </a:cubicBezTo>
                      <a:cubicBezTo>
                        <a:pt x="27296" y="106223"/>
                        <a:pt x="42563" y="83109"/>
                        <a:pt x="61994" y="63271"/>
                      </a:cubicBezTo>
                      <a:cubicBezTo>
                        <a:pt x="81425" y="43433"/>
                        <a:pt x="104058" y="27851"/>
                        <a:pt x="129262" y="16970"/>
                      </a:cubicBezTo>
                      <a:cubicBezTo>
                        <a:pt x="155355" y="5700"/>
                        <a:pt x="183077" y="0"/>
                        <a:pt x="211631" y="0"/>
                      </a:cubicBezTo>
                      <a:cubicBezTo>
                        <a:pt x="240186" y="0"/>
                        <a:pt x="267926" y="5718"/>
                        <a:pt x="294000" y="16970"/>
                      </a:cubicBezTo>
                      <a:cubicBezTo>
                        <a:pt x="319205" y="27851"/>
                        <a:pt x="341838" y="43433"/>
                        <a:pt x="361269" y="63271"/>
                      </a:cubicBezTo>
                      <a:cubicBezTo>
                        <a:pt x="380700" y="83109"/>
                        <a:pt x="395967" y="106223"/>
                        <a:pt x="406626" y="131946"/>
                      </a:cubicBezTo>
                      <a:cubicBezTo>
                        <a:pt x="417655" y="158575"/>
                        <a:pt x="423263" y="186871"/>
                        <a:pt x="423263" y="216036"/>
                      </a:cubicBezTo>
                      <a:cubicBezTo>
                        <a:pt x="423263" y="245201"/>
                        <a:pt x="417674" y="273496"/>
                        <a:pt x="406626" y="300126"/>
                      </a:cubicBezTo>
                      <a:cubicBezTo>
                        <a:pt x="395967" y="325849"/>
                        <a:pt x="380700" y="348962"/>
                        <a:pt x="361269" y="368800"/>
                      </a:cubicBezTo>
                      <a:cubicBezTo>
                        <a:pt x="341838" y="388639"/>
                        <a:pt x="319205" y="404220"/>
                        <a:pt x="294000" y="415102"/>
                      </a:cubicBezTo>
                      <a:cubicBezTo>
                        <a:pt x="267907" y="426372"/>
                        <a:pt x="240186" y="432071"/>
                        <a:pt x="211631" y="432071"/>
                      </a:cubicBezTo>
                      <a:close/>
                    </a:path>
                  </a:pathLst>
                </a:custGeom>
                <a:solidFill>
                  <a:srgbClr val="646464">
                    <a:alpha val="61000"/>
                  </a:srgbClr>
                </a:solidFill>
                <a:ln w="1851" cap="flat">
                  <a:noFill/>
                  <a:prstDash val="solid"/>
                  <a:miter/>
                </a:ln>
              </p:spPr>
              <p:txBody>
                <a:bodyPr/>
                <a:lstStyle/>
                <a:p>
                  <a:endParaRPr lang="en-US"/>
                </a:p>
              </p:txBody>
            </p:sp>
            <p:sp>
              <p:nvSpPr>
                <p:cNvPr id="131" name="Freeform 130">
                  <a:extLst>
                    <a:ext uri="{FF2B5EF4-FFF2-40B4-BE49-F238E27FC236}">
                      <a16:creationId xmlns:a16="http://schemas.microsoft.com/office/drawing/2014/main" id="{AFFF5813-9284-DF48-A201-FB5B53BE324B}"/>
                    </a:ext>
                  </a:extLst>
                </p:cNvPr>
                <p:cNvSpPr/>
                <p:nvPr/>
              </p:nvSpPr>
              <p:spPr>
                <a:xfrm>
                  <a:off x="6394594" y="6088576"/>
                  <a:ext cx="421412" cy="429776"/>
                </a:xfrm>
                <a:custGeom>
                  <a:avLst/>
                  <a:gdLst>
                    <a:gd name="csX0" fmla="*/ 210706 w 421412"/>
                    <a:gd name="csY0" fmla="*/ 429777 h 429776"/>
                    <a:gd name="csX1" fmla="*/ 128689 w 421412"/>
                    <a:gd name="csY1" fmla="*/ 412899 h 429776"/>
                    <a:gd name="csX2" fmla="*/ 61717 w 421412"/>
                    <a:gd name="csY2" fmla="*/ 366839 h 429776"/>
                    <a:gd name="csX3" fmla="*/ 16563 w 421412"/>
                    <a:gd name="csY3" fmla="*/ 298534 h 429776"/>
                    <a:gd name="csX4" fmla="*/ 0 w 421412"/>
                    <a:gd name="csY4" fmla="*/ 214888 h 429776"/>
                    <a:gd name="csX5" fmla="*/ 16563 w 421412"/>
                    <a:gd name="csY5" fmla="*/ 131242 h 429776"/>
                    <a:gd name="csX6" fmla="*/ 61717 w 421412"/>
                    <a:gd name="csY6" fmla="*/ 62938 h 429776"/>
                    <a:gd name="csX7" fmla="*/ 128689 w 421412"/>
                    <a:gd name="csY7" fmla="*/ 16877 h 429776"/>
                    <a:gd name="csX8" fmla="*/ 210706 w 421412"/>
                    <a:gd name="csY8" fmla="*/ 0 h 429776"/>
                    <a:gd name="csX9" fmla="*/ 292723 w 421412"/>
                    <a:gd name="csY9" fmla="*/ 16877 h 429776"/>
                    <a:gd name="csX10" fmla="*/ 359696 w 421412"/>
                    <a:gd name="csY10" fmla="*/ 62938 h 429776"/>
                    <a:gd name="csX11" fmla="*/ 404850 w 421412"/>
                    <a:gd name="csY11" fmla="*/ 131242 h 429776"/>
                    <a:gd name="csX12" fmla="*/ 421412 w 421412"/>
                    <a:gd name="csY12" fmla="*/ 214888 h 429776"/>
                    <a:gd name="csX13" fmla="*/ 404850 w 421412"/>
                    <a:gd name="csY13" fmla="*/ 298534 h 429776"/>
                    <a:gd name="csX14" fmla="*/ 359696 w 421412"/>
                    <a:gd name="csY14" fmla="*/ 366839 h 429776"/>
                    <a:gd name="csX15" fmla="*/ 292723 w 421412"/>
                    <a:gd name="csY15" fmla="*/ 412899 h 429776"/>
                    <a:gd name="csX16" fmla="*/ 210706 w 421412"/>
                    <a:gd name="csY16" fmla="*/ 429777 h 429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1412" h="429776">
                      <a:moveTo>
                        <a:pt x="210706" y="429777"/>
                      </a:moveTo>
                      <a:cubicBezTo>
                        <a:pt x="182263" y="429777"/>
                        <a:pt x="154671" y="424095"/>
                        <a:pt x="128689" y="412899"/>
                      </a:cubicBezTo>
                      <a:cubicBezTo>
                        <a:pt x="103595" y="402074"/>
                        <a:pt x="81073" y="386584"/>
                        <a:pt x="61717" y="366839"/>
                      </a:cubicBezTo>
                      <a:cubicBezTo>
                        <a:pt x="42360" y="347111"/>
                        <a:pt x="27166" y="324128"/>
                        <a:pt x="16563" y="298534"/>
                      </a:cubicBezTo>
                      <a:cubicBezTo>
                        <a:pt x="5570" y="272034"/>
                        <a:pt x="0" y="243905"/>
                        <a:pt x="0" y="214888"/>
                      </a:cubicBezTo>
                      <a:cubicBezTo>
                        <a:pt x="0" y="185871"/>
                        <a:pt x="5570" y="157743"/>
                        <a:pt x="16563" y="131242"/>
                      </a:cubicBezTo>
                      <a:cubicBezTo>
                        <a:pt x="27166" y="105649"/>
                        <a:pt x="42360" y="82665"/>
                        <a:pt x="61717" y="62938"/>
                      </a:cubicBezTo>
                      <a:cubicBezTo>
                        <a:pt x="81073" y="43211"/>
                        <a:pt x="103595" y="27703"/>
                        <a:pt x="128689" y="16877"/>
                      </a:cubicBezTo>
                      <a:cubicBezTo>
                        <a:pt x="154671" y="5681"/>
                        <a:pt x="182263" y="0"/>
                        <a:pt x="210706" y="0"/>
                      </a:cubicBezTo>
                      <a:cubicBezTo>
                        <a:pt x="239149" y="0"/>
                        <a:pt x="266741" y="5681"/>
                        <a:pt x="292723" y="16877"/>
                      </a:cubicBezTo>
                      <a:cubicBezTo>
                        <a:pt x="317817" y="27703"/>
                        <a:pt x="340339" y="43192"/>
                        <a:pt x="359696" y="62938"/>
                      </a:cubicBezTo>
                      <a:cubicBezTo>
                        <a:pt x="379052" y="82665"/>
                        <a:pt x="394246" y="105649"/>
                        <a:pt x="404850" y="131242"/>
                      </a:cubicBezTo>
                      <a:cubicBezTo>
                        <a:pt x="415842" y="157743"/>
                        <a:pt x="421412" y="185871"/>
                        <a:pt x="421412" y="214888"/>
                      </a:cubicBezTo>
                      <a:cubicBezTo>
                        <a:pt x="421412" y="243905"/>
                        <a:pt x="415842" y="272034"/>
                        <a:pt x="404850" y="298534"/>
                      </a:cubicBezTo>
                      <a:cubicBezTo>
                        <a:pt x="394246" y="324128"/>
                        <a:pt x="379052" y="347111"/>
                        <a:pt x="359696" y="366839"/>
                      </a:cubicBezTo>
                      <a:cubicBezTo>
                        <a:pt x="340339" y="386566"/>
                        <a:pt x="317817" y="402074"/>
                        <a:pt x="292723" y="412899"/>
                      </a:cubicBezTo>
                      <a:cubicBezTo>
                        <a:pt x="266741" y="424095"/>
                        <a:pt x="239149" y="429777"/>
                        <a:pt x="210706" y="429777"/>
                      </a:cubicBezTo>
                      <a:close/>
                    </a:path>
                  </a:pathLst>
                </a:custGeom>
                <a:solidFill>
                  <a:srgbClr val="5F5F5F">
                    <a:alpha val="63000"/>
                  </a:srgbClr>
                </a:solidFill>
                <a:ln w="1851" cap="flat">
                  <a:noFill/>
                  <a:prstDash val="solid"/>
                  <a:miter/>
                </a:ln>
              </p:spPr>
              <p:txBody>
                <a:bodyPr/>
                <a:lstStyle/>
                <a:p>
                  <a:endParaRPr lang="en-US"/>
                </a:p>
              </p:txBody>
            </p:sp>
            <p:sp>
              <p:nvSpPr>
                <p:cNvPr id="132" name="Freeform 131">
                  <a:extLst>
                    <a:ext uri="{FF2B5EF4-FFF2-40B4-BE49-F238E27FC236}">
                      <a16:creationId xmlns:a16="http://schemas.microsoft.com/office/drawing/2014/main" id="{0CCAF49F-CC3F-AAAB-0EA3-9322E1643818}"/>
                    </a:ext>
                  </a:extLst>
                </p:cNvPr>
                <p:cNvSpPr/>
                <p:nvPr/>
              </p:nvSpPr>
              <p:spPr>
                <a:xfrm>
                  <a:off x="6395538" y="6088780"/>
                  <a:ext cx="419524" cy="427444"/>
                </a:xfrm>
                <a:custGeom>
                  <a:avLst/>
                  <a:gdLst>
                    <a:gd name="csX0" fmla="*/ 209762 w 419524"/>
                    <a:gd name="csY0" fmla="*/ 427445 h 427444"/>
                    <a:gd name="csX1" fmla="*/ 128115 w 419524"/>
                    <a:gd name="csY1" fmla="*/ 410642 h 427444"/>
                    <a:gd name="csX2" fmla="*/ 61439 w 419524"/>
                    <a:gd name="csY2" fmla="*/ 364840 h 427444"/>
                    <a:gd name="csX3" fmla="*/ 16489 w 419524"/>
                    <a:gd name="csY3" fmla="*/ 296906 h 427444"/>
                    <a:gd name="csX4" fmla="*/ 0 w 419524"/>
                    <a:gd name="csY4" fmla="*/ 213722 h 427444"/>
                    <a:gd name="csX5" fmla="*/ 16489 w 419524"/>
                    <a:gd name="csY5" fmla="*/ 130539 h 427444"/>
                    <a:gd name="csX6" fmla="*/ 61439 w 419524"/>
                    <a:gd name="csY6" fmla="*/ 62605 h 427444"/>
                    <a:gd name="csX7" fmla="*/ 128115 w 419524"/>
                    <a:gd name="csY7" fmla="*/ 16803 h 427444"/>
                    <a:gd name="csX8" fmla="*/ 209762 w 419524"/>
                    <a:gd name="csY8" fmla="*/ 0 h 427444"/>
                    <a:gd name="csX9" fmla="*/ 291409 w 419524"/>
                    <a:gd name="csY9" fmla="*/ 16803 h 427444"/>
                    <a:gd name="csX10" fmla="*/ 358086 w 419524"/>
                    <a:gd name="csY10" fmla="*/ 62605 h 427444"/>
                    <a:gd name="csX11" fmla="*/ 403036 w 419524"/>
                    <a:gd name="csY11" fmla="*/ 130539 h 427444"/>
                    <a:gd name="csX12" fmla="*/ 419524 w 419524"/>
                    <a:gd name="csY12" fmla="*/ 213722 h 427444"/>
                    <a:gd name="csX13" fmla="*/ 403036 w 419524"/>
                    <a:gd name="csY13" fmla="*/ 296906 h 427444"/>
                    <a:gd name="csX14" fmla="*/ 358086 w 419524"/>
                    <a:gd name="csY14" fmla="*/ 364840 h 427444"/>
                    <a:gd name="csX15" fmla="*/ 291409 w 419524"/>
                    <a:gd name="csY15" fmla="*/ 410642 h 427444"/>
                    <a:gd name="csX16" fmla="*/ 209762 w 419524"/>
                    <a:gd name="csY16" fmla="*/ 427445 h 427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9524" h="427444">
                      <a:moveTo>
                        <a:pt x="209762" y="427445"/>
                      </a:moveTo>
                      <a:cubicBezTo>
                        <a:pt x="181448" y="427445"/>
                        <a:pt x="153986" y="421801"/>
                        <a:pt x="128115" y="410642"/>
                      </a:cubicBezTo>
                      <a:cubicBezTo>
                        <a:pt x="103132" y="399871"/>
                        <a:pt x="80703" y="384475"/>
                        <a:pt x="61439" y="364840"/>
                      </a:cubicBezTo>
                      <a:cubicBezTo>
                        <a:pt x="42174" y="345206"/>
                        <a:pt x="27055" y="322351"/>
                        <a:pt x="16489" y="296906"/>
                      </a:cubicBezTo>
                      <a:cubicBezTo>
                        <a:pt x="5552" y="270554"/>
                        <a:pt x="0" y="242573"/>
                        <a:pt x="0" y="213722"/>
                      </a:cubicBezTo>
                      <a:cubicBezTo>
                        <a:pt x="0" y="184872"/>
                        <a:pt x="5552" y="156873"/>
                        <a:pt x="16489" y="130539"/>
                      </a:cubicBezTo>
                      <a:cubicBezTo>
                        <a:pt x="27055" y="105094"/>
                        <a:pt x="42174" y="82239"/>
                        <a:pt x="61439" y="62605"/>
                      </a:cubicBezTo>
                      <a:cubicBezTo>
                        <a:pt x="80703" y="42970"/>
                        <a:pt x="103132" y="27574"/>
                        <a:pt x="128115" y="16803"/>
                      </a:cubicBezTo>
                      <a:cubicBezTo>
                        <a:pt x="153967" y="5663"/>
                        <a:pt x="181448" y="0"/>
                        <a:pt x="209762" y="0"/>
                      </a:cubicBezTo>
                      <a:cubicBezTo>
                        <a:pt x="238076" y="0"/>
                        <a:pt x="265538" y="5644"/>
                        <a:pt x="291409" y="16803"/>
                      </a:cubicBezTo>
                      <a:cubicBezTo>
                        <a:pt x="316392" y="27574"/>
                        <a:pt x="338821" y="42970"/>
                        <a:pt x="358086" y="62605"/>
                      </a:cubicBezTo>
                      <a:cubicBezTo>
                        <a:pt x="377350" y="82239"/>
                        <a:pt x="392469" y="105094"/>
                        <a:pt x="403036" y="130539"/>
                      </a:cubicBezTo>
                      <a:cubicBezTo>
                        <a:pt x="413973" y="156891"/>
                        <a:pt x="419524" y="184872"/>
                        <a:pt x="419524" y="213722"/>
                      </a:cubicBezTo>
                      <a:cubicBezTo>
                        <a:pt x="419524" y="242573"/>
                        <a:pt x="413973" y="270572"/>
                        <a:pt x="403036" y="296906"/>
                      </a:cubicBezTo>
                      <a:cubicBezTo>
                        <a:pt x="392469" y="322351"/>
                        <a:pt x="377350" y="345206"/>
                        <a:pt x="358086" y="364840"/>
                      </a:cubicBezTo>
                      <a:cubicBezTo>
                        <a:pt x="338821" y="384475"/>
                        <a:pt x="316392" y="399871"/>
                        <a:pt x="291409" y="410642"/>
                      </a:cubicBezTo>
                      <a:cubicBezTo>
                        <a:pt x="265557" y="421782"/>
                        <a:pt x="238076" y="427445"/>
                        <a:pt x="209762" y="427445"/>
                      </a:cubicBezTo>
                      <a:close/>
                    </a:path>
                  </a:pathLst>
                </a:custGeom>
                <a:solidFill>
                  <a:srgbClr val="5A5A5A">
                    <a:alpha val="65000"/>
                  </a:srgbClr>
                </a:solidFill>
                <a:ln w="1851" cap="flat">
                  <a:noFill/>
                  <a:prstDash val="solid"/>
                  <a:miter/>
                </a:ln>
              </p:spPr>
              <p:txBody>
                <a:bodyPr/>
                <a:lstStyle/>
                <a:p>
                  <a:endParaRPr lang="en-US"/>
                </a:p>
              </p:txBody>
            </p:sp>
            <p:sp>
              <p:nvSpPr>
                <p:cNvPr id="133" name="Freeform 132">
                  <a:extLst>
                    <a:ext uri="{FF2B5EF4-FFF2-40B4-BE49-F238E27FC236}">
                      <a16:creationId xmlns:a16="http://schemas.microsoft.com/office/drawing/2014/main" id="{F5EDA547-882E-C922-4DBB-D725011574BD}"/>
                    </a:ext>
                  </a:extLst>
                </p:cNvPr>
                <p:cNvSpPr/>
                <p:nvPr/>
              </p:nvSpPr>
              <p:spPr>
                <a:xfrm>
                  <a:off x="6396482" y="6088947"/>
                  <a:ext cx="417636" cy="425150"/>
                </a:xfrm>
                <a:custGeom>
                  <a:avLst/>
                  <a:gdLst>
                    <a:gd name="csX0" fmla="*/ 208819 w 417636"/>
                    <a:gd name="csY0" fmla="*/ 425150 h 425150"/>
                    <a:gd name="csX1" fmla="*/ 127541 w 417636"/>
                    <a:gd name="csY1" fmla="*/ 408440 h 425150"/>
                    <a:gd name="csX2" fmla="*/ 61161 w 417636"/>
                    <a:gd name="csY2" fmla="*/ 362879 h 425150"/>
                    <a:gd name="csX3" fmla="*/ 16415 w 417636"/>
                    <a:gd name="csY3" fmla="*/ 295314 h 425150"/>
                    <a:gd name="csX4" fmla="*/ 0 w 417636"/>
                    <a:gd name="csY4" fmla="*/ 212575 h 425150"/>
                    <a:gd name="csX5" fmla="*/ 16415 w 417636"/>
                    <a:gd name="csY5" fmla="*/ 129836 h 425150"/>
                    <a:gd name="csX6" fmla="*/ 61161 w 417636"/>
                    <a:gd name="csY6" fmla="*/ 62272 h 425150"/>
                    <a:gd name="csX7" fmla="*/ 127541 w 417636"/>
                    <a:gd name="csY7" fmla="*/ 16711 h 425150"/>
                    <a:gd name="csX8" fmla="*/ 208819 w 417636"/>
                    <a:gd name="csY8" fmla="*/ 0 h 425150"/>
                    <a:gd name="csX9" fmla="*/ 290096 w 417636"/>
                    <a:gd name="csY9" fmla="*/ 16711 h 425150"/>
                    <a:gd name="csX10" fmla="*/ 356476 w 417636"/>
                    <a:gd name="csY10" fmla="*/ 62272 h 425150"/>
                    <a:gd name="csX11" fmla="*/ 401222 w 417636"/>
                    <a:gd name="csY11" fmla="*/ 129836 h 425150"/>
                    <a:gd name="csX12" fmla="*/ 417637 w 417636"/>
                    <a:gd name="csY12" fmla="*/ 212575 h 425150"/>
                    <a:gd name="csX13" fmla="*/ 401222 w 417636"/>
                    <a:gd name="csY13" fmla="*/ 295314 h 425150"/>
                    <a:gd name="csX14" fmla="*/ 356476 w 417636"/>
                    <a:gd name="csY14" fmla="*/ 362879 h 425150"/>
                    <a:gd name="csX15" fmla="*/ 290096 w 417636"/>
                    <a:gd name="csY15" fmla="*/ 408440 h 425150"/>
                    <a:gd name="csX16" fmla="*/ 208819 w 417636"/>
                    <a:gd name="csY16" fmla="*/ 425150 h 425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7636" h="425150">
                      <a:moveTo>
                        <a:pt x="208819" y="425150"/>
                      </a:moveTo>
                      <a:cubicBezTo>
                        <a:pt x="180634" y="425150"/>
                        <a:pt x="153283" y="419524"/>
                        <a:pt x="127541" y="408440"/>
                      </a:cubicBezTo>
                      <a:cubicBezTo>
                        <a:pt x="102670" y="397725"/>
                        <a:pt x="80352" y="382402"/>
                        <a:pt x="61161" y="362879"/>
                      </a:cubicBezTo>
                      <a:cubicBezTo>
                        <a:pt x="41989" y="343355"/>
                        <a:pt x="26926" y="320630"/>
                        <a:pt x="16415" y="295314"/>
                      </a:cubicBezTo>
                      <a:cubicBezTo>
                        <a:pt x="5533" y="269110"/>
                        <a:pt x="0" y="241277"/>
                        <a:pt x="0" y="212575"/>
                      </a:cubicBezTo>
                      <a:cubicBezTo>
                        <a:pt x="0" y="183873"/>
                        <a:pt x="5515" y="156040"/>
                        <a:pt x="16415" y="129836"/>
                      </a:cubicBezTo>
                      <a:cubicBezTo>
                        <a:pt x="26926" y="104520"/>
                        <a:pt x="41989" y="81795"/>
                        <a:pt x="61161" y="62272"/>
                      </a:cubicBezTo>
                      <a:cubicBezTo>
                        <a:pt x="80333" y="42748"/>
                        <a:pt x="102670" y="27425"/>
                        <a:pt x="127541" y="16711"/>
                      </a:cubicBezTo>
                      <a:cubicBezTo>
                        <a:pt x="153283" y="5626"/>
                        <a:pt x="180634" y="0"/>
                        <a:pt x="208819" y="0"/>
                      </a:cubicBezTo>
                      <a:cubicBezTo>
                        <a:pt x="237003" y="0"/>
                        <a:pt x="264354" y="5626"/>
                        <a:pt x="290096" y="16711"/>
                      </a:cubicBezTo>
                      <a:cubicBezTo>
                        <a:pt x="314967" y="27425"/>
                        <a:pt x="337285" y="42748"/>
                        <a:pt x="356476" y="62272"/>
                      </a:cubicBezTo>
                      <a:cubicBezTo>
                        <a:pt x="375648" y="81795"/>
                        <a:pt x="390711" y="104520"/>
                        <a:pt x="401222" y="129836"/>
                      </a:cubicBezTo>
                      <a:cubicBezTo>
                        <a:pt x="412104" y="156040"/>
                        <a:pt x="417637" y="183873"/>
                        <a:pt x="417637" y="212575"/>
                      </a:cubicBezTo>
                      <a:cubicBezTo>
                        <a:pt x="417637" y="241277"/>
                        <a:pt x="412122" y="269110"/>
                        <a:pt x="401222" y="295314"/>
                      </a:cubicBezTo>
                      <a:cubicBezTo>
                        <a:pt x="390711" y="320630"/>
                        <a:pt x="375648" y="343355"/>
                        <a:pt x="356476" y="362879"/>
                      </a:cubicBezTo>
                      <a:cubicBezTo>
                        <a:pt x="337304" y="382402"/>
                        <a:pt x="314967" y="397725"/>
                        <a:pt x="290096" y="408440"/>
                      </a:cubicBezTo>
                      <a:cubicBezTo>
                        <a:pt x="264354" y="419524"/>
                        <a:pt x="237003" y="425150"/>
                        <a:pt x="208819" y="425150"/>
                      </a:cubicBezTo>
                      <a:close/>
                    </a:path>
                  </a:pathLst>
                </a:custGeom>
                <a:solidFill>
                  <a:srgbClr val="555555">
                    <a:alpha val="67000"/>
                  </a:srgbClr>
                </a:solidFill>
                <a:ln w="1851" cap="flat">
                  <a:noFill/>
                  <a:prstDash val="solid"/>
                  <a:miter/>
                </a:ln>
              </p:spPr>
              <p:txBody>
                <a:bodyPr/>
                <a:lstStyle/>
                <a:p>
                  <a:endParaRPr lang="en-US"/>
                </a:p>
              </p:txBody>
            </p:sp>
            <p:sp>
              <p:nvSpPr>
                <p:cNvPr id="134" name="Freeform 133">
                  <a:extLst>
                    <a:ext uri="{FF2B5EF4-FFF2-40B4-BE49-F238E27FC236}">
                      <a16:creationId xmlns:a16="http://schemas.microsoft.com/office/drawing/2014/main" id="{B2B90767-28E0-8B5B-6956-FCC887C77021}"/>
                    </a:ext>
                  </a:extLst>
                </p:cNvPr>
                <p:cNvSpPr/>
                <p:nvPr/>
              </p:nvSpPr>
              <p:spPr>
                <a:xfrm>
                  <a:off x="6397426" y="6089206"/>
                  <a:ext cx="415712" cy="422781"/>
                </a:xfrm>
                <a:custGeom>
                  <a:avLst/>
                  <a:gdLst>
                    <a:gd name="csX0" fmla="*/ 207856 w 415712"/>
                    <a:gd name="csY0" fmla="*/ 422781 h 422781"/>
                    <a:gd name="csX1" fmla="*/ 126949 w 415712"/>
                    <a:gd name="csY1" fmla="*/ 406163 h 422781"/>
                    <a:gd name="csX2" fmla="*/ 60884 w 415712"/>
                    <a:gd name="csY2" fmla="*/ 360861 h 422781"/>
                    <a:gd name="csX3" fmla="*/ 16341 w 415712"/>
                    <a:gd name="csY3" fmla="*/ 293667 h 422781"/>
                    <a:gd name="csX4" fmla="*/ 0 w 415712"/>
                    <a:gd name="csY4" fmla="*/ 211391 h 422781"/>
                    <a:gd name="csX5" fmla="*/ 16341 w 415712"/>
                    <a:gd name="csY5" fmla="*/ 129114 h 422781"/>
                    <a:gd name="csX6" fmla="*/ 60884 w 415712"/>
                    <a:gd name="csY6" fmla="*/ 61920 h 422781"/>
                    <a:gd name="csX7" fmla="*/ 126949 w 415712"/>
                    <a:gd name="csY7" fmla="*/ 16618 h 422781"/>
                    <a:gd name="csX8" fmla="*/ 207856 w 415712"/>
                    <a:gd name="csY8" fmla="*/ 0 h 422781"/>
                    <a:gd name="csX9" fmla="*/ 288763 w 415712"/>
                    <a:gd name="csY9" fmla="*/ 16618 h 422781"/>
                    <a:gd name="csX10" fmla="*/ 354829 w 415712"/>
                    <a:gd name="csY10" fmla="*/ 61920 h 422781"/>
                    <a:gd name="csX11" fmla="*/ 399372 w 415712"/>
                    <a:gd name="csY11" fmla="*/ 129114 h 422781"/>
                    <a:gd name="csX12" fmla="*/ 415712 w 415712"/>
                    <a:gd name="csY12" fmla="*/ 211391 h 422781"/>
                    <a:gd name="csX13" fmla="*/ 399372 w 415712"/>
                    <a:gd name="csY13" fmla="*/ 293667 h 422781"/>
                    <a:gd name="csX14" fmla="*/ 354829 w 415712"/>
                    <a:gd name="csY14" fmla="*/ 360861 h 422781"/>
                    <a:gd name="csX15" fmla="*/ 288763 w 415712"/>
                    <a:gd name="csY15" fmla="*/ 406163 h 422781"/>
                    <a:gd name="csX16" fmla="*/ 207856 w 415712"/>
                    <a:gd name="csY16" fmla="*/ 422781 h 422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5712" h="422781">
                      <a:moveTo>
                        <a:pt x="207856" y="422781"/>
                      </a:moveTo>
                      <a:cubicBezTo>
                        <a:pt x="179801" y="422781"/>
                        <a:pt x="152580" y="417193"/>
                        <a:pt x="126949" y="406163"/>
                      </a:cubicBezTo>
                      <a:cubicBezTo>
                        <a:pt x="102189" y="395522"/>
                        <a:pt x="79963" y="380274"/>
                        <a:pt x="60884" y="360861"/>
                      </a:cubicBezTo>
                      <a:cubicBezTo>
                        <a:pt x="41786" y="341449"/>
                        <a:pt x="26815" y="318835"/>
                        <a:pt x="16341" y="293667"/>
                      </a:cubicBezTo>
                      <a:cubicBezTo>
                        <a:pt x="5496" y="267611"/>
                        <a:pt x="0" y="239926"/>
                        <a:pt x="0" y="211391"/>
                      </a:cubicBezTo>
                      <a:cubicBezTo>
                        <a:pt x="0" y="182855"/>
                        <a:pt x="5496" y="155170"/>
                        <a:pt x="16341" y="129114"/>
                      </a:cubicBezTo>
                      <a:cubicBezTo>
                        <a:pt x="26815" y="103947"/>
                        <a:pt x="41804" y="81333"/>
                        <a:pt x="60884" y="61920"/>
                      </a:cubicBezTo>
                      <a:cubicBezTo>
                        <a:pt x="79982" y="42508"/>
                        <a:pt x="102207" y="27259"/>
                        <a:pt x="126949" y="16618"/>
                      </a:cubicBezTo>
                      <a:cubicBezTo>
                        <a:pt x="152580" y="5589"/>
                        <a:pt x="179801" y="0"/>
                        <a:pt x="207856" y="0"/>
                      </a:cubicBezTo>
                      <a:cubicBezTo>
                        <a:pt x="235911" y="0"/>
                        <a:pt x="263133" y="5589"/>
                        <a:pt x="288763" y="16618"/>
                      </a:cubicBezTo>
                      <a:cubicBezTo>
                        <a:pt x="313524" y="27259"/>
                        <a:pt x="335749" y="42508"/>
                        <a:pt x="354829" y="61920"/>
                      </a:cubicBezTo>
                      <a:cubicBezTo>
                        <a:pt x="373926" y="81333"/>
                        <a:pt x="388898" y="103947"/>
                        <a:pt x="399372" y="129114"/>
                      </a:cubicBezTo>
                      <a:cubicBezTo>
                        <a:pt x="410216" y="155170"/>
                        <a:pt x="415712" y="182855"/>
                        <a:pt x="415712" y="211391"/>
                      </a:cubicBezTo>
                      <a:cubicBezTo>
                        <a:pt x="415712" y="239926"/>
                        <a:pt x="410216" y="267611"/>
                        <a:pt x="399372" y="293667"/>
                      </a:cubicBezTo>
                      <a:cubicBezTo>
                        <a:pt x="388898" y="318835"/>
                        <a:pt x="373908" y="341449"/>
                        <a:pt x="354829" y="360861"/>
                      </a:cubicBezTo>
                      <a:cubicBezTo>
                        <a:pt x="335731" y="380274"/>
                        <a:pt x="313505" y="395522"/>
                        <a:pt x="288763" y="406163"/>
                      </a:cubicBezTo>
                      <a:cubicBezTo>
                        <a:pt x="263133" y="417193"/>
                        <a:pt x="235911" y="422781"/>
                        <a:pt x="207856" y="422781"/>
                      </a:cubicBezTo>
                      <a:close/>
                    </a:path>
                  </a:pathLst>
                </a:custGeom>
                <a:solidFill>
                  <a:srgbClr val="505050">
                    <a:alpha val="69000"/>
                  </a:srgbClr>
                </a:solidFill>
                <a:ln w="1851" cap="flat">
                  <a:noFill/>
                  <a:prstDash val="solid"/>
                  <a:miter/>
                </a:ln>
              </p:spPr>
              <p:txBody>
                <a:bodyPr/>
                <a:lstStyle/>
                <a:p>
                  <a:endParaRPr lang="en-US"/>
                </a:p>
              </p:txBody>
            </p:sp>
            <p:sp>
              <p:nvSpPr>
                <p:cNvPr id="135" name="Freeform 134">
                  <a:extLst>
                    <a:ext uri="{FF2B5EF4-FFF2-40B4-BE49-F238E27FC236}">
                      <a16:creationId xmlns:a16="http://schemas.microsoft.com/office/drawing/2014/main" id="{278F2DCD-1E16-FBCA-5BE9-CF95F48E2A3E}"/>
                    </a:ext>
                  </a:extLst>
                </p:cNvPr>
                <p:cNvSpPr/>
                <p:nvPr/>
              </p:nvSpPr>
              <p:spPr>
                <a:xfrm>
                  <a:off x="6398370" y="6089372"/>
                  <a:ext cx="413824" cy="420486"/>
                </a:xfrm>
                <a:custGeom>
                  <a:avLst/>
                  <a:gdLst>
                    <a:gd name="csX0" fmla="*/ 206912 w 413824"/>
                    <a:gd name="csY0" fmla="*/ 420487 h 420486"/>
                    <a:gd name="csX1" fmla="*/ 126375 w 413824"/>
                    <a:gd name="csY1" fmla="*/ 403961 h 420486"/>
                    <a:gd name="csX2" fmla="*/ 60606 w 413824"/>
                    <a:gd name="csY2" fmla="*/ 358900 h 420486"/>
                    <a:gd name="csX3" fmla="*/ 16266 w 413824"/>
                    <a:gd name="csY3" fmla="*/ 292076 h 420486"/>
                    <a:gd name="csX4" fmla="*/ 0 w 413824"/>
                    <a:gd name="csY4" fmla="*/ 210243 h 420486"/>
                    <a:gd name="csX5" fmla="*/ 16266 w 413824"/>
                    <a:gd name="csY5" fmla="*/ 128411 h 420486"/>
                    <a:gd name="csX6" fmla="*/ 60606 w 413824"/>
                    <a:gd name="csY6" fmla="*/ 61587 h 420486"/>
                    <a:gd name="csX7" fmla="*/ 126375 w 413824"/>
                    <a:gd name="csY7" fmla="*/ 16526 h 420486"/>
                    <a:gd name="csX8" fmla="*/ 206912 w 413824"/>
                    <a:gd name="csY8" fmla="*/ 0 h 420486"/>
                    <a:gd name="csX9" fmla="*/ 287449 w 413824"/>
                    <a:gd name="csY9" fmla="*/ 16526 h 420486"/>
                    <a:gd name="csX10" fmla="*/ 353219 w 413824"/>
                    <a:gd name="csY10" fmla="*/ 61587 h 420486"/>
                    <a:gd name="csX11" fmla="*/ 397558 w 413824"/>
                    <a:gd name="csY11" fmla="*/ 128411 h 420486"/>
                    <a:gd name="csX12" fmla="*/ 413825 w 413824"/>
                    <a:gd name="csY12" fmla="*/ 210243 h 420486"/>
                    <a:gd name="csX13" fmla="*/ 397558 w 413824"/>
                    <a:gd name="csY13" fmla="*/ 292076 h 420486"/>
                    <a:gd name="csX14" fmla="*/ 353219 w 413824"/>
                    <a:gd name="csY14" fmla="*/ 358900 h 420486"/>
                    <a:gd name="csX15" fmla="*/ 287449 w 413824"/>
                    <a:gd name="csY15" fmla="*/ 403961 h 420486"/>
                    <a:gd name="csX16" fmla="*/ 206912 w 413824"/>
                    <a:gd name="csY16" fmla="*/ 420487 h 420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3824" h="420486">
                      <a:moveTo>
                        <a:pt x="206912" y="420487"/>
                      </a:moveTo>
                      <a:cubicBezTo>
                        <a:pt x="178987" y="420487"/>
                        <a:pt x="151876" y="414935"/>
                        <a:pt x="126375" y="403961"/>
                      </a:cubicBezTo>
                      <a:cubicBezTo>
                        <a:pt x="101744" y="393376"/>
                        <a:pt x="79612" y="378220"/>
                        <a:pt x="60606" y="358900"/>
                      </a:cubicBezTo>
                      <a:cubicBezTo>
                        <a:pt x="41601" y="339598"/>
                        <a:pt x="26685" y="317114"/>
                        <a:pt x="16266" y="292076"/>
                      </a:cubicBezTo>
                      <a:cubicBezTo>
                        <a:pt x="5478" y="266149"/>
                        <a:pt x="0" y="238631"/>
                        <a:pt x="0" y="210243"/>
                      </a:cubicBezTo>
                      <a:cubicBezTo>
                        <a:pt x="0" y="181856"/>
                        <a:pt x="5478" y="154338"/>
                        <a:pt x="16266" y="128411"/>
                      </a:cubicBezTo>
                      <a:cubicBezTo>
                        <a:pt x="26685" y="103373"/>
                        <a:pt x="41601" y="80888"/>
                        <a:pt x="60606" y="61587"/>
                      </a:cubicBezTo>
                      <a:cubicBezTo>
                        <a:pt x="79612" y="42286"/>
                        <a:pt x="101744" y="27129"/>
                        <a:pt x="126375" y="16526"/>
                      </a:cubicBezTo>
                      <a:cubicBezTo>
                        <a:pt x="151876" y="5570"/>
                        <a:pt x="178987" y="0"/>
                        <a:pt x="206912" y="0"/>
                      </a:cubicBezTo>
                      <a:cubicBezTo>
                        <a:pt x="234837" y="0"/>
                        <a:pt x="261948" y="5552"/>
                        <a:pt x="287449" y="16526"/>
                      </a:cubicBezTo>
                      <a:cubicBezTo>
                        <a:pt x="312080" y="27111"/>
                        <a:pt x="334213" y="42267"/>
                        <a:pt x="353219" y="61587"/>
                      </a:cubicBezTo>
                      <a:cubicBezTo>
                        <a:pt x="372224" y="80888"/>
                        <a:pt x="387140" y="103373"/>
                        <a:pt x="397558" y="128411"/>
                      </a:cubicBezTo>
                      <a:cubicBezTo>
                        <a:pt x="408347" y="154338"/>
                        <a:pt x="413825" y="181856"/>
                        <a:pt x="413825" y="210243"/>
                      </a:cubicBezTo>
                      <a:cubicBezTo>
                        <a:pt x="413825" y="238631"/>
                        <a:pt x="408347" y="266149"/>
                        <a:pt x="397558" y="292076"/>
                      </a:cubicBezTo>
                      <a:cubicBezTo>
                        <a:pt x="387140" y="317114"/>
                        <a:pt x="372224" y="339598"/>
                        <a:pt x="353219" y="358900"/>
                      </a:cubicBezTo>
                      <a:cubicBezTo>
                        <a:pt x="334213" y="378201"/>
                        <a:pt x="312080" y="393357"/>
                        <a:pt x="287449" y="403961"/>
                      </a:cubicBezTo>
                      <a:cubicBezTo>
                        <a:pt x="261948" y="414917"/>
                        <a:pt x="234837" y="420487"/>
                        <a:pt x="206912" y="420487"/>
                      </a:cubicBezTo>
                      <a:close/>
                    </a:path>
                  </a:pathLst>
                </a:custGeom>
                <a:solidFill>
                  <a:srgbClr val="4B4B4B">
                    <a:alpha val="71000"/>
                  </a:srgbClr>
                </a:solidFill>
                <a:ln w="1851" cap="flat">
                  <a:noFill/>
                  <a:prstDash val="solid"/>
                  <a:miter/>
                </a:ln>
              </p:spPr>
              <p:txBody>
                <a:bodyPr/>
                <a:lstStyle/>
                <a:p>
                  <a:endParaRPr lang="en-US"/>
                </a:p>
              </p:txBody>
            </p:sp>
            <p:sp>
              <p:nvSpPr>
                <p:cNvPr id="136" name="Freeform 135">
                  <a:extLst>
                    <a:ext uri="{FF2B5EF4-FFF2-40B4-BE49-F238E27FC236}">
                      <a16:creationId xmlns:a16="http://schemas.microsoft.com/office/drawing/2014/main" id="{56899BE5-77F2-D919-B5C5-3973D13D2F1A}"/>
                    </a:ext>
                  </a:extLst>
                </p:cNvPr>
                <p:cNvSpPr/>
                <p:nvPr/>
              </p:nvSpPr>
              <p:spPr>
                <a:xfrm>
                  <a:off x="6399313" y="6089594"/>
                  <a:ext cx="411937" cy="418136"/>
                </a:xfrm>
                <a:custGeom>
                  <a:avLst/>
                  <a:gdLst>
                    <a:gd name="csX0" fmla="*/ 205969 w 411937"/>
                    <a:gd name="csY0" fmla="*/ 418137 h 418136"/>
                    <a:gd name="csX1" fmla="*/ 125802 w 411937"/>
                    <a:gd name="csY1" fmla="*/ 401703 h 418136"/>
                    <a:gd name="csX2" fmla="*/ 60329 w 411937"/>
                    <a:gd name="csY2" fmla="*/ 356901 h 418136"/>
                    <a:gd name="csX3" fmla="*/ 16193 w 411937"/>
                    <a:gd name="csY3" fmla="*/ 290447 h 418136"/>
                    <a:gd name="csX4" fmla="*/ 0 w 411937"/>
                    <a:gd name="csY4" fmla="*/ 209078 h 418136"/>
                    <a:gd name="csX5" fmla="*/ 16193 w 411937"/>
                    <a:gd name="csY5" fmla="*/ 127689 h 418136"/>
                    <a:gd name="csX6" fmla="*/ 60329 w 411937"/>
                    <a:gd name="csY6" fmla="*/ 61235 h 418136"/>
                    <a:gd name="csX7" fmla="*/ 125802 w 411937"/>
                    <a:gd name="csY7" fmla="*/ 16433 h 418136"/>
                    <a:gd name="csX8" fmla="*/ 205969 w 411937"/>
                    <a:gd name="csY8" fmla="*/ 0 h 418136"/>
                    <a:gd name="csX9" fmla="*/ 286135 w 411937"/>
                    <a:gd name="csY9" fmla="*/ 16433 h 418136"/>
                    <a:gd name="csX10" fmla="*/ 351608 w 411937"/>
                    <a:gd name="csY10" fmla="*/ 61235 h 418136"/>
                    <a:gd name="csX11" fmla="*/ 395745 w 411937"/>
                    <a:gd name="csY11" fmla="*/ 127689 h 418136"/>
                    <a:gd name="csX12" fmla="*/ 411937 w 411937"/>
                    <a:gd name="csY12" fmla="*/ 209078 h 418136"/>
                    <a:gd name="csX13" fmla="*/ 395745 w 411937"/>
                    <a:gd name="csY13" fmla="*/ 290447 h 418136"/>
                    <a:gd name="csX14" fmla="*/ 351608 w 411937"/>
                    <a:gd name="csY14" fmla="*/ 356901 h 418136"/>
                    <a:gd name="csX15" fmla="*/ 286135 w 411937"/>
                    <a:gd name="csY15" fmla="*/ 401703 h 418136"/>
                    <a:gd name="csX16" fmla="*/ 205969 w 411937"/>
                    <a:gd name="csY16" fmla="*/ 418137 h 418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1937" h="418136">
                      <a:moveTo>
                        <a:pt x="205969" y="418137"/>
                      </a:moveTo>
                      <a:cubicBezTo>
                        <a:pt x="178154" y="418137"/>
                        <a:pt x="151192" y="412603"/>
                        <a:pt x="125802" y="401703"/>
                      </a:cubicBezTo>
                      <a:cubicBezTo>
                        <a:pt x="101282" y="391174"/>
                        <a:pt x="79241" y="376092"/>
                        <a:pt x="60329" y="356901"/>
                      </a:cubicBezTo>
                      <a:cubicBezTo>
                        <a:pt x="41416" y="337692"/>
                        <a:pt x="26556" y="315337"/>
                        <a:pt x="16193" y="290447"/>
                      </a:cubicBezTo>
                      <a:cubicBezTo>
                        <a:pt x="5459" y="264669"/>
                        <a:pt x="0" y="237299"/>
                        <a:pt x="0" y="209078"/>
                      </a:cubicBezTo>
                      <a:cubicBezTo>
                        <a:pt x="0" y="180856"/>
                        <a:pt x="5441" y="153468"/>
                        <a:pt x="16193" y="127689"/>
                      </a:cubicBezTo>
                      <a:cubicBezTo>
                        <a:pt x="26574" y="102799"/>
                        <a:pt x="41416" y="80426"/>
                        <a:pt x="60329" y="61235"/>
                      </a:cubicBezTo>
                      <a:cubicBezTo>
                        <a:pt x="79241" y="42027"/>
                        <a:pt x="101282" y="26963"/>
                        <a:pt x="125802" y="16433"/>
                      </a:cubicBezTo>
                      <a:cubicBezTo>
                        <a:pt x="151192" y="5533"/>
                        <a:pt x="178173" y="0"/>
                        <a:pt x="205969" y="0"/>
                      </a:cubicBezTo>
                      <a:cubicBezTo>
                        <a:pt x="233764" y="0"/>
                        <a:pt x="260745" y="5533"/>
                        <a:pt x="286135" y="16433"/>
                      </a:cubicBezTo>
                      <a:cubicBezTo>
                        <a:pt x="310655" y="26963"/>
                        <a:pt x="332696" y="42045"/>
                        <a:pt x="351608" y="61235"/>
                      </a:cubicBezTo>
                      <a:cubicBezTo>
                        <a:pt x="370521" y="80444"/>
                        <a:pt x="385381" y="102799"/>
                        <a:pt x="395745" y="127689"/>
                      </a:cubicBezTo>
                      <a:cubicBezTo>
                        <a:pt x="406478" y="153468"/>
                        <a:pt x="411937" y="180838"/>
                        <a:pt x="411937" y="209078"/>
                      </a:cubicBezTo>
                      <a:cubicBezTo>
                        <a:pt x="411937" y="237317"/>
                        <a:pt x="406496" y="264687"/>
                        <a:pt x="395745" y="290447"/>
                      </a:cubicBezTo>
                      <a:cubicBezTo>
                        <a:pt x="385363" y="315337"/>
                        <a:pt x="370521" y="337711"/>
                        <a:pt x="351608" y="356901"/>
                      </a:cubicBezTo>
                      <a:cubicBezTo>
                        <a:pt x="332696" y="376110"/>
                        <a:pt x="310655" y="391174"/>
                        <a:pt x="286135" y="401703"/>
                      </a:cubicBezTo>
                      <a:cubicBezTo>
                        <a:pt x="260745" y="412603"/>
                        <a:pt x="233764" y="418137"/>
                        <a:pt x="205969" y="418137"/>
                      </a:cubicBezTo>
                      <a:close/>
                    </a:path>
                  </a:pathLst>
                </a:custGeom>
                <a:solidFill>
                  <a:srgbClr val="464646">
                    <a:alpha val="73000"/>
                  </a:srgbClr>
                </a:solidFill>
                <a:ln w="1851" cap="flat">
                  <a:noFill/>
                  <a:prstDash val="solid"/>
                  <a:miter/>
                </a:ln>
              </p:spPr>
              <p:txBody>
                <a:bodyPr/>
                <a:lstStyle/>
                <a:p>
                  <a:endParaRPr lang="en-US"/>
                </a:p>
              </p:txBody>
            </p:sp>
            <p:sp>
              <p:nvSpPr>
                <p:cNvPr id="137" name="Freeform 136">
                  <a:extLst>
                    <a:ext uri="{FF2B5EF4-FFF2-40B4-BE49-F238E27FC236}">
                      <a16:creationId xmlns:a16="http://schemas.microsoft.com/office/drawing/2014/main" id="{01F49801-24A8-2AE0-86F9-7BF3C419189D}"/>
                    </a:ext>
                  </a:extLst>
                </p:cNvPr>
                <p:cNvSpPr/>
                <p:nvPr/>
              </p:nvSpPr>
              <p:spPr>
                <a:xfrm>
                  <a:off x="6400239" y="6089779"/>
                  <a:ext cx="410086" cy="415823"/>
                </a:xfrm>
                <a:custGeom>
                  <a:avLst/>
                  <a:gdLst>
                    <a:gd name="csX0" fmla="*/ 205043 w 410086"/>
                    <a:gd name="csY0" fmla="*/ 415823 h 415823"/>
                    <a:gd name="csX1" fmla="*/ 125228 w 410086"/>
                    <a:gd name="csY1" fmla="*/ 399483 h 415823"/>
                    <a:gd name="csX2" fmla="*/ 60051 w 410086"/>
                    <a:gd name="csY2" fmla="*/ 354921 h 415823"/>
                    <a:gd name="csX3" fmla="*/ 16119 w 410086"/>
                    <a:gd name="csY3" fmla="*/ 288837 h 415823"/>
                    <a:gd name="csX4" fmla="*/ 0 w 410086"/>
                    <a:gd name="csY4" fmla="*/ 207912 h 415823"/>
                    <a:gd name="csX5" fmla="*/ 16119 w 410086"/>
                    <a:gd name="csY5" fmla="*/ 126986 h 415823"/>
                    <a:gd name="csX6" fmla="*/ 60051 w 410086"/>
                    <a:gd name="csY6" fmla="*/ 60902 h 415823"/>
                    <a:gd name="csX7" fmla="*/ 125228 w 410086"/>
                    <a:gd name="csY7" fmla="*/ 16340 h 415823"/>
                    <a:gd name="csX8" fmla="*/ 205043 w 410086"/>
                    <a:gd name="csY8" fmla="*/ 0 h 415823"/>
                    <a:gd name="csX9" fmla="*/ 284858 w 410086"/>
                    <a:gd name="csY9" fmla="*/ 16340 h 415823"/>
                    <a:gd name="csX10" fmla="*/ 350036 w 410086"/>
                    <a:gd name="csY10" fmla="*/ 60902 h 415823"/>
                    <a:gd name="csX11" fmla="*/ 393968 w 410086"/>
                    <a:gd name="csY11" fmla="*/ 126986 h 415823"/>
                    <a:gd name="csX12" fmla="*/ 410087 w 410086"/>
                    <a:gd name="csY12" fmla="*/ 207912 h 415823"/>
                    <a:gd name="csX13" fmla="*/ 393968 w 410086"/>
                    <a:gd name="csY13" fmla="*/ 288837 h 415823"/>
                    <a:gd name="csX14" fmla="*/ 350036 w 410086"/>
                    <a:gd name="csY14" fmla="*/ 354921 h 415823"/>
                    <a:gd name="csX15" fmla="*/ 284858 w 410086"/>
                    <a:gd name="csY15" fmla="*/ 399483 h 415823"/>
                    <a:gd name="csX16" fmla="*/ 205043 w 410086"/>
                    <a:gd name="csY16" fmla="*/ 415823 h 415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0086" h="415823">
                      <a:moveTo>
                        <a:pt x="205043" y="415823"/>
                      </a:moveTo>
                      <a:cubicBezTo>
                        <a:pt x="177359" y="415823"/>
                        <a:pt x="150507" y="410327"/>
                        <a:pt x="125228" y="399483"/>
                      </a:cubicBezTo>
                      <a:cubicBezTo>
                        <a:pt x="100819" y="389008"/>
                        <a:pt x="78890" y="374019"/>
                        <a:pt x="60051" y="354921"/>
                      </a:cubicBezTo>
                      <a:cubicBezTo>
                        <a:pt x="41212" y="335823"/>
                        <a:pt x="26445" y="313598"/>
                        <a:pt x="16119" y="288837"/>
                      </a:cubicBezTo>
                      <a:cubicBezTo>
                        <a:pt x="5422" y="263207"/>
                        <a:pt x="0" y="235985"/>
                        <a:pt x="0" y="207912"/>
                      </a:cubicBezTo>
                      <a:cubicBezTo>
                        <a:pt x="0" y="179838"/>
                        <a:pt x="5422" y="152617"/>
                        <a:pt x="16119" y="126986"/>
                      </a:cubicBezTo>
                      <a:cubicBezTo>
                        <a:pt x="26445" y="102226"/>
                        <a:pt x="41231" y="80000"/>
                        <a:pt x="60051" y="60902"/>
                      </a:cubicBezTo>
                      <a:cubicBezTo>
                        <a:pt x="78890" y="41804"/>
                        <a:pt x="100801" y="26815"/>
                        <a:pt x="125228" y="16340"/>
                      </a:cubicBezTo>
                      <a:cubicBezTo>
                        <a:pt x="150507" y="5496"/>
                        <a:pt x="177359" y="0"/>
                        <a:pt x="205043" y="0"/>
                      </a:cubicBezTo>
                      <a:cubicBezTo>
                        <a:pt x="232728" y="0"/>
                        <a:pt x="259580" y="5496"/>
                        <a:pt x="284858" y="16340"/>
                      </a:cubicBezTo>
                      <a:cubicBezTo>
                        <a:pt x="309267" y="26815"/>
                        <a:pt x="331197" y="41804"/>
                        <a:pt x="350036" y="60902"/>
                      </a:cubicBezTo>
                      <a:cubicBezTo>
                        <a:pt x="368874" y="80000"/>
                        <a:pt x="383642" y="102226"/>
                        <a:pt x="393968" y="126986"/>
                      </a:cubicBezTo>
                      <a:cubicBezTo>
                        <a:pt x="404664" y="152617"/>
                        <a:pt x="410087" y="179838"/>
                        <a:pt x="410087" y="207912"/>
                      </a:cubicBezTo>
                      <a:cubicBezTo>
                        <a:pt x="410087" y="235985"/>
                        <a:pt x="404664" y="263207"/>
                        <a:pt x="393968" y="288837"/>
                      </a:cubicBezTo>
                      <a:cubicBezTo>
                        <a:pt x="383642" y="313598"/>
                        <a:pt x="368856" y="335823"/>
                        <a:pt x="350036" y="354921"/>
                      </a:cubicBezTo>
                      <a:cubicBezTo>
                        <a:pt x="331197" y="374019"/>
                        <a:pt x="309286" y="389008"/>
                        <a:pt x="284858" y="399483"/>
                      </a:cubicBezTo>
                      <a:cubicBezTo>
                        <a:pt x="259580" y="410327"/>
                        <a:pt x="232728" y="415823"/>
                        <a:pt x="205043" y="415823"/>
                      </a:cubicBezTo>
                      <a:close/>
                    </a:path>
                  </a:pathLst>
                </a:custGeom>
                <a:solidFill>
                  <a:srgbClr val="414141">
                    <a:alpha val="75000"/>
                  </a:srgbClr>
                </a:solidFill>
                <a:ln w="1851" cap="flat">
                  <a:noFill/>
                  <a:prstDash val="solid"/>
                  <a:miter/>
                </a:ln>
              </p:spPr>
              <p:txBody>
                <a:bodyPr/>
                <a:lstStyle/>
                <a:p>
                  <a:endParaRPr lang="en-US"/>
                </a:p>
              </p:txBody>
            </p:sp>
            <p:sp>
              <p:nvSpPr>
                <p:cNvPr id="138" name="Freeform 137">
                  <a:extLst>
                    <a:ext uri="{FF2B5EF4-FFF2-40B4-BE49-F238E27FC236}">
                      <a16:creationId xmlns:a16="http://schemas.microsoft.com/office/drawing/2014/main" id="{45EE2F59-B05B-B9A3-BE93-15D6CF19319B}"/>
                    </a:ext>
                  </a:extLst>
                </p:cNvPr>
                <p:cNvSpPr/>
                <p:nvPr/>
              </p:nvSpPr>
              <p:spPr>
                <a:xfrm>
                  <a:off x="6401164" y="6089983"/>
                  <a:ext cx="408236" cy="413491"/>
                </a:xfrm>
                <a:custGeom>
                  <a:avLst/>
                  <a:gdLst>
                    <a:gd name="csX0" fmla="*/ 204118 w 408236"/>
                    <a:gd name="csY0" fmla="*/ 413491 h 413491"/>
                    <a:gd name="csX1" fmla="*/ 124673 w 408236"/>
                    <a:gd name="csY1" fmla="*/ 397244 h 413491"/>
                    <a:gd name="csX2" fmla="*/ 59792 w 408236"/>
                    <a:gd name="csY2" fmla="*/ 352941 h 413491"/>
                    <a:gd name="csX3" fmla="*/ 16044 w 408236"/>
                    <a:gd name="csY3" fmla="*/ 287227 h 413491"/>
                    <a:gd name="csX4" fmla="*/ 0 w 408236"/>
                    <a:gd name="csY4" fmla="*/ 206746 h 413491"/>
                    <a:gd name="csX5" fmla="*/ 16044 w 408236"/>
                    <a:gd name="csY5" fmla="*/ 126264 h 413491"/>
                    <a:gd name="csX6" fmla="*/ 59792 w 408236"/>
                    <a:gd name="csY6" fmla="*/ 60551 h 413491"/>
                    <a:gd name="csX7" fmla="*/ 124673 w 408236"/>
                    <a:gd name="csY7" fmla="*/ 16248 h 413491"/>
                    <a:gd name="csX8" fmla="*/ 204118 w 408236"/>
                    <a:gd name="csY8" fmla="*/ 0 h 413491"/>
                    <a:gd name="csX9" fmla="*/ 283563 w 408236"/>
                    <a:gd name="csY9" fmla="*/ 16248 h 413491"/>
                    <a:gd name="csX10" fmla="*/ 348444 w 408236"/>
                    <a:gd name="csY10" fmla="*/ 60551 h 413491"/>
                    <a:gd name="csX11" fmla="*/ 392192 w 408236"/>
                    <a:gd name="csY11" fmla="*/ 126264 h 413491"/>
                    <a:gd name="csX12" fmla="*/ 408236 w 408236"/>
                    <a:gd name="csY12" fmla="*/ 206746 h 413491"/>
                    <a:gd name="csX13" fmla="*/ 392192 w 408236"/>
                    <a:gd name="csY13" fmla="*/ 287227 h 413491"/>
                    <a:gd name="csX14" fmla="*/ 348444 w 408236"/>
                    <a:gd name="csY14" fmla="*/ 352941 h 413491"/>
                    <a:gd name="csX15" fmla="*/ 283563 w 408236"/>
                    <a:gd name="csY15" fmla="*/ 397244 h 413491"/>
                    <a:gd name="csX16" fmla="*/ 204118 w 408236"/>
                    <a:gd name="csY16" fmla="*/ 413491 h 413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8236" h="413491">
                      <a:moveTo>
                        <a:pt x="204118" y="413491"/>
                      </a:moveTo>
                      <a:cubicBezTo>
                        <a:pt x="176563" y="413491"/>
                        <a:pt x="149841" y="408032"/>
                        <a:pt x="124673" y="397244"/>
                      </a:cubicBezTo>
                      <a:cubicBezTo>
                        <a:pt x="100375" y="386825"/>
                        <a:pt x="78538" y="371928"/>
                        <a:pt x="59792" y="352941"/>
                      </a:cubicBezTo>
                      <a:cubicBezTo>
                        <a:pt x="41046" y="333954"/>
                        <a:pt x="26334" y="311840"/>
                        <a:pt x="16044" y="287227"/>
                      </a:cubicBezTo>
                      <a:cubicBezTo>
                        <a:pt x="5404" y="261745"/>
                        <a:pt x="0" y="234671"/>
                        <a:pt x="0" y="206746"/>
                      </a:cubicBezTo>
                      <a:cubicBezTo>
                        <a:pt x="0" y="178821"/>
                        <a:pt x="5404" y="151765"/>
                        <a:pt x="16044" y="126264"/>
                      </a:cubicBezTo>
                      <a:cubicBezTo>
                        <a:pt x="26315" y="101652"/>
                        <a:pt x="41046" y="79538"/>
                        <a:pt x="59792" y="60551"/>
                      </a:cubicBezTo>
                      <a:cubicBezTo>
                        <a:pt x="78538" y="41564"/>
                        <a:pt x="100357" y="26648"/>
                        <a:pt x="124673" y="16248"/>
                      </a:cubicBezTo>
                      <a:cubicBezTo>
                        <a:pt x="149841" y="5459"/>
                        <a:pt x="176563" y="0"/>
                        <a:pt x="204118" y="0"/>
                      </a:cubicBezTo>
                      <a:cubicBezTo>
                        <a:pt x="231673" y="0"/>
                        <a:pt x="258395" y="5459"/>
                        <a:pt x="283563" y="16248"/>
                      </a:cubicBezTo>
                      <a:cubicBezTo>
                        <a:pt x="307861" y="26667"/>
                        <a:pt x="329698" y="41564"/>
                        <a:pt x="348444" y="60551"/>
                      </a:cubicBezTo>
                      <a:cubicBezTo>
                        <a:pt x="367190" y="79538"/>
                        <a:pt x="381902" y="101652"/>
                        <a:pt x="392192" y="126264"/>
                      </a:cubicBezTo>
                      <a:cubicBezTo>
                        <a:pt x="402832" y="151747"/>
                        <a:pt x="408236" y="178821"/>
                        <a:pt x="408236" y="206746"/>
                      </a:cubicBezTo>
                      <a:cubicBezTo>
                        <a:pt x="408236" y="234671"/>
                        <a:pt x="402832" y="261726"/>
                        <a:pt x="392192" y="287227"/>
                      </a:cubicBezTo>
                      <a:cubicBezTo>
                        <a:pt x="381921" y="311840"/>
                        <a:pt x="367190" y="333954"/>
                        <a:pt x="348444" y="352941"/>
                      </a:cubicBezTo>
                      <a:cubicBezTo>
                        <a:pt x="329698" y="371928"/>
                        <a:pt x="307879" y="386843"/>
                        <a:pt x="283563" y="397244"/>
                      </a:cubicBezTo>
                      <a:cubicBezTo>
                        <a:pt x="258395" y="408032"/>
                        <a:pt x="231673" y="413491"/>
                        <a:pt x="204118" y="413491"/>
                      </a:cubicBezTo>
                      <a:close/>
                    </a:path>
                  </a:pathLst>
                </a:custGeom>
                <a:solidFill>
                  <a:srgbClr val="3C3C3C">
                    <a:alpha val="76000"/>
                  </a:srgbClr>
                </a:solidFill>
                <a:ln w="1851" cap="flat">
                  <a:noFill/>
                  <a:prstDash val="solid"/>
                  <a:miter/>
                </a:ln>
              </p:spPr>
              <p:txBody>
                <a:bodyPr/>
                <a:lstStyle/>
                <a:p>
                  <a:endParaRPr lang="en-US"/>
                </a:p>
              </p:txBody>
            </p:sp>
            <p:sp>
              <p:nvSpPr>
                <p:cNvPr id="139" name="Freeform 138">
                  <a:extLst>
                    <a:ext uri="{FF2B5EF4-FFF2-40B4-BE49-F238E27FC236}">
                      <a16:creationId xmlns:a16="http://schemas.microsoft.com/office/drawing/2014/main" id="{DD410009-0F84-8F48-A7CA-2065E5B065FC}"/>
                    </a:ext>
                  </a:extLst>
                </p:cNvPr>
                <p:cNvSpPr/>
                <p:nvPr/>
              </p:nvSpPr>
              <p:spPr>
                <a:xfrm>
                  <a:off x="6402126" y="6090186"/>
                  <a:ext cx="406311" cy="411159"/>
                </a:xfrm>
                <a:custGeom>
                  <a:avLst/>
                  <a:gdLst>
                    <a:gd name="csX0" fmla="*/ 203156 w 406311"/>
                    <a:gd name="csY0" fmla="*/ 411160 h 411159"/>
                    <a:gd name="csX1" fmla="*/ 124081 w 406311"/>
                    <a:gd name="csY1" fmla="*/ 395004 h 411159"/>
                    <a:gd name="csX2" fmla="*/ 59514 w 406311"/>
                    <a:gd name="csY2" fmla="*/ 350942 h 411159"/>
                    <a:gd name="csX3" fmla="*/ 15970 w 406311"/>
                    <a:gd name="csY3" fmla="*/ 285599 h 411159"/>
                    <a:gd name="csX4" fmla="*/ 0 w 406311"/>
                    <a:gd name="csY4" fmla="*/ 205580 h 411159"/>
                    <a:gd name="csX5" fmla="*/ 15970 w 406311"/>
                    <a:gd name="csY5" fmla="*/ 125561 h 411159"/>
                    <a:gd name="csX6" fmla="*/ 59514 w 406311"/>
                    <a:gd name="csY6" fmla="*/ 60218 h 411159"/>
                    <a:gd name="csX7" fmla="*/ 124081 w 406311"/>
                    <a:gd name="csY7" fmla="*/ 16155 h 411159"/>
                    <a:gd name="csX8" fmla="*/ 203156 w 406311"/>
                    <a:gd name="csY8" fmla="*/ 0 h 411159"/>
                    <a:gd name="csX9" fmla="*/ 282231 w 406311"/>
                    <a:gd name="csY9" fmla="*/ 16155 h 411159"/>
                    <a:gd name="csX10" fmla="*/ 346797 w 406311"/>
                    <a:gd name="csY10" fmla="*/ 60218 h 411159"/>
                    <a:gd name="csX11" fmla="*/ 390341 w 406311"/>
                    <a:gd name="csY11" fmla="*/ 125561 h 411159"/>
                    <a:gd name="csX12" fmla="*/ 406311 w 406311"/>
                    <a:gd name="csY12" fmla="*/ 205580 h 411159"/>
                    <a:gd name="csX13" fmla="*/ 390341 w 406311"/>
                    <a:gd name="csY13" fmla="*/ 285599 h 411159"/>
                    <a:gd name="csX14" fmla="*/ 346797 w 406311"/>
                    <a:gd name="csY14" fmla="*/ 350942 h 411159"/>
                    <a:gd name="csX15" fmla="*/ 282231 w 406311"/>
                    <a:gd name="csY15" fmla="*/ 395004 h 411159"/>
                    <a:gd name="csX16" fmla="*/ 203156 w 406311"/>
                    <a:gd name="csY16" fmla="*/ 411160 h 411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6311" h="411159">
                      <a:moveTo>
                        <a:pt x="203156" y="411160"/>
                      </a:moveTo>
                      <a:cubicBezTo>
                        <a:pt x="175730" y="411160"/>
                        <a:pt x="149119" y="405719"/>
                        <a:pt x="124081" y="395004"/>
                      </a:cubicBezTo>
                      <a:cubicBezTo>
                        <a:pt x="99894" y="384641"/>
                        <a:pt x="78168" y="369818"/>
                        <a:pt x="59514" y="350942"/>
                      </a:cubicBezTo>
                      <a:cubicBezTo>
                        <a:pt x="40861" y="332067"/>
                        <a:pt x="26204" y="310082"/>
                        <a:pt x="15970" y="285599"/>
                      </a:cubicBezTo>
                      <a:cubicBezTo>
                        <a:pt x="5385" y="260246"/>
                        <a:pt x="0" y="233338"/>
                        <a:pt x="0" y="205580"/>
                      </a:cubicBezTo>
                      <a:cubicBezTo>
                        <a:pt x="0" y="177821"/>
                        <a:pt x="5367" y="150896"/>
                        <a:pt x="15970" y="125561"/>
                      </a:cubicBezTo>
                      <a:cubicBezTo>
                        <a:pt x="26204" y="101078"/>
                        <a:pt x="40842" y="79093"/>
                        <a:pt x="59514" y="60218"/>
                      </a:cubicBezTo>
                      <a:cubicBezTo>
                        <a:pt x="78168" y="41342"/>
                        <a:pt x="99894" y="26519"/>
                        <a:pt x="124081" y="16155"/>
                      </a:cubicBezTo>
                      <a:cubicBezTo>
                        <a:pt x="149119" y="5441"/>
                        <a:pt x="175730" y="0"/>
                        <a:pt x="203156" y="0"/>
                      </a:cubicBezTo>
                      <a:cubicBezTo>
                        <a:pt x="230581" y="0"/>
                        <a:pt x="257192" y="5441"/>
                        <a:pt x="282231" y="16155"/>
                      </a:cubicBezTo>
                      <a:cubicBezTo>
                        <a:pt x="306418" y="26519"/>
                        <a:pt x="328143" y="41342"/>
                        <a:pt x="346797" y="60218"/>
                      </a:cubicBezTo>
                      <a:cubicBezTo>
                        <a:pt x="365451" y="79093"/>
                        <a:pt x="380107" y="101078"/>
                        <a:pt x="390341" y="125561"/>
                      </a:cubicBezTo>
                      <a:cubicBezTo>
                        <a:pt x="400926" y="150914"/>
                        <a:pt x="406311" y="177821"/>
                        <a:pt x="406311" y="205580"/>
                      </a:cubicBezTo>
                      <a:cubicBezTo>
                        <a:pt x="406311" y="233338"/>
                        <a:pt x="400945" y="260264"/>
                        <a:pt x="390341" y="285599"/>
                      </a:cubicBezTo>
                      <a:cubicBezTo>
                        <a:pt x="380107" y="310082"/>
                        <a:pt x="365469" y="332067"/>
                        <a:pt x="346797" y="350942"/>
                      </a:cubicBezTo>
                      <a:cubicBezTo>
                        <a:pt x="328143" y="369818"/>
                        <a:pt x="306418" y="384641"/>
                        <a:pt x="282231" y="395004"/>
                      </a:cubicBezTo>
                      <a:cubicBezTo>
                        <a:pt x="257192" y="405719"/>
                        <a:pt x="230581" y="411160"/>
                        <a:pt x="203156" y="411160"/>
                      </a:cubicBezTo>
                      <a:close/>
                    </a:path>
                  </a:pathLst>
                </a:custGeom>
                <a:solidFill>
                  <a:srgbClr val="373737">
                    <a:alpha val="78000"/>
                  </a:srgbClr>
                </a:solidFill>
                <a:ln w="1851" cap="flat">
                  <a:noFill/>
                  <a:prstDash val="solid"/>
                  <a:miter/>
                </a:ln>
              </p:spPr>
              <p:txBody>
                <a:bodyPr/>
                <a:lstStyle/>
                <a:p>
                  <a:endParaRPr lang="en-US"/>
                </a:p>
              </p:txBody>
            </p:sp>
            <p:sp>
              <p:nvSpPr>
                <p:cNvPr id="140" name="Freeform 139">
                  <a:extLst>
                    <a:ext uri="{FF2B5EF4-FFF2-40B4-BE49-F238E27FC236}">
                      <a16:creationId xmlns:a16="http://schemas.microsoft.com/office/drawing/2014/main" id="{37B9F5A5-9410-E946-36AA-1F8F042ECD3D}"/>
                    </a:ext>
                  </a:extLst>
                </p:cNvPr>
                <p:cNvSpPr/>
                <p:nvPr/>
              </p:nvSpPr>
              <p:spPr>
                <a:xfrm>
                  <a:off x="6403070" y="6090408"/>
                  <a:ext cx="404423" cy="408828"/>
                </a:xfrm>
                <a:custGeom>
                  <a:avLst/>
                  <a:gdLst>
                    <a:gd name="csX0" fmla="*/ 202212 w 404423"/>
                    <a:gd name="csY0" fmla="*/ 408828 h 408828"/>
                    <a:gd name="csX1" fmla="*/ 123507 w 404423"/>
                    <a:gd name="csY1" fmla="*/ 392765 h 408828"/>
                    <a:gd name="csX2" fmla="*/ 59237 w 404423"/>
                    <a:gd name="csY2" fmla="*/ 348962 h 408828"/>
                    <a:gd name="csX3" fmla="*/ 15896 w 404423"/>
                    <a:gd name="csY3" fmla="*/ 283989 h 408828"/>
                    <a:gd name="csX4" fmla="*/ 0 w 404423"/>
                    <a:gd name="csY4" fmla="*/ 204414 h 408828"/>
                    <a:gd name="csX5" fmla="*/ 15896 w 404423"/>
                    <a:gd name="csY5" fmla="*/ 124840 h 408828"/>
                    <a:gd name="csX6" fmla="*/ 59237 w 404423"/>
                    <a:gd name="csY6" fmla="*/ 59866 h 408828"/>
                    <a:gd name="csX7" fmla="*/ 123507 w 404423"/>
                    <a:gd name="csY7" fmla="*/ 16063 h 408828"/>
                    <a:gd name="csX8" fmla="*/ 202212 w 404423"/>
                    <a:gd name="csY8" fmla="*/ 0 h 408828"/>
                    <a:gd name="csX9" fmla="*/ 280917 w 404423"/>
                    <a:gd name="csY9" fmla="*/ 16063 h 408828"/>
                    <a:gd name="csX10" fmla="*/ 345187 w 404423"/>
                    <a:gd name="csY10" fmla="*/ 59866 h 408828"/>
                    <a:gd name="csX11" fmla="*/ 388528 w 404423"/>
                    <a:gd name="csY11" fmla="*/ 124840 h 408828"/>
                    <a:gd name="csX12" fmla="*/ 404424 w 404423"/>
                    <a:gd name="csY12" fmla="*/ 204414 h 408828"/>
                    <a:gd name="csX13" fmla="*/ 388528 w 404423"/>
                    <a:gd name="csY13" fmla="*/ 283989 h 408828"/>
                    <a:gd name="csX14" fmla="*/ 345187 w 404423"/>
                    <a:gd name="csY14" fmla="*/ 348962 h 408828"/>
                    <a:gd name="csX15" fmla="*/ 280917 w 404423"/>
                    <a:gd name="csY15" fmla="*/ 392765 h 408828"/>
                    <a:gd name="csX16" fmla="*/ 202212 w 404423"/>
                    <a:gd name="csY16" fmla="*/ 408828 h 408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4423" h="408828">
                      <a:moveTo>
                        <a:pt x="202212" y="408828"/>
                      </a:moveTo>
                      <a:cubicBezTo>
                        <a:pt x="174916" y="408828"/>
                        <a:pt x="148434" y="403424"/>
                        <a:pt x="123507" y="392765"/>
                      </a:cubicBezTo>
                      <a:cubicBezTo>
                        <a:pt x="99431" y="382476"/>
                        <a:pt x="77798" y="367727"/>
                        <a:pt x="59237" y="348962"/>
                      </a:cubicBezTo>
                      <a:cubicBezTo>
                        <a:pt x="40657" y="330197"/>
                        <a:pt x="26093" y="308324"/>
                        <a:pt x="15896" y="283989"/>
                      </a:cubicBezTo>
                      <a:cubicBezTo>
                        <a:pt x="5348" y="258784"/>
                        <a:pt x="0" y="232025"/>
                        <a:pt x="0" y="204414"/>
                      </a:cubicBezTo>
                      <a:cubicBezTo>
                        <a:pt x="0" y="176804"/>
                        <a:pt x="5348" y="150044"/>
                        <a:pt x="15896" y="124840"/>
                      </a:cubicBezTo>
                      <a:cubicBezTo>
                        <a:pt x="26074" y="100505"/>
                        <a:pt x="40657" y="78631"/>
                        <a:pt x="59237" y="59866"/>
                      </a:cubicBezTo>
                      <a:cubicBezTo>
                        <a:pt x="77817" y="41101"/>
                        <a:pt x="99431" y="26352"/>
                        <a:pt x="123507" y="16063"/>
                      </a:cubicBezTo>
                      <a:cubicBezTo>
                        <a:pt x="148434" y="5404"/>
                        <a:pt x="174916" y="0"/>
                        <a:pt x="202212" y="0"/>
                      </a:cubicBezTo>
                      <a:cubicBezTo>
                        <a:pt x="229508" y="0"/>
                        <a:pt x="255990" y="5404"/>
                        <a:pt x="280917" y="16063"/>
                      </a:cubicBezTo>
                      <a:cubicBezTo>
                        <a:pt x="304993" y="26352"/>
                        <a:pt x="326626" y="41101"/>
                        <a:pt x="345187" y="59866"/>
                      </a:cubicBezTo>
                      <a:cubicBezTo>
                        <a:pt x="363767" y="78631"/>
                        <a:pt x="378331" y="100505"/>
                        <a:pt x="388528" y="124840"/>
                      </a:cubicBezTo>
                      <a:cubicBezTo>
                        <a:pt x="399076" y="150044"/>
                        <a:pt x="404424" y="176804"/>
                        <a:pt x="404424" y="204414"/>
                      </a:cubicBezTo>
                      <a:cubicBezTo>
                        <a:pt x="404424" y="232025"/>
                        <a:pt x="399076" y="258784"/>
                        <a:pt x="388528" y="283989"/>
                      </a:cubicBezTo>
                      <a:cubicBezTo>
                        <a:pt x="378349" y="308324"/>
                        <a:pt x="363767" y="330197"/>
                        <a:pt x="345187" y="348962"/>
                      </a:cubicBezTo>
                      <a:cubicBezTo>
                        <a:pt x="326607" y="367727"/>
                        <a:pt x="304993" y="382476"/>
                        <a:pt x="280917" y="392765"/>
                      </a:cubicBezTo>
                      <a:cubicBezTo>
                        <a:pt x="255990" y="403424"/>
                        <a:pt x="229508" y="408828"/>
                        <a:pt x="202212" y="408828"/>
                      </a:cubicBezTo>
                      <a:close/>
                    </a:path>
                  </a:pathLst>
                </a:custGeom>
                <a:solidFill>
                  <a:srgbClr val="323232">
                    <a:alpha val="80000"/>
                  </a:srgbClr>
                </a:solidFill>
                <a:ln w="1851" cap="flat">
                  <a:noFill/>
                  <a:prstDash val="solid"/>
                  <a:miter/>
                </a:ln>
              </p:spPr>
              <p:txBody>
                <a:bodyPr/>
                <a:lstStyle/>
                <a:p>
                  <a:endParaRPr lang="en-US"/>
                </a:p>
              </p:txBody>
            </p:sp>
            <p:sp>
              <p:nvSpPr>
                <p:cNvPr id="141" name="Freeform 140">
                  <a:extLst>
                    <a:ext uri="{FF2B5EF4-FFF2-40B4-BE49-F238E27FC236}">
                      <a16:creationId xmlns:a16="http://schemas.microsoft.com/office/drawing/2014/main" id="{59CC7ADA-7D72-0421-773B-3125C66E2A1B}"/>
                    </a:ext>
                  </a:extLst>
                </p:cNvPr>
                <p:cNvSpPr/>
                <p:nvPr/>
              </p:nvSpPr>
              <p:spPr>
                <a:xfrm>
                  <a:off x="6403995" y="6090612"/>
                  <a:ext cx="402536" cy="406496"/>
                </a:xfrm>
                <a:custGeom>
                  <a:avLst/>
                  <a:gdLst>
                    <a:gd name="csX0" fmla="*/ 201268 w 402536"/>
                    <a:gd name="csY0" fmla="*/ 406496 h 406496"/>
                    <a:gd name="csX1" fmla="*/ 122934 w 402536"/>
                    <a:gd name="csY1" fmla="*/ 390526 h 406496"/>
                    <a:gd name="csX2" fmla="*/ 58959 w 402536"/>
                    <a:gd name="csY2" fmla="*/ 346964 h 406496"/>
                    <a:gd name="csX3" fmla="*/ 15822 w 402536"/>
                    <a:gd name="csY3" fmla="*/ 282360 h 406496"/>
                    <a:gd name="csX4" fmla="*/ 0 w 402536"/>
                    <a:gd name="csY4" fmla="*/ 203248 h 406496"/>
                    <a:gd name="csX5" fmla="*/ 15822 w 402536"/>
                    <a:gd name="csY5" fmla="*/ 124136 h 406496"/>
                    <a:gd name="csX6" fmla="*/ 58959 w 402536"/>
                    <a:gd name="csY6" fmla="*/ 59533 h 406496"/>
                    <a:gd name="csX7" fmla="*/ 122934 w 402536"/>
                    <a:gd name="csY7" fmla="*/ 15970 h 406496"/>
                    <a:gd name="csX8" fmla="*/ 201268 w 402536"/>
                    <a:gd name="csY8" fmla="*/ 0 h 406496"/>
                    <a:gd name="csX9" fmla="*/ 279603 w 402536"/>
                    <a:gd name="csY9" fmla="*/ 15970 h 406496"/>
                    <a:gd name="csX10" fmla="*/ 343577 w 402536"/>
                    <a:gd name="csY10" fmla="*/ 59533 h 406496"/>
                    <a:gd name="csX11" fmla="*/ 386714 w 402536"/>
                    <a:gd name="csY11" fmla="*/ 124136 h 406496"/>
                    <a:gd name="csX12" fmla="*/ 402536 w 402536"/>
                    <a:gd name="csY12" fmla="*/ 203248 h 406496"/>
                    <a:gd name="csX13" fmla="*/ 386714 w 402536"/>
                    <a:gd name="csY13" fmla="*/ 282360 h 406496"/>
                    <a:gd name="csX14" fmla="*/ 343577 w 402536"/>
                    <a:gd name="csY14" fmla="*/ 346964 h 406496"/>
                    <a:gd name="csX15" fmla="*/ 279603 w 402536"/>
                    <a:gd name="csY15" fmla="*/ 390526 h 406496"/>
                    <a:gd name="csX16" fmla="*/ 201268 w 402536"/>
                    <a:gd name="csY16" fmla="*/ 406496 h 406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2536" h="406496">
                      <a:moveTo>
                        <a:pt x="201268" y="406496"/>
                      </a:moveTo>
                      <a:cubicBezTo>
                        <a:pt x="174102" y="406496"/>
                        <a:pt x="147731" y="401130"/>
                        <a:pt x="122934" y="390526"/>
                      </a:cubicBezTo>
                      <a:cubicBezTo>
                        <a:pt x="98969" y="380292"/>
                        <a:pt x="77446" y="365636"/>
                        <a:pt x="58959" y="346964"/>
                      </a:cubicBezTo>
                      <a:cubicBezTo>
                        <a:pt x="40472" y="328291"/>
                        <a:pt x="25964" y="306566"/>
                        <a:pt x="15822" y="282360"/>
                      </a:cubicBezTo>
                      <a:cubicBezTo>
                        <a:pt x="5330" y="257303"/>
                        <a:pt x="0" y="230692"/>
                        <a:pt x="0" y="203248"/>
                      </a:cubicBezTo>
                      <a:cubicBezTo>
                        <a:pt x="0" y="175804"/>
                        <a:pt x="5330" y="149193"/>
                        <a:pt x="15822" y="124136"/>
                      </a:cubicBezTo>
                      <a:cubicBezTo>
                        <a:pt x="25964" y="99931"/>
                        <a:pt x="40472" y="78205"/>
                        <a:pt x="58959" y="59533"/>
                      </a:cubicBezTo>
                      <a:cubicBezTo>
                        <a:pt x="77446" y="40861"/>
                        <a:pt x="98969" y="26204"/>
                        <a:pt x="122934" y="15970"/>
                      </a:cubicBezTo>
                      <a:cubicBezTo>
                        <a:pt x="147750" y="5367"/>
                        <a:pt x="174102" y="0"/>
                        <a:pt x="201268" y="0"/>
                      </a:cubicBezTo>
                      <a:cubicBezTo>
                        <a:pt x="228435" y="0"/>
                        <a:pt x="254805" y="5367"/>
                        <a:pt x="279603" y="15970"/>
                      </a:cubicBezTo>
                      <a:cubicBezTo>
                        <a:pt x="303568" y="26204"/>
                        <a:pt x="325090" y="40861"/>
                        <a:pt x="343577" y="59533"/>
                      </a:cubicBezTo>
                      <a:cubicBezTo>
                        <a:pt x="362064" y="78205"/>
                        <a:pt x="376573" y="99931"/>
                        <a:pt x="386714" y="124136"/>
                      </a:cubicBezTo>
                      <a:cubicBezTo>
                        <a:pt x="397207" y="149193"/>
                        <a:pt x="402536" y="175804"/>
                        <a:pt x="402536" y="203248"/>
                      </a:cubicBezTo>
                      <a:cubicBezTo>
                        <a:pt x="402536" y="230692"/>
                        <a:pt x="397207" y="257303"/>
                        <a:pt x="386714" y="282360"/>
                      </a:cubicBezTo>
                      <a:cubicBezTo>
                        <a:pt x="376573" y="306566"/>
                        <a:pt x="362064" y="328291"/>
                        <a:pt x="343577" y="346964"/>
                      </a:cubicBezTo>
                      <a:cubicBezTo>
                        <a:pt x="325090" y="365636"/>
                        <a:pt x="303568" y="380292"/>
                        <a:pt x="279603" y="390526"/>
                      </a:cubicBezTo>
                      <a:cubicBezTo>
                        <a:pt x="254787" y="401130"/>
                        <a:pt x="228435" y="406496"/>
                        <a:pt x="201268" y="406496"/>
                      </a:cubicBezTo>
                      <a:close/>
                    </a:path>
                  </a:pathLst>
                </a:custGeom>
                <a:solidFill>
                  <a:srgbClr val="2D2D2D">
                    <a:alpha val="82000"/>
                  </a:srgbClr>
                </a:solidFill>
                <a:ln w="1851" cap="flat">
                  <a:noFill/>
                  <a:prstDash val="solid"/>
                  <a:miter/>
                </a:ln>
              </p:spPr>
              <p:txBody>
                <a:bodyPr/>
                <a:lstStyle/>
                <a:p>
                  <a:endParaRPr lang="en-US"/>
                </a:p>
              </p:txBody>
            </p:sp>
            <p:sp>
              <p:nvSpPr>
                <p:cNvPr id="142" name="Freeform 141">
                  <a:extLst>
                    <a:ext uri="{FF2B5EF4-FFF2-40B4-BE49-F238E27FC236}">
                      <a16:creationId xmlns:a16="http://schemas.microsoft.com/office/drawing/2014/main" id="{FE14B812-106B-33C7-001E-78FFD988A33C}"/>
                    </a:ext>
                  </a:extLst>
                </p:cNvPr>
                <p:cNvSpPr/>
                <p:nvPr/>
              </p:nvSpPr>
              <p:spPr>
                <a:xfrm>
                  <a:off x="6404939" y="6090816"/>
                  <a:ext cx="400648" cy="404164"/>
                </a:xfrm>
                <a:custGeom>
                  <a:avLst/>
                  <a:gdLst>
                    <a:gd name="csX0" fmla="*/ 200324 w 400648"/>
                    <a:gd name="csY0" fmla="*/ 404165 h 404164"/>
                    <a:gd name="csX1" fmla="*/ 122360 w 400648"/>
                    <a:gd name="csY1" fmla="*/ 388287 h 404164"/>
                    <a:gd name="csX2" fmla="*/ 58682 w 400648"/>
                    <a:gd name="csY2" fmla="*/ 344983 h 404164"/>
                    <a:gd name="csX3" fmla="*/ 15748 w 400648"/>
                    <a:gd name="csY3" fmla="*/ 280750 h 404164"/>
                    <a:gd name="csX4" fmla="*/ 0 w 400648"/>
                    <a:gd name="csY4" fmla="*/ 202082 h 404164"/>
                    <a:gd name="csX5" fmla="*/ 15748 w 400648"/>
                    <a:gd name="csY5" fmla="*/ 123415 h 404164"/>
                    <a:gd name="csX6" fmla="*/ 58682 w 400648"/>
                    <a:gd name="csY6" fmla="*/ 59181 h 404164"/>
                    <a:gd name="csX7" fmla="*/ 122360 w 400648"/>
                    <a:gd name="csY7" fmla="*/ 15878 h 404164"/>
                    <a:gd name="csX8" fmla="*/ 200324 w 400648"/>
                    <a:gd name="csY8" fmla="*/ 0 h 404164"/>
                    <a:gd name="csX9" fmla="*/ 278289 w 400648"/>
                    <a:gd name="csY9" fmla="*/ 15878 h 404164"/>
                    <a:gd name="csX10" fmla="*/ 341967 w 400648"/>
                    <a:gd name="csY10" fmla="*/ 59181 h 404164"/>
                    <a:gd name="csX11" fmla="*/ 384900 w 400648"/>
                    <a:gd name="csY11" fmla="*/ 123415 h 404164"/>
                    <a:gd name="csX12" fmla="*/ 400649 w 400648"/>
                    <a:gd name="csY12" fmla="*/ 202082 h 404164"/>
                    <a:gd name="csX13" fmla="*/ 384900 w 400648"/>
                    <a:gd name="csY13" fmla="*/ 280750 h 404164"/>
                    <a:gd name="csX14" fmla="*/ 341967 w 400648"/>
                    <a:gd name="csY14" fmla="*/ 344983 h 404164"/>
                    <a:gd name="csX15" fmla="*/ 278289 w 400648"/>
                    <a:gd name="csY15" fmla="*/ 388287 h 404164"/>
                    <a:gd name="csX16" fmla="*/ 200324 w 400648"/>
                    <a:gd name="csY16" fmla="*/ 404165 h 404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0648" h="404164">
                      <a:moveTo>
                        <a:pt x="200324" y="404165"/>
                      </a:moveTo>
                      <a:cubicBezTo>
                        <a:pt x="173288" y="404165"/>
                        <a:pt x="147046" y="398816"/>
                        <a:pt x="122360" y="388287"/>
                      </a:cubicBezTo>
                      <a:cubicBezTo>
                        <a:pt x="98506" y="378109"/>
                        <a:pt x="77076" y="363545"/>
                        <a:pt x="58682" y="344983"/>
                      </a:cubicBezTo>
                      <a:cubicBezTo>
                        <a:pt x="40287" y="326422"/>
                        <a:pt x="25834" y="304808"/>
                        <a:pt x="15748" y="280750"/>
                      </a:cubicBezTo>
                      <a:cubicBezTo>
                        <a:pt x="5311" y="255841"/>
                        <a:pt x="0" y="229378"/>
                        <a:pt x="0" y="202082"/>
                      </a:cubicBezTo>
                      <a:cubicBezTo>
                        <a:pt x="0" y="174786"/>
                        <a:pt x="5293" y="148342"/>
                        <a:pt x="15748" y="123415"/>
                      </a:cubicBezTo>
                      <a:cubicBezTo>
                        <a:pt x="25834" y="99357"/>
                        <a:pt x="40287" y="77742"/>
                        <a:pt x="58682" y="59181"/>
                      </a:cubicBezTo>
                      <a:cubicBezTo>
                        <a:pt x="77076" y="40620"/>
                        <a:pt x="98506" y="26056"/>
                        <a:pt x="122360" y="15878"/>
                      </a:cubicBezTo>
                      <a:cubicBezTo>
                        <a:pt x="147065" y="5348"/>
                        <a:pt x="173288" y="0"/>
                        <a:pt x="200324" y="0"/>
                      </a:cubicBezTo>
                      <a:cubicBezTo>
                        <a:pt x="227361" y="0"/>
                        <a:pt x="253602" y="5348"/>
                        <a:pt x="278289" y="15878"/>
                      </a:cubicBezTo>
                      <a:cubicBezTo>
                        <a:pt x="302143" y="26056"/>
                        <a:pt x="323572" y="40620"/>
                        <a:pt x="341967" y="59181"/>
                      </a:cubicBezTo>
                      <a:cubicBezTo>
                        <a:pt x="360362" y="77742"/>
                        <a:pt x="374815" y="99357"/>
                        <a:pt x="384900" y="123415"/>
                      </a:cubicBezTo>
                      <a:cubicBezTo>
                        <a:pt x="395338" y="148323"/>
                        <a:pt x="400649" y="174786"/>
                        <a:pt x="400649" y="202082"/>
                      </a:cubicBezTo>
                      <a:cubicBezTo>
                        <a:pt x="400649" y="229378"/>
                        <a:pt x="395356" y="255823"/>
                        <a:pt x="384900" y="280750"/>
                      </a:cubicBezTo>
                      <a:cubicBezTo>
                        <a:pt x="374815" y="304808"/>
                        <a:pt x="360362" y="326422"/>
                        <a:pt x="341967" y="344983"/>
                      </a:cubicBezTo>
                      <a:cubicBezTo>
                        <a:pt x="323572" y="363545"/>
                        <a:pt x="302143" y="378109"/>
                        <a:pt x="278289" y="388287"/>
                      </a:cubicBezTo>
                      <a:cubicBezTo>
                        <a:pt x="253602" y="398816"/>
                        <a:pt x="227361" y="404165"/>
                        <a:pt x="200324" y="404165"/>
                      </a:cubicBezTo>
                      <a:close/>
                    </a:path>
                  </a:pathLst>
                </a:custGeom>
                <a:solidFill>
                  <a:srgbClr val="282828">
                    <a:alpha val="84000"/>
                  </a:srgbClr>
                </a:solidFill>
                <a:ln w="1851" cap="flat">
                  <a:noFill/>
                  <a:prstDash val="solid"/>
                  <a:miter/>
                </a:ln>
              </p:spPr>
              <p:txBody>
                <a:bodyPr/>
                <a:lstStyle/>
                <a:p>
                  <a:endParaRPr lang="en-US"/>
                </a:p>
              </p:txBody>
            </p:sp>
            <p:sp>
              <p:nvSpPr>
                <p:cNvPr id="143" name="Freeform 142">
                  <a:extLst>
                    <a:ext uri="{FF2B5EF4-FFF2-40B4-BE49-F238E27FC236}">
                      <a16:creationId xmlns:a16="http://schemas.microsoft.com/office/drawing/2014/main" id="{B920D524-8372-022C-AD44-9116248DB656}"/>
                    </a:ext>
                  </a:extLst>
                </p:cNvPr>
                <p:cNvSpPr/>
                <p:nvPr/>
              </p:nvSpPr>
              <p:spPr>
                <a:xfrm>
                  <a:off x="6405864" y="6091019"/>
                  <a:ext cx="398798" cy="401832"/>
                </a:xfrm>
                <a:custGeom>
                  <a:avLst/>
                  <a:gdLst>
                    <a:gd name="csX0" fmla="*/ 199399 w 398798"/>
                    <a:gd name="csY0" fmla="*/ 401833 h 401832"/>
                    <a:gd name="csX1" fmla="*/ 121786 w 398798"/>
                    <a:gd name="csY1" fmla="*/ 386048 h 401832"/>
                    <a:gd name="csX2" fmla="*/ 58404 w 398798"/>
                    <a:gd name="csY2" fmla="*/ 342985 h 401832"/>
                    <a:gd name="csX3" fmla="*/ 15674 w 398798"/>
                    <a:gd name="csY3" fmla="*/ 279122 h 401832"/>
                    <a:gd name="csX4" fmla="*/ 0 w 398798"/>
                    <a:gd name="csY4" fmla="*/ 200916 h 401832"/>
                    <a:gd name="csX5" fmla="*/ 15674 w 398798"/>
                    <a:gd name="csY5" fmla="*/ 122711 h 401832"/>
                    <a:gd name="csX6" fmla="*/ 58404 w 398798"/>
                    <a:gd name="csY6" fmla="*/ 58848 h 401832"/>
                    <a:gd name="csX7" fmla="*/ 121786 w 398798"/>
                    <a:gd name="csY7" fmla="*/ 15785 h 401832"/>
                    <a:gd name="csX8" fmla="*/ 199399 w 398798"/>
                    <a:gd name="csY8" fmla="*/ 0 h 401832"/>
                    <a:gd name="csX9" fmla="*/ 277012 w 398798"/>
                    <a:gd name="csY9" fmla="*/ 15785 h 401832"/>
                    <a:gd name="csX10" fmla="*/ 340394 w 398798"/>
                    <a:gd name="csY10" fmla="*/ 58848 h 401832"/>
                    <a:gd name="csX11" fmla="*/ 383124 w 398798"/>
                    <a:gd name="csY11" fmla="*/ 122711 h 401832"/>
                    <a:gd name="csX12" fmla="*/ 398798 w 398798"/>
                    <a:gd name="csY12" fmla="*/ 200916 h 401832"/>
                    <a:gd name="csX13" fmla="*/ 383124 w 398798"/>
                    <a:gd name="csY13" fmla="*/ 279122 h 401832"/>
                    <a:gd name="csX14" fmla="*/ 340394 w 398798"/>
                    <a:gd name="csY14" fmla="*/ 342985 h 401832"/>
                    <a:gd name="csX15" fmla="*/ 277012 w 398798"/>
                    <a:gd name="csY15" fmla="*/ 386048 h 401832"/>
                    <a:gd name="csX16" fmla="*/ 199399 w 398798"/>
                    <a:gd name="csY16" fmla="*/ 401833 h 401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798" h="401832">
                      <a:moveTo>
                        <a:pt x="199399" y="401833"/>
                      </a:moveTo>
                      <a:cubicBezTo>
                        <a:pt x="172492" y="401833"/>
                        <a:pt x="146380" y="396522"/>
                        <a:pt x="121786" y="386048"/>
                      </a:cubicBezTo>
                      <a:cubicBezTo>
                        <a:pt x="98043" y="375925"/>
                        <a:pt x="76725" y="361435"/>
                        <a:pt x="58404" y="342985"/>
                      </a:cubicBezTo>
                      <a:cubicBezTo>
                        <a:pt x="40102" y="324535"/>
                        <a:pt x="25723" y="303049"/>
                        <a:pt x="15674" y="279122"/>
                      </a:cubicBezTo>
                      <a:cubicBezTo>
                        <a:pt x="5274" y="254342"/>
                        <a:pt x="0" y="228046"/>
                        <a:pt x="0" y="200916"/>
                      </a:cubicBezTo>
                      <a:cubicBezTo>
                        <a:pt x="0" y="173787"/>
                        <a:pt x="5274" y="147472"/>
                        <a:pt x="15674" y="122711"/>
                      </a:cubicBezTo>
                      <a:cubicBezTo>
                        <a:pt x="25723" y="98783"/>
                        <a:pt x="40083" y="77298"/>
                        <a:pt x="58404" y="58848"/>
                      </a:cubicBezTo>
                      <a:cubicBezTo>
                        <a:pt x="76706" y="40398"/>
                        <a:pt x="98043" y="25908"/>
                        <a:pt x="121786" y="15785"/>
                      </a:cubicBezTo>
                      <a:cubicBezTo>
                        <a:pt x="146362" y="5311"/>
                        <a:pt x="172473" y="0"/>
                        <a:pt x="199399" y="0"/>
                      </a:cubicBezTo>
                      <a:cubicBezTo>
                        <a:pt x="226325" y="0"/>
                        <a:pt x="252418" y="5311"/>
                        <a:pt x="277012" y="15785"/>
                      </a:cubicBezTo>
                      <a:cubicBezTo>
                        <a:pt x="300755" y="25908"/>
                        <a:pt x="322074" y="40398"/>
                        <a:pt x="340394" y="58848"/>
                      </a:cubicBezTo>
                      <a:cubicBezTo>
                        <a:pt x="358696" y="77298"/>
                        <a:pt x="373075" y="98783"/>
                        <a:pt x="383124" y="122711"/>
                      </a:cubicBezTo>
                      <a:cubicBezTo>
                        <a:pt x="393524" y="147491"/>
                        <a:pt x="398798" y="173787"/>
                        <a:pt x="398798" y="200916"/>
                      </a:cubicBezTo>
                      <a:cubicBezTo>
                        <a:pt x="398798" y="228046"/>
                        <a:pt x="393524" y="254361"/>
                        <a:pt x="383124" y="279122"/>
                      </a:cubicBezTo>
                      <a:cubicBezTo>
                        <a:pt x="373075" y="303049"/>
                        <a:pt x="358715" y="324535"/>
                        <a:pt x="340394" y="342985"/>
                      </a:cubicBezTo>
                      <a:cubicBezTo>
                        <a:pt x="322092" y="361435"/>
                        <a:pt x="300755" y="375925"/>
                        <a:pt x="277012" y="386048"/>
                      </a:cubicBezTo>
                      <a:cubicBezTo>
                        <a:pt x="252437" y="396522"/>
                        <a:pt x="226325" y="401833"/>
                        <a:pt x="199399" y="401833"/>
                      </a:cubicBezTo>
                      <a:close/>
                    </a:path>
                  </a:pathLst>
                </a:custGeom>
                <a:solidFill>
                  <a:srgbClr val="232323">
                    <a:alpha val="86000"/>
                  </a:srgbClr>
                </a:solidFill>
                <a:ln w="1851" cap="flat">
                  <a:noFill/>
                  <a:prstDash val="solid"/>
                  <a:miter/>
                </a:ln>
              </p:spPr>
              <p:txBody>
                <a:bodyPr/>
                <a:lstStyle/>
                <a:p>
                  <a:endParaRPr lang="en-US"/>
                </a:p>
              </p:txBody>
            </p:sp>
            <p:sp>
              <p:nvSpPr>
                <p:cNvPr id="144" name="Freeform 143">
                  <a:extLst>
                    <a:ext uri="{FF2B5EF4-FFF2-40B4-BE49-F238E27FC236}">
                      <a16:creationId xmlns:a16="http://schemas.microsoft.com/office/drawing/2014/main" id="{FFA98CE7-373B-5566-CE18-D8ED48EB18B1}"/>
                    </a:ext>
                  </a:extLst>
                </p:cNvPr>
                <p:cNvSpPr/>
                <p:nvPr/>
              </p:nvSpPr>
              <p:spPr>
                <a:xfrm>
                  <a:off x="6406827" y="6091223"/>
                  <a:ext cx="396873" cy="399501"/>
                </a:xfrm>
                <a:custGeom>
                  <a:avLst/>
                  <a:gdLst>
                    <a:gd name="csX0" fmla="*/ 198437 w 396873"/>
                    <a:gd name="csY0" fmla="*/ 399501 h 399501"/>
                    <a:gd name="csX1" fmla="*/ 121194 w 396873"/>
                    <a:gd name="csY1" fmla="*/ 383808 h 399501"/>
                    <a:gd name="csX2" fmla="*/ 58127 w 396873"/>
                    <a:gd name="csY2" fmla="*/ 341005 h 399501"/>
                    <a:gd name="csX3" fmla="*/ 15600 w 396873"/>
                    <a:gd name="csY3" fmla="*/ 277512 h 399501"/>
                    <a:gd name="csX4" fmla="*/ 0 w 396873"/>
                    <a:gd name="csY4" fmla="*/ 199751 h 399501"/>
                    <a:gd name="csX5" fmla="*/ 15600 w 396873"/>
                    <a:gd name="csY5" fmla="*/ 121990 h 399501"/>
                    <a:gd name="csX6" fmla="*/ 58127 w 396873"/>
                    <a:gd name="csY6" fmla="*/ 58497 h 399501"/>
                    <a:gd name="csX7" fmla="*/ 121194 w 396873"/>
                    <a:gd name="csY7" fmla="*/ 15693 h 399501"/>
                    <a:gd name="csX8" fmla="*/ 198437 w 396873"/>
                    <a:gd name="csY8" fmla="*/ 0 h 399501"/>
                    <a:gd name="csX9" fmla="*/ 275680 w 396873"/>
                    <a:gd name="csY9" fmla="*/ 15693 h 399501"/>
                    <a:gd name="csX10" fmla="*/ 338747 w 396873"/>
                    <a:gd name="csY10" fmla="*/ 58497 h 399501"/>
                    <a:gd name="csX11" fmla="*/ 381273 w 396873"/>
                    <a:gd name="csY11" fmla="*/ 121990 h 399501"/>
                    <a:gd name="csX12" fmla="*/ 396873 w 396873"/>
                    <a:gd name="csY12" fmla="*/ 199751 h 399501"/>
                    <a:gd name="csX13" fmla="*/ 381273 w 396873"/>
                    <a:gd name="csY13" fmla="*/ 277512 h 399501"/>
                    <a:gd name="csX14" fmla="*/ 338747 w 396873"/>
                    <a:gd name="csY14" fmla="*/ 341005 h 399501"/>
                    <a:gd name="csX15" fmla="*/ 275680 w 396873"/>
                    <a:gd name="csY15" fmla="*/ 383808 h 399501"/>
                    <a:gd name="csX16" fmla="*/ 198437 w 396873"/>
                    <a:gd name="csY16" fmla="*/ 399501 h 3995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6873" h="399501">
                      <a:moveTo>
                        <a:pt x="198437" y="399501"/>
                      </a:moveTo>
                      <a:cubicBezTo>
                        <a:pt x="171641" y="399501"/>
                        <a:pt x="145658" y="394227"/>
                        <a:pt x="121194" y="383808"/>
                      </a:cubicBezTo>
                      <a:cubicBezTo>
                        <a:pt x="97562" y="373741"/>
                        <a:pt x="76336" y="359344"/>
                        <a:pt x="58127" y="341005"/>
                      </a:cubicBezTo>
                      <a:cubicBezTo>
                        <a:pt x="39898" y="322666"/>
                        <a:pt x="25593" y="301291"/>
                        <a:pt x="15600" y="277512"/>
                      </a:cubicBezTo>
                      <a:cubicBezTo>
                        <a:pt x="5256" y="252880"/>
                        <a:pt x="0" y="226732"/>
                        <a:pt x="0" y="199751"/>
                      </a:cubicBezTo>
                      <a:cubicBezTo>
                        <a:pt x="0" y="172769"/>
                        <a:pt x="5256" y="146621"/>
                        <a:pt x="15600" y="121990"/>
                      </a:cubicBezTo>
                      <a:cubicBezTo>
                        <a:pt x="25593" y="98210"/>
                        <a:pt x="39898" y="76836"/>
                        <a:pt x="58127" y="58497"/>
                      </a:cubicBezTo>
                      <a:cubicBezTo>
                        <a:pt x="76355" y="40157"/>
                        <a:pt x="97581" y="25742"/>
                        <a:pt x="121194" y="15693"/>
                      </a:cubicBezTo>
                      <a:cubicBezTo>
                        <a:pt x="145658" y="5274"/>
                        <a:pt x="171641" y="0"/>
                        <a:pt x="198437" y="0"/>
                      </a:cubicBezTo>
                      <a:cubicBezTo>
                        <a:pt x="225233" y="0"/>
                        <a:pt x="251215" y="5274"/>
                        <a:pt x="275680" y="15693"/>
                      </a:cubicBezTo>
                      <a:cubicBezTo>
                        <a:pt x="299311" y="25760"/>
                        <a:pt x="320537" y="40157"/>
                        <a:pt x="338747" y="58497"/>
                      </a:cubicBezTo>
                      <a:cubicBezTo>
                        <a:pt x="356975" y="76836"/>
                        <a:pt x="371280" y="98210"/>
                        <a:pt x="381273" y="121990"/>
                      </a:cubicBezTo>
                      <a:cubicBezTo>
                        <a:pt x="391618" y="146621"/>
                        <a:pt x="396873" y="172769"/>
                        <a:pt x="396873" y="199751"/>
                      </a:cubicBezTo>
                      <a:cubicBezTo>
                        <a:pt x="396873" y="226732"/>
                        <a:pt x="391618" y="252880"/>
                        <a:pt x="381273" y="277512"/>
                      </a:cubicBezTo>
                      <a:cubicBezTo>
                        <a:pt x="371280" y="301291"/>
                        <a:pt x="356975" y="322666"/>
                        <a:pt x="338747" y="341005"/>
                      </a:cubicBezTo>
                      <a:cubicBezTo>
                        <a:pt x="320519" y="359344"/>
                        <a:pt x="299293" y="373760"/>
                        <a:pt x="275680" y="383808"/>
                      </a:cubicBezTo>
                      <a:cubicBezTo>
                        <a:pt x="251215" y="394227"/>
                        <a:pt x="225233" y="399501"/>
                        <a:pt x="198437" y="399501"/>
                      </a:cubicBezTo>
                      <a:close/>
                    </a:path>
                  </a:pathLst>
                </a:custGeom>
                <a:solidFill>
                  <a:srgbClr val="1E1E1E">
                    <a:alpha val="88000"/>
                  </a:srgbClr>
                </a:solidFill>
                <a:ln w="1851" cap="flat">
                  <a:noFill/>
                  <a:prstDash val="solid"/>
                  <a:miter/>
                </a:ln>
              </p:spPr>
              <p:txBody>
                <a:bodyPr/>
                <a:lstStyle/>
                <a:p>
                  <a:endParaRPr lang="en-US"/>
                </a:p>
              </p:txBody>
            </p:sp>
            <p:sp>
              <p:nvSpPr>
                <p:cNvPr id="145" name="Freeform 144">
                  <a:extLst>
                    <a:ext uri="{FF2B5EF4-FFF2-40B4-BE49-F238E27FC236}">
                      <a16:creationId xmlns:a16="http://schemas.microsoft.com/office/drawing/2014/main" id="{357B2F8C-96AC-2549-BA4D-D93CC9B4DF11}"/>
                    </a:ext>
                  </a:extLst>
                </p:cNvPr>
                <p:cNvSpPr/>
                <p:nvPr/>
              </p:nvSpPr>
              <p:spPr>
                <a:xfrm>
                  <a:off x="6407770" y="6091445"/>
                  <a:ext cx="394985" cy="397169"/>
                </a:xfrm>
                <a:custGeom>
                  <a:avLst/>
                  <a:gdLst>
                    <a:gd name="csX0" fmla="*/ 197493 w 394985"/>
                    <a:gd name="csY0" fmla="*/ 397170 h 397169"/>
                    <a:gd name="csX1" fmla="*/ 120620 w 394985"/>
                    <a:gd name="csY1" fmla="*/ 381569 h 397169"/>
                    <a:gd name="csX2" fmla="*/ 57849 w 394985"/>
                    <a:gd name="csY2" fmla="*/ 339006 h 397169"/>
                    <a:gd name="csX3" fmla="*/ 15526 w 394985"/>
                    <a:gd name="csY3" fmla="*/ 275883 h 397169"/>
                    <a:gd name="csX4" fmla="*/ 0 w 394985"/>
                    <a:gd name="csY4" fmla="*/ 198585 h 397169"/>
                    <a:gd name="csX5" fmla="*/ 15526 w 394985"/>
                    <a:gd name="csY5" fmla="*/ 121286 h 397169"/>
                    <a:gd name="csX6" fmla="*/ 57849 w 394985"/>
                    <a:gd name="csY6" fmla="*/ 58163 h 397169"/>
                    <a:gd name="csX7" fmla="*/ 120620 w 394985"/>
                    <a:gd name="csY7" fmla="*/ 15600 h 397169"/>
                    <a:gd name="csX8" fmla="*/ 197493 w 394985"/>
                    <a:gd name="csY8" fmla="*/ 0 h 397169"/>
                    <a:gd name="csX9" fmla="*/ 274366 w 394985"/>
                    <a:gd name="csY9" fmla="*/ 15600 h 397169"/>
                    <a:gd name="csX10" fmla="*/ 337137 w 394985"/>
                    <a:gd name="csY10" fmla="*/ 58163 h 397169"/>
                    <a:gd name="csX11" fmla="*/ 379460 w 394985"/>
                    <a:gd name="csY11" fmla="*/ 121286 h 397169"/>
                    <a:gd name="csX12" fmla="*/ 394986 w 394985"/>
                    <a:gd name="csY12" fmla="*/ 198585 h 397169"/>
                    <a:gd name="csX13" fmla="*/ 379460 w 394985"/>
                    <a:gd name="csY13" fmla="*/ 275883 h 397169"/>
                    <a:gd name="csX14" fmla="*/ 337137 w 394985"/>
                    <a:gd name="csY14" fmla="*/ 339006 h 397169"/>
                    <a:gd name="csX15" fmla="*/ 274366 w 394985"/>
                    <a:gd name="csY15" fmla="*/ 381569 h 397169"/>
                    <a:gd name="csX16" fmla="*/ 197493 w 394985"/>
                    <a:gd name="csY16" fmla="*/ 397170 h 397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4985" h="397169">
                      <a:moveTo>
                        <a:pt x="197493" y="397170"/>
                      </a:moveTo>
                      <a:cubicBezTo>
                        <a:pt x="170826" y="397170"/>
                        <a:pt x="144974" y="391914"/>
                        <a:pt x="120620" y="381569"/>
                      </a:cubicBezTo>
                      <a:cubicBezTo>
                        <a:pt x="97099" y="371558"/>
                        <a:pt x="75984" y="357253"/>
                        <a:pt x="57849" y="339006"/>
                      </a:cubicBezTo>
                      <a:cubicBezTo>
                        <a:pt x="39713" y="320759"/>
                        <a:pt x="25464" y="299533"/>
                        <a:pt x="15526" y="275883"/>
                      </a:cubicBezTo>
                      <a:cubicBezTo>
                        <a:pt x="5237" y="251400"/>
                        <a:pt x="0" y="225400"/>
                        <a:pt x="0" y="198585"/>
                      </a:cubicBezTo>
                      <a:cubicBezTo>
                        <a:pt x="0" y="171770"/>
                        <a:pt x="5219" y="145770"/>
                        <a:pt x="15526" y="121286"/>
                      </a:cubicBezTo>
                      <a:cubicBezTo>
                        <a:pt x="25482" y="97636"/>
                        <a:pt x="39713" y="76392"/>
                        <a:pt x="57849" y="58163"/>
                      </a:cubicBezTo>
                      <a:cubicBezTo>
                        <a:pt x="75984" y="39917"/>
                        <a:pt x="97099" y="25612"/>
                        <a:pt x="120620" y="15600"/>
                      </a:cubicBezTo>
                      <a:cubicBezTo>
                        <a:pt x="144974" y="5237"/>
                        <a:pt x="170826" y="0"/>
                        <a:pt x="197493" y="0"/>
                      </a:cubicBezTo>
                      <a:cubicBezTo>
                        <a:pt x="224160" y="0"/>
                        <a:pt x="250012" y="5256"/>
                        <a:pt x="274366" y="15600"/>
                      </a:cubicBezTo>
                      <a:cubicBezTo>
                        <a:pt x="297886" y="25612"/>
                        <a:pt x="319002" y="39917"/>
                        <a:pt x="337137" y="58163"/>
                      </a:cubicBezTo>
                      <a:cubicBezTo>
                        <a:pt x="355273" y="76410"/>
                        <a:pt x="369522" y="97636"/>
                        <a:pt x="379460" y="121286"/>
                      </a:cubicBezTo>
                      <a:cubicBezTo>
                        <a:pt x="389749" y="145770"/>
                        <a:pt x="394986" y="171770"/>
                        <a:pt x="394986" y="198585"/>
                      </a:cubicBezTo>
                      <a:cubicBezTo>
                        <a:pt x="394986" y="225400"/>
                        <a:pt x="389767" y="251400"/>
                        <a:pt x="379460" y="275883"/>
                      </a:cubicBezTo>
                      <a:cubicBezTo>
                        <a:pt x="369504" y="299533"/>
                        <a:pt x="355273" y="320778"/>
                        <a:pt x="337137" y="339006"/>
                      </a:cubicBezTo>
                      <a:cubicBezTo>
                        <a:pt x="319002" y="357253"/>
                        <a:pt x="297886" y="371558"/>
                        <a:pt x="274366" y="381569"/>
                      </a:cubicBezTo>
                      <a:cubicBezTo>
                        <a:pt x="250012" y="391932"/>
                        <a:pt x="224160" y="397170"/>
                        <a:pt x="197493" y="397170"/>
                      </a:cubicBezTo>
                      <a:close/>
                    </a:path>
                  </a:pathLst>
                </a:custGeom>
                <a:solidFill>
                  <a:srgbClr val="191919">
                    <a:alpha val="90000"/>
                  </a:srgbClr>
                </a:solidFill>
                <a:ln w="1851" cap="flat">
                  <a:noFill/>
                  <a:prstDash val="solid"/>
                  <a:miter/>
                </a:ln>
              </p:spPr>
              <p:txBody>
                <a:bodyPr/>
                <a:lstStyle/>
                <a:p>
                  <a:endParaRPr lang="en-US"/>
                </a:p>
              </p:txBody>
            </p:sp>
            <p:sp>
              <p:nvSpPr>
                <p:cNvPr id="146" name="Freeform 145">
                  <a:extLst>
                    <a:ext uri="{FF2B5EF4-FFF2-40B4-BE49-F238E27FC236}">
                      <a16:creationId xmlns:a16="http://schemas.microsoft.com/office/drawing/2014/main" id="{315E2DF7-02EE-767A-D6FE-CAFDD3A7AE5D}"/>
                    </a:ext>
                  </a:extLst>
                </p:cNvPr>
                <p:cNvSpPr/>
                <p:nvPr/>
              </p:nvSpPr>
              <p:spPr>
                <a:xfrm>
                  <a:off x="6408714" y="6091648"/>
                  <a:ext cx="393098" cy="394837"/>
                </a:xfrm>
                <a:custGeom>
                  <a:avLst/>
                  <a:gdLst>
                    <a:gd name="csX0" fmla="*/ 196549 w 393098"/>
                    <a:gd name="csY0" fmla="*/ 394838 h 394837"/>
                    <a:gd name="csX1" fmla="*/ 120047 w 393098"/>
                    <a:gd name="csY1" fmla="*/ 379330 h 394837"/>
                    <a:gd name="csX2" fmla="*/ 57571 w 393098"/>
                    <a:gd name="csY2" fmla="*/ 337026 h 394837"/>
                    <a:gd name="csX3" fmla="*/ 15452 w 393098"/>
                    <a:gd name="csY3" fmla="*/ 274273 h 394837"/>
                    <a:gd name="csX4" fmla="*/ 0 w 393098"/>
                    <a:gd name="csY4" fmla="*/ 197419 h 394837"/>
                    <a:gd name="csX5" fmla="*/ 15452 w 393098"/>
                    <a:gd name="csY5" fmla="*/ 120565 h 394837"/>
                    <a:gd name="csX6" fmla="*/ 57571 w 393098"/>
                    <a:gd name="csY6" fmla="*/ 57812 h 394837"/>
                    <a:gd name="csX7" fmla="*/ 120047 w 393098"/>
                    <a:gd name="csY7" fmla="*/ 15508 h 394837"/>
                    <a:gd name="csX8" fmla="*/ 196549 w 393098"/>
                    <a:gd name="csY8" fmla="*/ 0 h 394837"/>
                    <a:gd name="csX9" fmla="*/ 273052 w 393098"/>
                    <a:gd name="csY9" fmla="*/ 15508 h 394837"/>
                    <a:gd name="csX10" fmla="*/ 335527 w 393098"/>
                    <a:gd name="csY10" fmla="*/ 57812 h 394837"/>
                    <a:gd name="csX11" fmla="*/ 377646 w 393098"/>
                    <a:gd name="csY11" fmla="*/ 120565 h 394837"/>
                    <a:gd name="csX12" fmla="*/ 393098 w 393098"/>
                    <a:gd name="csY12" fmla="*/ 197419 h 394837"/>
                    <a:gd name="csX13" fmla="*/ 377646 w 393098"/>
                    <a:gd name="csY13" fmla="*/ 274273 h 394837"/>
                    <a:gd name="csX14" fmla="*/ 335527 w 393098"/>
                    <a:gd name="csY14" fmla="*/ 337026 h 394837"/>
                    <a:gd name="csX15" fmla="*/ 273052 w 393098"/>
                    <a:gd name="csY15" fmla="*/ 379330 h 394837"/>
                    <a:gd name="csX16" fmla="*/ 196549 w 393098"/>
                    <a:gd name="csY16" fmla="*/ 394838 h 394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3098" h="394837">
                      <a:moveTo>
                        <a:pt x="196549" y="394838"/>
                      </a:moveTo>
                      <a:cubicBezTo>
                        <a:pt x="170012" y="394838"/>
                        <a:pt x="144270" y="389619"/>
                        <a:pt x="120047" y="379330"/>
                      </a:cubicBezTo>
                      <a:cubicBezTo>
                        <a:pt x="96637" y="369393"/>
                        <a:pt x="75614" y="355143"/>
                        <a:pt x="57571" y="337026"/>
                      </a:cubicBezTo>
                      <a:cubicBezTo>
                        <a:pt x="39528" y="318890"/>
                        <a:pt x="25353" y="297775"/>
                        <a:pt x="15452" y="274273"/>
                      </a:cubicBezTo>
                      <a:cubicBezTo>
                        <a:pt x="5200" y="249938"/>
                        <a:pt x="0" y="224086"/>
                        <a:pt x="0" y="197419"/>
                      </a:cubicBezTo>
                      <a:cubicBezTo>
                        <a:pt x="0" y="170752"/>
                        <a:pt x="5200" y="144900"/>
                        <a:pt x="15452" y="120565"/>
                      </a:cubicBezTo>
                      <a:cubicBezTo>
                        <a:pt x="25353" y="97062"/>
                        <a:pt x="39528" y="75948"/>
                        <a:pt x="57571" y="57812"/>
                      </a:cubicBezTo>
                      <a:cubicBezTo>
                        <a:pt x="75614" y="39676"/>
                        <a:pt x="96637" y="25445"/>
                        <a:pt x="120047" y="15508"/>
                      </a:cubicBezTo>
                      <a:cubicBezTo>
                        <a:pt x="144270" y="5219"/>
                        <a:pt x="170012" y="0"/>
                        <a:pt x="196549" y="0"/>
                      </a:cubicBezTo>
                      <a:cubicBezTo>
                        <a:pt x="223086" y="0"/>
                        <a:pt x="248828" y="5219"/>
                        <a:pt x="273052" y="15508"/>
                      </a:cubicBezTo>
                      <a:cubicBezTo>
                        <a:pt x="296461" y="25445"/>
                        <a:pt x="317484" y="39695"/>
                        <a:pt x="335527" y="57812"/>
                      </a:cubicBezTo>
                      <a:cubicBezTo>
                        <a:pt x="353570" y="75948"/>
                        <a:pt x="367746" y="97062"/>
                        <a:pt x="377646" y="120565"/>
                      </a:cubicBezTo>
                      <a:cubicBezTo>
                        <a:pt x="387898" y="144900"/>
                        <a:pt x="393098" y="170752"/>
                        <a:pt x="393098" y="197419"/>
                      </a:cubicBezTo>
                      <a:cubicBezTo>
                        <a:pt x="393098" y="224086"/>
                        <a:pt x="387898" y="249938"/>
                        <a:pt x="377646" y="274273"/>
                      </a:cubicBezTo>
                      <a:cubicBezTo>
                        <a:pt x="367746" y="297775"/>
                        <a:pt x="353570" y="318890"/>
                        <a:pt x="335527" y="337026"/>
                      </a:cubicBezTo>
                      <a:cubicBezTo>
                        <a:pt x="317484" y="355162"/>
                        <a:pt x="296461" y="369393"/>
                        <a:pt x="273052" y="379330"/>
                      </a:cubicBezTo>
                      <a:cubicBezTo>
                        <a:pt x="248828" y="389619"/>
                        <a:pt x="223086" y="394838"/>
                        <a:pt x="196549" y="394838"/>
                      </a:cubicBezTo>
                      <a:close/>
                    </a:path>
                  </a:pathLst>
                </a:custGeom>
                <a:solidFill>
                  <a:srgbClr val="141414">
                    <a:alpha val="92000"/>
                  </a:srgbClr>
                </a:solidFill>
                <a:ln w="1851" cap="flat">
                  <a:noFill/>
                  <a:prstDash val="solid"/>
                  <a:miter/>
                </a:ln>
              </p:spPr>
              <p:txBody>
                <a:bodyPr/>
                <a:lstStyle/>
                <a:p>
                  <a:endParaRPr lang="en-US"/>
                </a:p>
              </p:txBody>
            </p:sp>
            <p:sp>
              <p:nvSpPr>
                <p:cNvPr id="147" name="Freeform 146">
                  <a:extLst>
                    <a:ext uri="{FF2B5EF4-FFF2-40B4-BE49-F238E27FC236}">
                      <a16:creationId xmlns:a16="http://schemas.microsoft.com/office/drawing/2014/main" id="{F1E4E120-57DA-585B-B519-1E6D2B985781}"/>
                    </a:ext>
                  </a:extLst>
                </p:cNvPr>
                <p:cNvSpPr/>
                <p:nvPr/>
              </p:nvSpPr>
              <p:spPr>
                <a:xfrm>
                  <a:off x="6409640" y="6091852"/>
                  <a:ext cx="391210" cy="392506"/>
                </a:xfrm>
                <a:custGeom>
                  <a:avLst/>
                  <a:gdLst>
                    <a:gd name="csX0" fmla="*/ 195605 w 391210"/>
                    <a:gd name="csY0" fmla="*/ 392506 h 392506"/>
                    <a:gd name="csX1" fmla="*/ 119473 w 391210"/>
                    <a:gd name="csY1" fmla="*/ 377091 h 392506"/>
                    <a:gd name="csX2" fmla="*/ 57294 w 391210"/>
                    <a:gd name="csY2" fmla="*/ 335027 h 392506"/>
                    <a:gd name="csX3" fmla="*/ 15378 w 391210"/>
                    <a:gd name="csY3" fmla="*/ 272645 h 392506"/>
                    <a:gd name="csX4" fmla="*/ 0 w 391210"/>
                    <a:gd name="csY4" fmla="*/ 196253 h 392506"/>
                    <a:gd name="csX5" fmla="*/ 15378 w 391210"/>
                    <a:gd name="csY5" fmla="*/ 119861 h 392506"/>
                    <a:gd name="csX6" fmla="*/ 57294 w 391210"/>
                    <a:gd name="csY6" fmla="*/ 57479 h 392506"/>
                    <a:gd name="csX7" fmla="*/ 119473 w 391210"/>
                    <a:gd name="csY7" fmla="*/ 15415 h 392506"/>
                    <a:gd name="csX8" fmla="*/ 195605 w 391210"/>
                    <a:gd name="csY8" fmla="*/ 0 h 392506"/>
                    <a:gd name="csX9" fmla="*/ 271738 w 391210"/>
                    <a:gd name="csY9" fmla="*/ 15415 h 392506"/>
                    <a:gd name="csX10" fmla="*/ 333917 w 391210"/>
                    <a:gd name="csY10" fmla="*/ 57479 h 392506"/>
                    <a:gd name="csX11" fmla="*/ 375833 w 391210"/>
                    <a:gd name="csY11" fmla="*/ 119861 h 392506"/>
                    <a:gd name="csX12" fmla="*/ 391211 w 391210"/>
                    <a:gd name="csY12" fmla="*/ 196253 h 392506"/>
                    <a:gd name="csX13" fmla="*/ 375833 w 391210"/>
                    <a:gd name="csY13" fmla="*/ 272645 h 392506"/>
                    <a:gd name="csX14" fmla="*/ 333917 w 391210"/>
                    <a:gd name="csY14" fmla="*/ 335027 h 392506"/>
                    <a:gd name="csX15" fmla="*/ 271738 w 391210"/>
                    <a:gd name="csY15" fmla="*/ 377091 h 392506"/>
                    <a:gd name="csX16" fmla="*/ 195605 w 391210"/>
                    <a:gd name="csY16" fmla="*/ 392506 h 392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1210" h="392506">
                      <a:moveTo>
                        <a:pt x="195605" y="392506"/>
                      </a:moveTo>
                      <a:cubicBezTo>
                        <a:pt x="169198" y="392506"/>
                        <a:pt x="143586" y="387324"/>
                        <a:pt x="119473" y="377091"/>
                      </a:cubicBezTo>
                      <a:cubicBezTo>
                        <a:pt x="96174" y="367209"/>
                        <a:pt x="75263" y="353052"/>
                        <a:pt x="57294" y="335027"/>
                      </a:cubicBezTo>
                      <a:cubicBezTo>
                        <a:pt x="39325" y="317003"/>
                        <a:pt x="25223" y="296017"/>
                        <a:pt x="15378" y="272645"/>
                      </a:cubicBezTo>
                      <a:cubicBezTo>
                        <a:pt x="5182" y="248439"/>
                        <a:pt x="0" y="222753"/>
                        <a:pt x="0" y="196253"/>
                      </a:cubicBezTo>
                      <a:cubicBezTo>
                        <a:pt x="0" y="169753"/>
                        <a:pt x="5163" y="144048"/>
                        <a:pt x="15378" y="119861"/>
                      </a:cubicBezTo>
                      <a:cubicBezTo>
                        <a:pt x="25223" y="96489"/>
                        <a:pt x="39343" y="75503"/>
                        <a:pt x="57294" y="57479"/>
                      </a:cubicBezTo>
                      <a:cubicBezTo>
                        <a:pt x="75263" y="39454"/>
                        <a:pt x="96174" y="25297"/>
                        <a:pt x="119473" y="15415"/>
                      </a:cubicBezTo>
                      <a:cubicBezTo>
                        <a:pt x="143586" y="5182"/>
                        <a:pt x="169198" y="0"/>
                        <a:pt x="195605" y="0"/>
                      </a:cubicBezTo>
                      <a:cubicBezTo>
                        <a:pt x="222013" y="0"/>
                        <a:pt x="247625" y="5182"/>
                        <a:pt x="271738" y="15415"/>
                      </a:cubicBezTo>
                      <a:cubicBezTo>
                        <a:pt x="295036" y="25297"/>
                        <a:pt x="315948" y="39454"/>
                        <a:pt x="333917" y="57479"/>
                      </a:cubicBezTo>
                      <a:cubicBezTo>
                        <a:pt x="351886" y="75503"/>
                        <a:pt x="365988" y="96489"/>
                        <a:pt x="375833" y="119861"/>
                      </a:cubicBezTo>
                      <a:cubicBezTo>
                        <a:pt x="386029" y="144067"/>
                        <a:pt x="391211" y="169753"/>
                        <a:pt x="391211" y="196253"/>
                      </a:cubicBezTo>
                      <a:cubicBezTo>
                        <a:pt x="391211" y="222753"/>
                        <a:pt x="386048" y="248458"/>
                        <a:pt x="375833" y="272645"/>
                      </a:cubicBezTo>
                      <a:cubicBezTo>
                        <a:pt x="365988" y="296017"/>
                        <a:pt x="351868" y="317003"/>
                        <a:pt x="333917" y="335027"/>
                      </a:cubicBezTo>
                      <a:cubicBezTo>
                        <a:pt x="315948" y="353052"/>
                        <a:pt x="295036" y="367209"/>
                        <a:pt x="271738" y="377091"/>
                      </a:cubicBezTo>
                      <a:cubicBezTo>
                        <a:pt x="247625" y="387324"/>
                        <a:pt x="222013" y="392506"/>
                        <a:pt x="195605" y="392506"/>
                      </a:cubicBezTo>
                      <a:close/>
                    </a:path>
                  </a:pathLst>
                </a:custGeom>
                <a:solidFill>
                  <a:srgbClr val="0F0F0F">
                    <a:alpha val="94000"/>
                  </a:srgbClr>
                </a:solidFill>
                <a:ln w="1851" cap="flat">
                  <a:noFill/>
                  <a:prstDash val="solid"/>
                  <a:miter/>
                </a:ln>
              </p:spPr>
              <p:txBody>
                <a:bodyPr/>
                <a:lstStyle/>
                <a:p>
                  <a:endParaRPr lang="en-US"/>
                </a:p>
              </p:txBody>
            </p:sp>
            <p:sp>
              <p:nvSpPr>
                <p:cNvPr id="148" name="Freeform 147">
                  <a:extLst>
                    <a:ext uri="{FF2B5EF4-FFF2-40B4-BE49-F238E27FC236}">
                      <a16:creationId xmlns:a16="http://schemas.microsoft.com/office/drawing/2014/main" id="{9268FA17-7EB7-8A97-0E02-BCE68808F0F1}"/>
                    </a:ext>
                  </a:extLst>
                </p:cNvPr>
                <p:cNvSpPr/>
                <p:nvPr/>
              </p:nvSpPr>
              <p:spPr>
                <a:xfrm>
                  <a:off x="6410565" y="6092018"/>
                  <a:ext cx="389360" cy="390211"/>
                </a:xfrm>
                <a:custGeom>
                  <a:avLst/>
                  <a:gdLst>
                    <a:gd name="csX0" fmla="*/ 194680 w 389360"/>
                    <a:gd name="csY0" fmla="*/ 390211 h 390211"/>
                    <a:gd name="csX1" fmla="*/ 118899 w 389360"/>
                    <a:gd name="csY1" fmla="*/ 374870 h 390211"/>
                    <a:gd name="csX2" fmla="*/ 57016 w 389360"/>
                    <a:gd name="csY2" fmla="*/ 333066 h 390211"/>
                    <a:gd name="csX3" fmla="*/ 15304 w 389360"/>
                    <a:gd name="csY3" fmla="*/ 271053 h 390211"/>
                    <a:gd name="csX4" fmla="*/ 0 w 389360"/>
                    <a:gd name="csY4" fmla="*/ 195106 h 390211"/>
                    <a:gd name="csX5" fmla="*/ 15304 w 389360"/>
                    <a:gd name="csY5" fmla="*/ 119158 h 390211"/>
                    <a:gd name="csX6" fmla="*/ 57016 w 389360"/>
                    <a:gd name="csY6" fmla="*/ 57146 h 390211"/>
                    <a:gd name="csX7" fmla="*/ 118899 w 389360"/>
                    <a:gd name="csY7" fmla="*/ 15341 h 390211"/>
                    <a:gd name="csX8" fmla="*/ 194680 w 389360"/>
                    <a:gd name="csY8" fmla="*/ 0 h 390211"/>
                    <a:gd name="csX9" fmla="*/ 270461 w 389360"/>
                    <a:gd name="csY9" fmla="*/ 15341 h 390211"/>
                    <a:gd name="csX10" fmla="*/ 332344 w 389360"/>
                    <a:gd name="csY10" fmla="*/ 57146 h 390211"/>
                    <a:gd name="csX11" fmla="*/ 374056 w 389360"/>
                    <a:gd name="csY11" fmla="*/ 119158 h 390211"/>
                    <a:gd name="csX12" fmla="*/ 389360 w 389360"/>
                    <a:gd name="csY12" fmla="*/ 195106 h 390211"/>
                    <a:gd name="csX13" fmla="*/ 374056 w 389360"/>
                    <a:gd name="csY13" fmla="*/ 271053 h 390211"/>
                    <a:gd name="csX14" fmla="*/ 332344 w 389360"/>
                    <a:gd name="csY14" fmla="*/ 333066 h 390211"/>
                    <a:gd name="csX15" fmla="*/ 270461 w 389360"/>
                    <a:gd name="csY15" fmla="*/ 374870 h 390211"/>
                    <a:gd name="csX16" fmla="*/ 194680 w 389360"/>
                    <a:gd name="csY16" fmla="*/ 390211 h 390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9360" h="390211">
                      <a:moveTo>
                        <a:pt x="194680" y="390211"/>
                      </a:moveTo>
                      <a:cubicBezTo>
                        <a:pt x="168402" y="390211"/>
                        <a:pt x="142901" y="385048"/>
                        <a:pt x="118899" y="374870"/>
                      </a:cubicBezTo>
                      <a:cubicBezTo>
                        <a:pt x="95712" y="365044"/>
                        <a:pt x="74893" y="350979"/>
                        <a:pt x="57016" y="333066"/>
                      </a:cubicBezTo>
                      <a:cubicBezTo>
                        <a:pt x="39140" y="315152"/>
                        <a:pt x="25094" y="294278"/>
                        <a:pt x="15304" y="271053"/>
                      </a:cubicBezTo>
                      <a:cubicBezTo>
                        <a:pt x="5145" y="246996"/>
                        <a:pt x="0" y="221439"/>
                        <a:pt x="0" y="195106"/>
                      </a:cubicBezTo>
                      <a:cubicBezTo>
                        <a:pt x="0" y="168772"/>
                        <a:pt x="5145" y="143216"/>
                        <a:pt x="15304" y="119158"/>
                      </a:cubicBezTo>
                      <a:cubicBezTo>
                        <a:pt x="25112" y="95934"/>
                        <a:pt x="39140" y="75059"/>
                        <a:pt x="57016" y="57146"/>
                      </a:cubicBezTo>
                      <a:cubicBezTo>
                        <a:pt x="74893" y="39232"/>
                        <a:pt x="95712" y="25168"/>
                        <a:pt x="118899" y="15341"/>
                      </a:cubicBezTo>
                      <a:cubicBezTo>
                        <a:pt x="142901" y="5163"/>
                        <a:pt x="168383" y="0"/>
                        <a:pt x="194680" y="0"/>
                      </a:cubicBezTo>
                      <a:cubicBezTo>
                        <a:pt x="220977" y="0"/>
                        <a:pt x="246459" y="5163"/>
                        <a:pt x="270461" y="15341"/>
                      </a:cubicBezTo>
                      <a:cubicBezTo>
                        <a:pt x="293649" y="25168"/>
                        <a:pt x="314467" y="39232"/>
                        <a:pt x="332344" y="57146"/>
                      </a:cubicBezTo>
                      <a:cubicBezTo>
                        <a:pt x="350221" y="75059"/>
                        <a:pt x="364266" y="95934"/>
                        <a:pt x="374056" y="119158"/>
                      </a:cubicBezTo>
                      <a:cubicBezTo>
                        <a:pt x="384216" y="143216"/>
                        <a:pt x="389360" y="168772"/>
                        <a:pt x="389360" y="195106"/>
                      </a:cubicBezTo>
                      <a:cubicBezTo>
                        <a:pt x="389360" y="221439"/>
                        <a:pt x="384216" y="246996"/>
                        <a:pt x="374056" y="271053"/>
                      </a:cubicBezTo>
                      <a:cubicBezTo>
                        <a:pt x="364248" y="294278"/>
                        <a:pt x="350221" y="315152"/>
                        <a:pt x="332344" y="333066"/>
                      </a:cubicBezTo>
                      <a:cubicBezTo>
                        <a:pt x="314467" y="350979"/>
                        <a:pt x="293649" y="365044"/>
                        <a:pt x="270461" y="374870"/>
                      </a:cubicBezTo>
                      <a:cubicBezTo>
                        <a:pt x="246459" y="385048"/>
                        <a:pt x="220977" y="390211"/>
                        <a:pt x="194680" y="390211"/>
                      </a:cubicBezTo>
                      <a:close/>
                    </a:path>
                  </a:pathLst>
                </a:custGeom>
                <a:solidFill>
                  <a:srgbClr val="0A0A0A">
                    <a:alpha val="96000"/>
                  </a:srgbClr>
                </a:solidFill>
                <a:ln w="1851" cap="flat">
                  <a:noFill/>
                  <a:prstDash val="solid"/>
                  <a:miter/>
                </a:ln>
              </p:spPr>
              <p:txBody>
                <a:bodyPr/>
                <a:lstStyle/>
                <a:p>
                  <a:endParaRPr lang="en-US"/>
                </a:p>
              </p:txBody>
            </p:sp>
            <p:sp>
              <p:nvSpPr>
                <p:cNvPr id="149" name="Freeform 148">
                  <a:extLst>
                    <a:ext uri="{FF2B5EF4-FFF2-40B4-BE49-F238E27FC236}">
                      <a16:creationId xmlns:a16="http://schemas.microsoft.com/office/drawing/2014/main" id="{10E53727-C885-9A89-5539-7B7943EA1648}"/>
                    </a:ext>
                  </a:extLst>
                </p:cNvPr>
                <p:cNvSpPr/>
                <p:nvPr/>
              </p:nvSpPr>
              <p:spPr>
                <a:xfrm>
                  <a:off x="6411527" y="6092222"/>
                  <a:ext cx="387454" cy="387879"/>
                </a:xfrm>
                <a:custGeom>
                  <a:avLst/>
                  <a:gdLst>
                    <a:gd name="csX0" fmla="*/ 193718 w 387454"/>
                    <a:gd name="csY0" fmla="*/ 387880 h 387879"/>
                    <a:gd name="csX1" fmla="*/ 118307 w 387454"/>
                    <a:gd name="csY1" fmla="*/ 372631 h 387879"/>
                    <a:gd name="csX2" fmla="*/ 56738 w 387454"/>
                    <a:gd name="csY2" fmla="*/ 331067 h 387879"/>
                    <a:gd name="csX3" fmla="*/ 15230 w 387454"/>
                    <a:gd name="csY3" fmla="*/ 269425 h 387879"/>
                    <a:gd name="csX4" fmla="*/ 0 w 387454"/>
                    <a:gd name="csY4" fmla="*/ 193940 h 387879"/>
                    <a:gd name="csX5" fmla="*/ 15230 w 387454"/>
                    <a:gd name="csY5" fmla="*/ 118455 h 387879"/>
                    <a:gd name="csX6" fmla="*/ 56738 w 387454"/>
                    <a:gd name="csY6" fmla="*/ 56813 h 387879"/>
                    <a:gd name="csX7" fmla="*/ 118307 w 387454"/>
                    <a:gd name="csY7" fmla="*/ 15249 h 387879"/>
                    <a:gd name="csX8" fmla="*/ 193718 w 387454"/>
                    <a:gd name="csY8" fmla="*/ 0 h 387879"/>
                    <a:gd name="csX9" fmla="*/ 269129 w 387454"/>
                    <a:gd name="csY9" fmla="*/ 15249 h 387879"/>
                    <a:gd name="csX10" fmla="*/ 330716 w 387454"/>
                    <a:gd name="csY10" fmla="*/ 56813 h 387879"/>
                    <a:gd name="csX11" fmla="*/ 372224 w 387454"/>
                    <a:gd name="csY11" fmla="*/ 118455 h 387879"/>
                    <a:gd name="csX12" fmla="*/ 387454 w 387454"/>
                    <a:gd name="csY12" fmla="*/ 193940 h 387879"/>
                    <a:gd name="csX13" fmla="*/ 372224 w 387454"/>
                    <a:gd name="csY13" fmla="*/ 269425 h 387879"/>
                    <a:gd name="csX14" fmla="*/ 330716 w 387454"/>
                    <a:gd name="csY14" fmla="*/ 331067 h 387879"/>
                    <a:gd name="csX15" fmla="*/ 269129 w 387454"/>
                    <a:gd name="csY15" fmla="*/ 372631 h 387879"/>
                    <a:gd name="csX16" fmla="*/ 193718 w 387454"/>
                    <a:gd name="csY16" fmla="*/ 387880 h 387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7454" h="387879">
                      <a:moveTo>
                        <a:pt x="193718" y="387880"/>
                      </a:moveTo>
                      <a:cubicBezTo>
                        <a:pt x="167569" y="387880"/>
                        <a:pt x="142198" y="382754"/>
                        <a:pt x="118307" y="372631"/>
                      </a:cubicBezTo>
                      <a:cubicBezTo>
                        <a:pt x="95230" y="362860"/>
                        <a:pt x="74522" y="348870"/>
                        <a:pt x="56738" y="331067"/>
                      </a:cubicBezTo>
                      <a:cubicBezTo>
                        <a:pt x="38955" y="313246"/>
                        <a:pt x="24983" y="292520"/>
                        <a:pt x="15230" y="269425"/>
                      </a:cubicBezTo>
                      <a:cubicBezTo>
                        <a:pt x="5126" y="245515"/>
                        <a:pt x="0" y="220107"/>
                        <a:pt x="0" y="193940"/>
                      </a:cubicBezTo>
                      <a:cubicBezTo>
                        <a:pt x="0" y="167773"/>
                        <a:pt x="5126" y="142365"/>
                        <a:pt x="15230" y="118455"/>
                      </a:cubicBezTo>
                      <a:cubicBezTo>
                        <a:pt x="24983" y="95360"/>
                        <a:pt x="38955" y="74615"/>
                        <a:pt x="56738" y="56813"/>
                      </a:cubicBezTo>
                      <a:cubicBezTo>
                        <a:pt x="74522" y="38992"/>
                        <a:pt x="95249" y="25020"/>
                        <a:pt x="118307" y="15249"/>
                      </a:cubicBezTo>
                      <a:cubicBezTo>
                        <a:pt x="142198" y="5145"/>
                        <a:pt x="167551" y="0"/>
                        <a:pt x="193718" y="0"/>
                      </a:cubicBezTo>
                      <a:cubicBezTo>
                        <a:pt x="219885" y="0"/>
                        <a:pt x="245238" y="5126"/>
                        <a:pt x="269129" y="15249"/>
                      </a:cubicBezTo>
                      <a:cubicBezTo>
                        <a:pt x="292205" y="25020"/>
                        <a:pt x="312913" y="39010"/>
                        <a:pt x="330716" y="56813"/>
                      </a:cubicBezTo>
                      <a:cubicBezTo>
                        <a:pt x="348500" y="74634"/>
                        <a:pt x="362472" y="95360"/>
                        <a:pt x="372224" y="118455"/>
                      </a:cubicBezTo>
                      <a:cubicBezTo>
                        <a:pt x="382328" y="142365"/>
                        <a:pt x="387454" y="167773"/>
                        <a:pt x="387454" y="193940"/>
                      </a:cubicBezTo>
                      <a:cubicBezTo>
                        <a:pt x="387454" y="220107"/>
                        <a:pt x="382328" y="245515"/>
                        <a:pt x="372224" y="269425"/>
                      </a:cubicBezTo>
                      <a:cubicBezTo>
                        <a:pt x="362472" y="292520"/>
                        <a:pt x="348500" y="313265"/>
                        <a:pt x="330716" y="331067"/>
                      </a:cubicBezTo>
                      <a:cubicBezTo>
                        <a:pt x="312932" y="348888"/>
                        <a:pt x="292205" y="362860"/>
                        <a:pt x="269129" y="372631"/>
                      </a:cubicBezTo>
                      <a:cubicBezTo>
                        <a:pt x="245238" y="382735"/>
                        <a:pt x="219885" y="387880"/>
                        <a:pt x="193718" y="387880"/>
                      </a:cubicBezTo>
                      <a:close/>
                    </a:path>
                  </a:pathLst>
                </a:custGeom>
                <a:solidFill>
                  <a:srgbClr val="050505">
                    <a:alpha val="98000"/>
                  </a:srgbClr>
                </a:solidFill>
                <a:ln w="1851" cap="flat">
                  <a:noFill/>
                  <a:prstDash val="solid"/>
                  <a:miter/>
                </a:ln>
              </p:spPr>
              <p:txBody>
                <a:bodyPr/>
                <a:lstStyle/>
                <a:p>
                  <a:endParaRPr lang="en-US"/>
                </a:p>
              </p:txBody>
            </p:sp>
            <p:sp>
              <p:nvSpPr>
                <p:cNvPr id="150" name="Freeform 149">
                  <a:extLst>
                    <a:ext uri="{FF2B5EF4-FFF2-40B4-BE49-F238E27FC236}">
                      <a16:creationId xmlns:a16="http://schemas.microsoft.com/office/drawing/2014/main" id="{D31085EC-DCC3-FF90-A235-BF72D34E620D}"/>
                    </a:ext>
                  </a:extLst>
                </p:cNvPr>
                <p:cNvSpPr/>
                <p:nvPr/>
              </p:nvSpPr>
              <p:spPr>
                <a:xfrm>
                  <a:off x="6412452" y="6092389"/>
                  <a:ext cx="385585" cy="385585"/>
                </a:xfrm>
                <a:custGeom>
                  <a:avLst/>
                  <a:gdLst>
                    <a:gd name="csX0" fmla="*/ 192793 w 385585"/>
                    <a:gd name="csY0" fmla="*/ 385585 h 385585"/>
                    <a:gd name="csX1" fmla="*/ 117752 w 385585"/>
                    <a:gd name="csY1" fmla="*/ 370429 h 385585"/>
                    <a:gd name="csX2" fmla="*/ 56479 w 385585"/>
                    <a:gd name="csY2" fmla="*/ 329106 h 385585"/>
                    <a:gd name="csX3" fmla="*/ 15156 w 385585"/>
                    <a:gd name="csY3" fmla="*/ 267833 h 385585"/>
                    <a:gd name="csX4" fmla="*/ 0 w 385585"/>
                    <a:gd name="csY4" fmla="*/ 192792 h 385585"/>
                    <a:gd name="csX5" fmla="*/ 15156 w 385585"/>
                    <a:gd name="csY5" fmla="*/ 117752 h 385585"/>
                    <a:gd name="csX6" fmla="*/ 56479 w 385585"/>
                    <a:gd name="csY6" fmla="*/ 56479 h 385585"/>
                    <a:gd name="csX7" fmla="*/ 117752 w 385585"/>
                    <a:gd name="csY7" fmla="*/ 15156 h 385585"/>
                    <a:gd name="csX8" fmla="*/ 192793 w 385585"/>
                    <a:gd name="csY8" fmla="*/ 0 h 385585"/>
                    <a:gd name="csX9" fmla="*/ 267833 w 385585"/>
                    <a:gd name="csY9" fmla="*/ 15156 h 385585"/>
                    <a:gd name="csX10" fmla="*/ 329106 w 385585"/>
                    <a:gd name="csY10" fmla="*/ 56479 h 385585"/>
                    <a:gd name="csX11" fmla="*/ 370429 w 385585"/>
                    <a:gd name="csY11" fmla="*/ 117752 h 385585"/>
                    <a:gd name="csX12" fmla="*/ 385585 w 385585"/>
                    <a:gd name="csY12" fmla="*/ 192792 h 385585"/>
                    <a:gd name="csX13" fmla="*/ 370429 w 385585"/>
                    <a:gd name="csY13" fmla="*/ 267833 h 385585"/>
                    <a:gd name="csX14" fmla="*/ 329106 w 385585"/>
                    <a:gd name="csY14" fmla="*/ 329106 h 385585"/>
                    <a:gd name="csX15" fmla="*/ 267833 w 385585"/>
                    <a:gd name="csY15" fmla="*/ 370429 h 385585"/>
                    <a:gd name="csX16" fmla="*/ 192793 w 385585"/>
                    <a:gd name="csY16" fmla="*/ 385585 h 385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5585" h="385585">
                      <a:moveTo>
                        <a:pt x="192793" y="385585"/>
                      </a:moveTo>
                      <a:cubicBezTo>
                        <a:pt x="166774" y="385585"/>
                        <a:pt x="141513" y="380496"/>
                        <a:pt x="117752" y="370429"/>
                      </a:cubicBezTo>
                      <a:cubicBezTo>
                        <a:pt x="94805" y="360713"/>
                        <a:pt x="74171" y="346815"/>
                        <a:pt x="56479" y="329106"/>
                      </a:cubicBezTo>
                      <a:cubicBezTo>
                        <a:pt x="38769" y="311395"/>
                        <a:pt x="24872" y="290780"/>
                        <a:pt x="15156" y="267833"/>
                      </a:cubicBezTo>
                      <a:cubicBezTo>
                        <a:pt x="5108" y="244072"/>
                        <a:pt x="0" y="218811"/>
                        <a:pt x="0" y="192792"/>
                      </a:cubicBezTo>
                      <a:cubicBezTo>
                        <a:pt x="0" y="166773"/>
                        <a:pt x="5089" y="141513"/>
                        <a:pt x="15156" y="117752"/>
                      </a:cubicBezTo>
                      <a:cubicBezTo>
                        <a:pt x="24872" y="94805"/>
                        <a:pt x="38769" y="74171"/>
                        <a:pt x="56479" y="56479"/>
                      </a:cubicBezTo>
                      <a:cubicBezTo>
                        <a:pt x="74189" y="38769"/>
                        <a:pt x="94805" y="24872"/>
                        <a:pt x="117752" y="15156"/>
                      </a:cubicBezTo>
                      <a:cubicBezTo>
                        <a:pt x="141513" y="5108"/>
                        <a:pt x="166774" y="0"/>
                        <a:pt x="192793" y="0"/>
                      </a:cubicBezTo>
                      <a:cubicBezTo>
                        <a:pt x="218812" y="0"/>
                        <a:pt x="244072" y="5089"/>
                        <a:pt x="267833" y="15156"/>
                      </a:cubicBezTo>
                      <a:cubicBezTo>
                        <a:pt x="290780" y="24872"/>
                        <a:pt x="311414" y="38769"/>
                        <a:pt x="329106" y="56479"/>
                      </a:cubicBezTo>
                      <a:cubicBezTo>
                        <a:pt x="346816" y="74189"/>
                        <a:pt x="360713" y="94805"/>
                        <a:pt x="370429" y="117752"/>
                      </a:cubicBezTo>
                      <a:cubicBezTo>
                        <a:pt x="380478" y="141513"/>
                        <a:pt x="385585" y="166773"/>
                        <a:pt x="385585" y="192792"/>
                      </a:cubicBezTo>
                      <a:cubicBezTo>
                        <a:pt x="385585" y="218811"/>
                        <a:pt x="380496" y="244072"/>
                        <a:pt x="370429" y="267833"/>
                      </a:cubicBezTo>
                      <a:cubicBezTo>
                        <a:pt x="360713" y="290780"/>
                        <a:pt x="346816" y="311414"/>
                        <a:pt x="329106" y="329106"/>
                      </a:cubicBezTo>
                      <a:cubicBezTo>
                        <a:pt x="311396" y="346815"/>
                        <a:pt x="290780" y="360713"/>
                        <a:pt x="267833" y="370429"/>
                      </a:cubicBezTo>
                      <a:cubicBezTo>
                        <a:pt x="244072" y="380477"/>
                        <a:pt x="218812" y="385585"/>
                        <a:pt x="192793" y="385585"/>
                      </a:cubicBezTo>
                      <a:close/>
                    </a:path>
                  </a:pathLst>
                </a:custGeom>
                <a:solidFill>
                  <a:srgbClr val="000000"/>
                </a:solidFill>
                <a:ln w="1851" cap="flat">
                  <a:noFill/>
                  <a:prstDash val="solid"/>
                  <a:miter/>
                </a:ln>
              </p:spPr>
              <p:txBody>
                <a:bodyPr/>
                <a:lstStyle/>
                <a:p>
                  <a:endParaRPr lang="en-US"/>
                </a:p>
              </p:txBody>
            </p:sp>
          </p:grpSp>
          <p:grpSp>
            <p:nvGrpSpPr>
              <p:cNvPr id="93" name="Graphic 424">
                <a:extLst>
                  <a:ext uri="{FF2B5EF4-FFF2-40B4-BE49-F238E27FC236}">
                    <a16:creationId xmlns:a16="http://schemas.microsoft.com/office/drawing/2014/main" id="{FBC4BFA7-C119-587D-553C-311F97E260CD}"/>
                  </a:ext>
                </a:extLst>
              </p:cNvPr>
              <p:cNvGrpSpPr/>
              <p:nvPr/>
            </p:nvGrpSpPr>
            <p:grpSpPr>
              <a:xfrm>
                <a:off x="6404063" y="6080650"/>
                <a:ext cx="407082" cy="407081"/>
                <a:chOff x="6404063" y="6080650"/>
                <a:chExt cx="407082" cy="407081"/>
              </a:xfrm>
            </p:grpSpPr>
            <p:sp>
              <p:nvSpPr>
                <p:cNvPr id="94" name="Freeform 93">
                  <a:extLst>
                    <a:ext uri="{FF2B5EF4-FFF2-40B4-BE49-F238E27FC236}">
                      <a16:creationId xmlns:a16="http://schemas.microsoft.com/office/drawing/2014/main" id="{780DD52F-73AF-2FE8-EF0E-6511AAA29F32}"/>
                    </a:ext>
                  </a:extLst>
                </p:cNvPr>
                <p:cNvSpPr/>
                <p:nvPr/>
              </p:nvSpPr>
              <p:spPr>
                <a:xfrm>
                  <a:off x="6404063" y="6080650"/>
                  <a:ext cx="407082" cy="407081"/>
                </a:xfrm>
                <a:custGeom>
                  <a:avLst/>
                  <a:gdLst>
                    <a:gd name="csX0" fmla="*/ 205105 w 407082"/>
                    <a:gd name="csY0" fmla="*/ 6 h 407081"/>
                    <a:gd name="csX1" fmla="*/ 407076 w 407082"/>
                    <a:gd name="csY1" fmla="*/ 205105 h 407081"/>
                    <a:gd name="csX2" fmla="*/ 201996 w 407082"/>
                    <a:gd name="csY2" fmla="*/ 407076 h 407081"/>
                    <a:gd name="csX3" fmla="*/ 6 w 407082"/>
                    <a:gd name="csY3" fmla="*/ 201996 h 407081"/>
                    <a:gd name="csX4" fmla="*/ 205086 w 407082"/>
                    <a:gd name="csY4" fmla="*/ 6 h 407081"/>
                  </a:gdLst>
                  <a:ahLst/>
                  <a:cxnLst>
                    <a:cxn ang="0">
                      <a:pos x="csX0" y="csY0"/>
                    </a:cxn>
                    <a:cxn ang="0">
                      <a:pos x="csX1" y="csY1"/>
                    </a:cxn>
                    <a:cxn ang="0">
                      <a:pos x="csX2" y="csY2"/>
                    </a:cxn>
                    <a:cxn ang="0">
                      <a:pos x="csX3" y="csY3"/>
                    </a:cxn>
                    <a:cxn ang="0">
                      <a:pos x="csX4" y="csY4"/>
                    </a:cxn>
                  </a:cxnLst>
                  <a:rect l="l" t="t" r="r" b="b"/>
                  <a:pathLst>
                    <a:path w="407082" h="407081">
                      <a:moveTo>
                        <a:pt x="205105" y="6"/>
                      </a:moveTo>
                      <a:cubicBezTo>
                        <a:pt x="317508" y="857"/>
                        <a:pt x="407946" y="92683"/>
                        <a:pt x="407076" y="205105"/>
                      </a:cubicBezTo>
                      <a:cubicBezTo>
                        <a:pt x="406225" y="317509"/>
                        <a:pt x="314400" y="407927"/>
                        <a:pt x="201996" y="407076"/>
                      </a:cubicBezTo>
                      <a:cubicBezTo>
                        <a:pt x="89592" y="406225"/>
                        <a:pt x="-845" y="314399"/>
                        <a:pt x="6" y="201996"/>
                      </a:cubicBezTo>
                      <a:cubicBezTo>
                        <a:pt x="857" y="89592"/>
                        <a:pt x="92683" y="-845"/>
                        <a:pt x="205086" y="6"/>
                      </a:cubicBezTo>
                      <a:close/>
                    </a:path>
                  </a:pathLst>
                </a:custGeom>
                <a:solidFill>
                  <a:srgbClr val="000000"/>
                </a:solidFill>
                <a:ln w="1851" cap="flat">
                  <a:noFill/>
                  <a:prstDash val="solid"/>
                  <a:miter/>
                </a:ln>
              </p:spPr>
              <p:txBody>
                <a:bodyPr/>
                <a:lstStyle/>
                <a:p>
                  <a:endParaRPr lang="en-US"/>
                </a:p>
              </p:txBody>
            </p:sp>
            <p:sp>
              <p:nvSpPr>
                <p:cNvPr id="95" name="Freeform 94">
                  <a:extLst>
                    <a:ext uri="{FF2B5EF4-FFF2-40B4-BE49-F238E27FC236}">
                      <a16:creationId xmlns:a16="http://schemas.microsoft.com/office/drawing/2014/main" id="{06F0BF76-9768-CC57-4F5A-51212FAE5EE8}"/>
                    </a:ext>
                  </a:extLst>
                </p:cNvPr>
                <p:cNvSpPr/>
                <p:nvPr/>
              </p:nvSpPr>
              <p:spPr>
                <a:xfrm>
                  <a:off x="6448131" y="6122868"/>
                  <a:ext cx="319001" cy="319019"/>
                </a:xfrm>
                <a:custGeom>
                  <a:avLst/>
                  <a:gdLst>
                    <a:gd name="csX0" fmla="*/ 319002 w 319001"/>
                    <a:gd name="csY0" fmla="*/ 159519 h 319019"/>
                    <a:gd name="csX1" fmla="*/ 159501 w 319001"/>
                    <a:gd name="csY1" fmla="*/ 319020 h 319019"/>
                    <a:gd name="csX2" fmla="*/ 0 w 319001"/>
                    <a:gd name="csY2" fmla="*/ 159519 h 319019"/>
                    <a:gd name="csX3" fmla="*/ 159501 w 319001"/>
                    <a:gd name="csY3" fmla="*/ 0 h 319019"/>
                    <a:gd name="csX4" fmla="*/ 319002 w 319001"/>
                    <a:gd name="csY4" fmla="*/ 159519 h 319019"/>
                  </a:gdLst>
                  <a:ahLst/>
                  <a:cxnLst>
                    <a:cxn ang="0">
                      <a:pos x="csX0" y="csY0"/>
                    </a:cxn>
                    <a:cxn ang="0">
                      <a:pos x="csX1" y="csY1"/>
                    </a:cxn>
                    <a:cxn ang="0">
                      <a:pos x="csX2" y="csY2"/>
                    </a:cxn>
                    <a:cxn ang="0">
                      <a:pos x="csX3" y="csY3"/>
                    </a:cxn>
                    <a:cxn ang="0">
                      <a:pos x="csX4" y="csY4"/>
                    </a:cxn>
                  </a:cxnLst>
                  <a:rect l="l" t="t" r="r" b="b"/>
                  <a:pathLst>
                    <a:path w="319001" h="319019">
                      <a:moveTo>
                        <a:pt x="319002" y="159519"/>
                      </a:moveTo>
                      <a:cubicBezTo>
                        <a:pt x="319002" y="247606"/>
                        <a:pt x="247588" y="319020"/>
                        <a:pt x="159501" y="319020"/>
                      </a:cubicBezTo>
                      <a:cubicBezTo>
                        <a:pt x="71414" y="319020"/>
                        <a:pt x="0" y="247606"/>
                        <a:pt x="0" y="159519"/>
                      </a:cubicBezTo>
                      <a:cubicBezTo>
                        <a:pt x="0" y="71432"/>
                        <a:pt x="71414" y="0"/>
                        <a:pt x="159501" y="0"/>
                      </a:cubicBezTo>
                      <a:cubicBezTo>
                        <a:pt x="247588" y="0"/>
                        <a:pt x="319002" y="71413"/>
                        <a:pt x="319002" y="159519"/>
                      </a:cubicBezTo>
                      <a:close/>
                    </a:path>
                  </a:pathLst>
                </a:custGeom>
                <a:solidFill>
                  <a:srgbClr val="1D1D1B"/>
                </a:solidFill>
                <a:ln w="1851" cap="flat">
                  <a:noFill/>
                  <a:prstDash val="solid"/>
                  <a:miter/>
                </a:ln>
              </p:spPr>
              <p:txBody>
                <a:bodyPr/>
                <a:lstStyle/>
                <a:p>
                  <a:endParaRPr lang="en-US"/>
                </a:p>
              </p:txBody>
            </p:sp>
            <p:pic>
              <p:nvPicPr>
                <p:cNvPr id="96" name="Picture 95">
                  <a:extLst>
                    <a:ext uri="{FF2B5EF4-FFF2-40B4-BE49-F238E27FC236}">
                      <a16:creationId xmlns:a16="http://schemas.microsoft.com/office/drawing/2014/main" id="{1E1A4297-4DED-CC90-F3E7-68C788AF3EAA}"/>
                    </a:ext>
                  </a:extLst>
                </p:cNvPr>
                <p:cNvPicPr>
                  <a:picLocks noChangeAspect="1"/>
                </p:cNvPicPr>
                <p:nvPr/>
              </p:nvPicPr>
              <p:blipFill>
                <a:blip r:embed="rId17"/>
                <a:stretch>
                  <a:fillRect/>
                </a:stretch>
              </p:blipFill>
              <p:spPr>
                <a:xfrm>
                  <a:off x="6459105" y="6133545"/>
                  <a:ext cx="297127" cy="297571"/>
                </a:xfrm>
                <a:custGeom>
                  <a:avLst/>
                  <a:gdLst>
                    <a:gd name="csX0" fmla="*/ 787 w 297127"/>
                    <a:gd name="csY0" fmla="*/ 668 h 297571"/>
                    <a:gd name="csX1" fmla="*/ 297914 w 297127"/>
                    <a:gd name="csY1" fmla="*/ 668 h 297571"/>
                    <a:gd name="csX2" fmla="*/ 297914 w 297127"/>
                    <a:gd name="csY2" fmla="*/ 298240 h 297571"/>
                    <a:gd name="csX3" fmla="*/ 787 w 297127"/>
                    <a:gd name="csY3" fmla="*/ 298240 h 297571"/>
                  </a:gdLst>
                  <a:ahLst/>
                  <a:cxnLst>
                    <a:cxn ang="0">
                      <a:pos x="csX0" y="csY0"/>
                    </a:cxn>
                    <a:cxn ang="0">
                      <a:pos x="csX1" y="csY1"/>
                    </a:cxn>
                    <a:cxn ang="0">
                      <a:pos x="csX2" y="csY2"/>
                    </a:cxn>
                    <a:cxn ang="0">
                      <a:pos x="csX3" y="csY3"/>
                    </a:cxn>
                  </a:cxnLst>
                  <a:rect l="l" t="t" r="r" b="b"/>
                  <a:pathLst>
                    <a:path w="297127" h="297571">
                      <a:moveTo>
                        <a:pt x="787" y="668"/>
                      </a:moveTo>
                      <a:lnTo>
                        <a:pt x="297914" y="668"/>
                      </a:lnTo>
                      <a:lnTo>
                        <a:pt x="297914" y="298240"/>
                      </a:lnTo>
                      <a:lnTo>
                        <a:pt x="787" y="298240"/>
                      </a:lnTo>
                      <a:close/>
                    </a:path>
                  </a:pathLst>
                </a:custGeom>
              </p:spPr>
            </p:pic>
            <p:pic>
              <p:nvPicPr>
                <p:cNvPr id="97" name="Picture 96">
                  <a:extLst>
                    <a:ext uri="{FF2B5EF4-FFF2-40B4-BE49-F238E27FC236}">
                      <a16:creationId xmlns:a16="http://schemas.microsoft.com/office/drawing/2014/main" id="{455936FC-EC3D-C2A3-CDCF-44C87691820F}"/>
                    </a:ext>
                  </a:extLst>
                </p:cNvPr>
                <p:cNvPicPr>
                  <a:picLocks noChangeAspect="1"/>
                </p:cNvPicPr>
                <p:nvPr/>
              </p:nvPicPr>
              <p:blipFill>
                <a:blip r:embed="rId18"/>
                <a:stretch>
                  <a:fillRect/>
                </a:stretch>
              </p:blipFill>
              <p:spPr>
                <a:xfrm>
                  <a:off x="6463103" y="6137542"/>
                  <a:ext cx="289133" cy="289577"/>
                </a:xfrm>
                <a:custGeom>
                  <a:avLst/>
                  <a:gdLst>
                    <a:gd name="csX0" fmla="*/ 796 w 289133"/>
                    <a:gd name="csY0" fmla="*/ 677 h 289577"/>
                    <a:gd name="csX1" fmla="*/ 289929 w 289133"/>
                    <a:gd name="csY1" fmla="*/ 677 h 289577"/>
                    <a:gd name="csX2" fmla="*/ 289929 w 289133"/>
                    <a:gd name="csY2" fmla="*/ 290255 h 289577"/>
                    <a:gd name="csX3" fmla="*/ 796 w 289133"/>
                    <a:gd name="csY3" fmla="*/ 290255 h 289577"/>
                  </a:gdLst>
                  <a:ahLst/>
                  <a:cxnLst>
                    <a:cxn ang="0">
                      <a:pos x="csX0" y="csY0"/>
                    </a:cxn>
                    <a:cxn ang="0">
                      <a:pos x="csX1" y="csY1"/>
                    </a:cxn>
                    <a:cxn ang="0">
                      <a:pos x="csX2" y="csY2"/>
                    </a:cxn>
                    <a:cxn ang="0">
                      <a:pos x="csX3" y="csY3"/>
                    </a:cxn>
                  </a:cxnLst>
                  <a:rect l="l" t="t" r="r" b="b"/>
                  <a:pathLst>
                    <a:path w="289133" h="289577">
                      <a:moveTo>
                        <a:pt x="796" y="677"/>
                      </a:moveTo>
                      <a:lnTo>
                        <a:pt x="289929" y="677"/>
                      </a:lnTo>
                      <a:lnTo>
                        <a:pt x="289929" y="290255"/>
                      </a:lnTo>
                      <a:lnTo>
                        <a:pt x="796" y="290255"/>
                      </a:lnTo>
                      <a:close/>
                    </a:path>
                  </a:pathLst>
                </a:custGeom>
              </p:spPr>
            </p:pic>
            <p:pic>
              <p:nvPicPr>
                <p:cNvPr id="98" name="Picture 97">
                  <a:extLst>
                    <a:ext uri="{FF2B5EF4-FFF2-40B4-BE49-F238E27FC236}">
                      <a16:creationId xmlns:a16="http://schemas.microsoft.com/office/drawing/2014/main" id="{49057F90-A5E6-122A-5D07-79A1D7EEB6E4}"/>
                    </a:ext>
                  </a:extLst>
                </p:cNvPr>
                <p:cNvPicPr>
                  <a:picLocks noChangeAspect="1"/>
                </p:cNvPicPr>
                <p:nvPr/>
              </p:nvPicPr>
              <p:blipFill>
                <a:blip r:embed="rId19"/>
                <a:stretch>
                  <a:fillRect/>
                </a:stretch>
              </p:blipFill>
              <p:spPr>
                <a:xfrm>
                  <a:off x="6416468" y="6085578"/>
                  <a:ext cx="382846" cy="193643"/>
                </a:xfrm>
                <a:custGeom>
                  <a:avLst/>
                  <a:gdLst>
                    <a:gd name="csX0" fmla="*/ 690 w 382846"/>
                    <a:gd name="csY0" fmla="*/ 731 h 193643"/>
                    <a:gd name="csX1" fmla="*/ 383537 w 382846"/>
                    <a:gd name="csY1" fmla="*/ 731 h 193643"/>
                    <a:gd name="csX2" fmla="*/ 383537 w 382846"/>
                    <a:gd name="csY2" fmla="*/ 194375 h 193643"/>
                    <a:gd name="csX3" fmla="*/ 690 w 382846"/>
                    <a:gd name="csY3" fmla="*/ 194375 h 193643"/>
                  </a:gdLst>
                  <a:ahLst/>
                  <a:cxnLst>
                    <a:cxn ang="0">
                      <a:pos x="csX0" y="csY0"/>
                    </a:cxn>
                    <a:cxn ang="0">
                      <a:pos x="csX1" y="csY1"/>
                    </a:cxn>
                    <a:cxn ang="0">
                      <a:pos x="csX2" y="csY2"/>
                    </a:cxn>
                    <a:cxn ang="0">
                      <a:pos x="csX3" y="csY3"/>
                    </a:cxn>
                  </a:cxnLst>
                  <a:rect l="l" t="t" r="r" b="b"/>
                  <a:pathLst>
                    <a:path w="382846" h="193643">
                      <a:moveTo>
                        <a:pt x="690" y="731"/>
                      </a:moveTo>
                      <a:lnTo>
                        <a:pt x="383537" y="731"/>
                      </a:lnTo>
                      <a:lnTo>
                        <a:pt x="383537" y="194375"/>
                      </a:lnTo>
                      <a:lnTo>
                        <a:pt x="690" y="194375"/>
                      </a:lnTo>
                      <a:close/>
                    </a:path>
                  </a:pathLst>
                </a:custGeom>
              </p:spPr>
            </p:pic>
          </p:grpSp>
        </p:grpSp>
        <p:grpSp>
          <p:nvGrpSpPr>
            <p:cNvPr id="21" name="Graphic 424">
              <a:extLst>
                <a:ext uri="{FF2B5EF4-FFF2-40B4-BE49-F238E27FC236}">
                  <a16:creationId xmlns:a16="http://schemas.microsoft.com/office/drawing/2014/main" id="{B1B1F340-B902-C364-4DDF-E53FF8E7EFED}"/>
                </a:ext>
              </a:extLst>
            </p:cNvPr>
            <p:cNvGrpSpPr/>
            <p:nvPr/>
          </p:nvGrpSpPr>
          <p:grpSpPr>
            <a:xfrm>
              <a:off x="4941970" y="4759459"/>
              <a:ext cx="3335618" cy="1505124"/>
              <a:chOff x="4941970" y="4759459"/>
              <a:chExt cx="3335618" cy="1505124"/>
            </a:xfrm>
            <a:solidFill>
              <a:srgbClr val="58595B"/>
            </a:solidFill>
          </p:grpSpPr>
          <p:sp>
            <p:nvSpPr>
              <p:cNvPr id="22" name="Freeform 21">
                <a:extLst>
                  <a:ext uri="{FF2B5EF4-FFF2-40B4-BE49-F238E27FC236}">
                    <a16:creationId xmlns:a16="http://schemas.microsoft.com/office/drawing/2014/main" id="{57E091B4-F838-6FAE-0A61-50C0351D45E6}"/>
                  </a:ext>
                </a:extLst>
              </p:cNvPr>
              <p:cNvSpPr/>
              <p:nvPr/>
            </p:nvSpPr>
            <p:spPr>
              <a:xfrm>
                <a:off x="4941970" y="6161119"/>
                <a:ext cx="101411" cy="78612"/>
              </a:xfrm>
              <a:custGeom>
                <a:avLst/>
                <a:gdLst>
                  <a:gd name="csX0" fmla="*/ 99505 w 101411"/>
                  <a:gd name="csY0" fmla="*/ 61013 h 78612"/>
                  <a:gd name="csX1" fmla="*/ 0 w 101411"/>
                  <a:gd name="csY1" fmla="*/ 78612 h 78612"/>
                  <a:gd name="csX2" fmla="*/ 1869 w 101411"/>
                  <a:gd name="csY2" fmla="*/ 65344 h 78612"/>
                  <a:gd name="csX3" fmla="*/ 50817 w 101411"/>
                  <a:gd name="csY3" fmla="*/ 57146 h 78612"/>
                  <a:gd name="csX4" fmla="*/ 87828 w 101411"/>
                  <a:gd name="csY4" fmla="*/ 52020 h 78612"/>
                  <a:gd name="csX5" fmla="*/ 87865 w 101411"/>
                  <a:gd name="csY5" fmla="*/ 51742 h 78612"/>
                  <a:gd name="csX6" fmla="*/ 53981 w 101411"/>
                  <a:gd name="csY6" fmla="*/ 35864 h 78612"/>
                  <a:gd name="csX7" fmla="*/ 9253 w 101411"/>
                  <a:gd name="csY7" fmla="*/ 13120 h 78612"/>
                  <a:gd name="csX8" fmla="*/ 11103 w 101411"/>
                  <a:gd name="csY8" fmla="*/ 0 h 78612"/>
                  <a:gd name="csX9" fmla="*/ 101411 w 101411"/>
                  <a:gd name="csY9" fmla="*/ 47467 h 78612"/>
                  <a:gd name="csX10" fmla="*/ 99487 w 101411"/>
                  <a:gd name="csY10" fmla="*/ 61013 h 78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411" h="78612">
                    <a:moveTo>
                      <a:pt x="99505" y="61013"/>
                    </a:moveTo>
                    <a:lnTo>
                      <a:pt x="0" y="78612"/>
                    </a:lnTo>
                    <a:lnTo>
                      <a:pt x="1869" y="65344"/>
                    </a:lnTo>
                    <a:lnTo>
                      <a:pt x="50817" y="57146"/>
                    </a:lnTo>
                    <a:cubicBezTo>
                      <a:pt x="64233" y="54869"/>
                      <a:pt x="76318" y="52982"/>
                      <a:pt x="87828" y="52020"/>
                    </a:cubicBezTo>
                    <a:lnTo>
                      <a:pt x="87865" y="51742"/>
                    </a:lnTo>
                    <a:cubicBezTo>
                      <a:pt x="77243" y="47504"/>
                      <a:pt x="65806" y="41860"/>
                      <a:pt x="53981" y="35864"/>
                    </a:cubicBezTo>
                    <a:lnTo>
                      <a:pt x="9253" y="13120"/>
                    </a:lnTo>
                    <a:lnTo>
                      <a:pt x="11103" y="0"/>
                    </a:lnTo>
                    <a:lnTo>
                      <a:pt x="101411" y="47467"/>
                    </a:lnTo>
                    <a:lnTo>
                      <a:pt x="99487" y="61013"/>
                    </a:lnTo>
                    <a:close/>
                  </a:path>
                </a:pathLst>
              </a:custGeom>
              <a:solidFill>
                <a:srgbClr val="58595B"/>
              </a:solidFill>
              <a:ln w="1851" cap="flat">
                <a:noFill/>
                <a:prstDash val="solid"/>
                <a:miter/>
              </a:ln>
            </p:spPr>
            <p:txBody>
              <a:bodyPr/>
              <a:lstStyle/>
              <a:p>
                <a:endParaRPr lang="en-US"/>
              </a:p>
            </p:txBody>
          </p:sp>
          <p:sp>
            <p:nvSpPr>
              <p:cNvPr id="23" name="Freeform 22">
                <a:extLst>
                  <a:ext uri="{FF2B5EF4-FFF2-40B4-BE49-F238E27FC236}">
                    <a16:creationId xmlns:a16="http://schemas.microsoft.com/office/drawing/2014/main" id="{AEB12D43-0E39-AC97-BF92-96882019FECA}"/>
                  </a:ext>
                </a:extLst>
              </p:cNvPr>
              <p:cNvSpPr/>
              <p:nvPr/>
            </p:nvSpPr>
            <p:spPr>
              <a:xfrm>
                <a:off x="4955683" y="6096552"/>
                <a:ext cx="104464" cy="68878"/>
              </a:xfrm>
              <a:custGeom>
                <a:avLst/>
                <a:gdLst>
                  <a:gd name="csX0" fmla="*/ 59422 w 104464"/>
                  <a:gd name="csY0" fmla="*/ 11603 h 68878"/>
                  <a:gd name="csX1" fmla="*/ 52464 w 104464"/>
                  <a:gd name="csY1" fmla="*/ 48300 h 68878"/>
                  <a:gd name="csX2" fmla="*/ 86496 w 104464"/>
                  <a:gd name="csY2" fmla="*/ 54758 h 68878"/>
                  <a:gd name="csX3" fmla="*/ 94250 w 104464"/>
                  <a:gd name="csY3" fmla="*/ 13861 h 68878"/>
                  <a:gd name="csX4" fmla="*/ 104465 w 104464"/>
                  <a:gd name="csY4" fmla="*/ 15804 h 68878"/>
                  <a:gd name="csX5" fmla="*/ 94398 w 104464"/>
                  <a:gd name="csY5" fmla="*/ 68878 h 68878"/>
                  <a:gd name="csX6" fmla="*/ 0 w 104464"/>
                  <a:gd name="csY6" fmla="*/ 50983 h 68878"/>
                  <a:gd name="csX7" fmla="*/ 9660 w 104464"/>
                  <a:gd name="csY7" fmla="*/ 0 h 68878"/>
                  <a:gd name="csX8" fmla="*/ 19875 w 104464"/>
                  <a:gd name="csY8" fmla="*/ 1943 h 68878"/>
                  <a:gd name="csX9" fmla="*/ 12528 w 104464"/>
                  <a:gd name="csY9" fmla="*/ 40731 h 68878"/>
                  <a:gd name="csX10" fmla="*/ 42360 w 104464"/>
                  <a:gd name="csY10" fmla="*/ 46394 h 68878"/>
                  <a:gd name="csX11" fmla="*/ 49318 w 104464"/>
                  <a:gd name="csY11" fmla="*/ 9697 h 68878"/>
                  <a:gd name="csX12" fmla="*/ 59403 w 104464"/>
                  <a:gd name="csY12" fmla="*/ 11603 h 68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464" h="68878">
                    <a:moveTo>
                      <a:pt x="59422" y="11603"/>
                    </a:moveTo>
                    <a:lnTo>
                      <a:pt x="52464" y="48300"/>
                    </a:lnTo>
                    <a:lnTo>
                      <a:pt x="86496" y="54758"/>
                    </a:lnTo>
                    <a:lnTo>
                      <a:pt x="94250" y="13861"/>
                    </a:lnTo>
                    <a:lnTo>
                      <a:pt x="104465" y="15804"/>
                    </a:lnTo>
                    <a:lnTo>
                      <a:pt x="94398" y="68878"/>
                    </a:lnTo>
                    <a:lnTo>
                      <a:pt x="0" y="50983"/>
                    </a:lnTo>
                    <a:lnTo>
                      <a:pt x="9660" y="0"/>
                    </a:lnTo>
                    <a:lnTo>
                      <a:pt x="19875" y="1943"/>
                    </a:lnTo>
                    <a:lnTo>
                      <a:pt x="12528" y="40731"/>
                    </a:lnTo>
                    <a:lnTo>
                      <a:pt x="42360" y="46394"/>
                    </a:lnTo>
                    <a:lnTo>
                      <a:pt x="49318" y="9697"/>
                    </a:lnTo>
                    <a:lnTo>
                      <a:pt x="59403" y="11603"/>
                    </a:lnTo>
                    <a:close/>
                  </a:path>
                </a:pathLst>
              </a:custGeom>
              <a:solidFill>
                <a:srgbClr val="58595B"/>
              </a:solidFill>
              <a:ln w="1851" cap="flat">
                <a:noFill/>
                <a:prstDash val="solid"/>
                <a:miter/>
              </a:ln>
            </p:spPr>
            <p:txBody>
              <a:bodyPr/>
              <a:lstStyle/>
              <a:p>
                <a:endParaRPr lang="en-US"/>
              </a:p>
            </p:txBody>
          </p:sp>
          <p:sp>
            <p:nvSpPr>
              <p:cNvPr id="24" name="Freeform 23">
                <a:extLst>
                  <a:ext uri="{FF2B5EF4-FFF2-40B4-BE49-F238E27FC236}">
                    <a16:creationId xmlns:a16="http://schemas.microsoft.com/office/drawing/2014/main" id="{35462B19-390F-4EF0-2A10-387A783C3450}"/>
                  </a:ext>
                </a:extLst>
              </p:cNvPr>
              <p:cNvSpPr/>
              <p:nvPr/>
            </p:nvSpPr>
            <p:spPr>
              <a:xfrm>
                <a:off x="4971098" y="6023020"/>
                <a:ext cx="106685" cy="74643"/>
              </a:xfrm>
              <a:custGeom>
                <a:avLst/>
                <a:gdLst>
                  <a:gd name="csX0" fmla="*/ 18 w 106685"/>
                  <a:gd name="csY0" fmla="*/ 52751 h 74643"/>
                  <a:gd name="csX1" fmla="*/ 3572 w 106685"/>
                  <a:gd name="csY1" fmla="*/ 29138 h 74643"/>
                  <a:gd name="csX2" fmla="*/ 17617 w 106685"/>
                  <a:gd name="csY2" fmla="*/ 3914 h 74643"/>
                  <a:gd name="csX3" fmla="*/ 37122 w 106685"/>
                  <a:gd name="csY3" fmla="*/ 787 h 74643"/>
                  <a:gd name="csX4" fmla="*/ 56794 w 106685"/>
                  <a:gd name="csY4" fmla="*/ 24067 h 74643"/>
                  <a:gd name="csX5" fmla="*/ 57201 w 106685"/>
                  <a:gd name="csY5" fmla="*/ 24159 h 74643"/>
                  <a:gd name="csX6" fmla="*/ 79315 w 106685"/>
                  <a:gd name="csY6" fmla="*/ 14907 h 74643"/>
                  <a:gd name="csX7" fmla="*/ 106685 w 106685"/>
                  <a:gd name="csY7" fmla="*/ 13796 h 74643"/>
                  <a:gd name="csX8" fmla="*/ 103725 w 106685"/>
                  <a:gd name="csY8" fmla="*/ 26269 h 74643"/>
                  <a:gd name="csX9" fmla="*/ 79908 w 106685"/>
                  <a:gd name="csY9" fmla="*/ 27194 h 74643"/>
                  <a:gd name="csX10" fmla="*/ 57294 w 106685"/>
                  <a:gd name="csY10" fmla="*/ 41592 h 74643"/>
                  <a:gd name="csX11" fmla="*/ 54592 w 106685"/>
                  <a:gd name="csY11" fmla="*/ 52954 h 74643"/>
                  <a:gd name="csX12" fmla="*/ 95082 w 106685"/>
                  <a:gd name="csY12" fmla="*/ 62577 h 74643"/>
                  <a:gd name="csX13" fmla="*/ 92214 w 106685"/>
                  <a:gd name="csY13" fmla="*/ 74643 h 74643"/>
                  <a:gd name="csX14" fmla="*/ 0 w 106685"/>
                  <a:gd name="csY14" fmla="*/ 52732 h 74643"/>
                  <a:gd name="csX15" fmla="*/ 45469 w 106685"/>
                  <a:gd name="csY15" fmla="*/ 50808 h 74643"/>
                  <a:gd name="csX16" fmla="*/ 48392 w 106685"/>
                  <a:gd name="csY16" fmla="*/ 38464 h 74643"/>
                  <a:gd name="csX17" fmla="*/ 35661 w 106685"/>
                  <a:gd name="csY17" fmla="*/ 13167 h 74643"/>
                  <a:gd name="csX18" fmla="*/ 13084 w 106685"/>
                  <a:gd name="csY18" fmla="*/ 30507 h 74643"/>
                  <a:gd name="csX19" fmla="*/ 11363 w 106685"/>
                  <a:gd name="csY19" fmla="*/ 42702 h 74643"/>
                  <a:gd name="csX20" fmla="*/ 45469 w 106685"/>
                  <a:gd name="csY20" fmla="*/ 50808 h 74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6685" h="74643">
                    <a:moveTo>
                      <a:pt x="18" y="52751"/>
                    </a:moveTo>
                    <a:cubicBezTo>
                      <a:pt x="222" y="46348"/>
                      <a:pt x="1610" y="37447"/>
                      <a:pt x="3572" y="29138"/>
                    </a:cubicBezTo>
                    <a:cubicBezTo>
                      <a:pt x="6644" y="16239"/>
                      <a:pt x="10974" y="8485"/>
                      <a:pt x="17617" y="3914"/>
                    </a:cubicBezTo>
                    <a:cubicBezTo>
                      <a:pt x="22892" y="195"/>
                      <a:pt x="29905" y="-934"/>
                      <a:pt x="37122" y="787"/>
                    </a:cubicBezTo>
                    <a:cubicBezTo>
                      <a:pt x="49466" y="3711"/>
                      <a:pt x="55795" y="13426"/>
                      <a:pt x="56794" y="24067"/>
                    </a:cubicBezTo>
                    <a:lnTo>
                      <a:pt x="57201" y="24159"/>
                    </a:lnTo>
                    <a:cubicBezTo>
                      <a:pt x="61402" y="17534"/>
                      <a:pt x="69082" y="14833"/>
                      <a:pt x="79315" y="14907"/>
                    </a:cubicBezTo>
                    <a:cubicBezTo>
                      <a:pt x="93084" y="14944"/>
                      <a:pt x="102614" y="14870"/>
                      <a:pt x="106685" y="13796"/>
                    </a:cubicBezTo>
                    <a:lnTo>
                      <a:pt x="103725" y="26269"/>
                    </a:lnTo>
                    <a:cubicBezTo>
                      <a:pt x="100727" y="27176"/>
                      <a:pt x="92195" y="27342"/>
                      <a:pt x="79908" y="27194"/>
                    </a:cubicBezTo>
                    <a:cubicBezTo>
                      <a:pt x="66343" y="26898"/>
                      <a:pt x="60310" y="30748"/>
                      <a:pt x="57294" y="41592"/>
                    </a:cubicBezTo>
                    <a:lnTo>
                      <a:pt x="54592" y="52954"/>
                    </a:lnTo>
                    <a:lnTo>
                      <a:pt x="95082" y="62577"/>
                    </a:lnTo>
                    <a:lnTo>
                      <a:pt x="92214" y="74643"/>
                    </a:lnTo>
                    <a:lnTo>
                      <a:pt x="0" y="52732"/>
                    </a:lnTo>
                    <a:close/>
                    <a:moveTo>
                      <a:pt x="45469" y="50808"/>
                    </a:moveTo>
                    <a:lnTo>
                      <a:pt x="48392" y="38464"/>
                    </a:lnTo>
                    <a:cubicBezTo>
                      <a:pt x="51464" y="25566"/>
                      <a:pt x="46338" y="15702"/>
                      <a:pt x="35661" y="13167"/>
                    </a:cubicBezTo>
                    <a:cubicBezTo>
                      <a:pt x="23595" y="10299"/>
                      <a:pt x="16248" y="17794"/>
                      <a:pt x="13084" y="30507"/>
                    </a:cubicBezTo>
                    <a:cubicBezTo>
                      <a:pt x="11696" y="36336"/>
                      <a:pt x="11270" y="40630"/>
                      <a:pt x="11363" y="42702"/>
                    </a:cubicBezTo>
                    <a:lnTo>
                      <a:pt x="45469" y="50808"/>
                    </a:lnTo>
                    <a:close/>
                  </a:path>
                </a:pathLst>
              </a:custGeom>
              <a:solidFill>
                <a:srgbClr val="58595B"/>
              </a:solidFill>
              <a:ln w="1851" cap="flat">
                <a:noFill/>
                <a:prstDash val="solid"/>
                <a:miter/>
              </a:ln>
            </p:spPr>
            <p:txBody>
              <a:bodyPr/>
              <a:lstStyle/>
              <a:p>
                <a:endParaRPr lang="en-US"/>
              </a:p>
            </p:txBody>
          </p:sp>
          <p:sp>
            <p:nvSpPr>
              <p:cNvPr id="25" name="Freeform 24">
                <a:extLst>
                  <a:ext uri="{FF2B5EF4-FFF2-40B4-BE49-F238E27FC236}">
                    <a16:creationId xmlns:a16="http://schemas.microsoft.com/office/drawing/2014/main" id="{E2C9AB2C-25CC-3D2E-485A-CB0E478C81CD}"/>
                  </a:ext>
                </a:extLst>
              </p:cNvPr>
              <p:cNvSpPr/>
              <p:nvPr/>
            </p:nvSpPr>
            <p:spPr>
              <a:xfrm>
                <a:off x="4986069" y="5935645"/>
                <a:ext cx="104168" cy="72190"/>
              </a:xfrm>
              <a:custGeom>
                <a:avLst/>
                <a:gdLst>
                  <a:gd name="csX0" fmla="*/ 100727 w 104168"/>
                  <a:gd name="csY0" fmla="*/ 69618 h 72190"/>
                  <a:gd name="csX1" fmla="*/ 61550 w 104168"/>
                  <a:gd name="csY1" fmla="*/ 58330 h 72190"/>
                  <a:gd name="csX2" fmla="*/ 0 w 104168"/>
                  <a:gd name="csY2" fmla="*/ 72191 h 72190"/>
                  <a:gd name="csX3" fmla="*/ 3905 w 104168"/>
                  <a:gd name="csY3" fmla="*/ 58626 h 72190"/>
                  <a:gd name="csX4" fmla="*/ 33125 w 104168"/>
                  <a:gd name="csY4" fmla="*/ 52963 h 72190"/>
                  <a:gd name="csX5" fmla="*/ 54814 w 104168"/>
                  <a:gd name="csY5" fmla="*/ 49281 h 72190"/>
                  <a:gd name="csX6" fmla="*/ 54888 w 104168"/>
                  <a:gd name="csY6" fmla="*/ 49003 h 72190"/>
                  <a:gd name="csX7" fmla="*/ 38529 w 104168"/>
                  <a:gd name="csY7" fmla="*/ 34199 h 72190"/>
                  <a:gd name="csX8" fmla="*/ 16877 w 104168"/>
                  <a:gd name="csY8" fmla="*/ 13565 h 72190"/>
                  <a:gd name="csX9" fmla="*/ 20782 w 104168"/>
                  <a:gd name="csY9" fmla="*/ 0 h 72190"/>
                  <a:gd name="csX10" fmla="*/ 64863 w 104168"/>
                  <a:gd name="csY10" fmla="*/ 46227 h 72190"/>
                  <a:gd name="csX11" fmla="*/ 104169 w 104168"/>
                  <a:gd name="csY11" fmla="*/ 57553 h 72190"/>
                  <a:gd name="csX12" fmla="*/ 100690 w 104168"/>
                  <a:gd name="csY12" fmla="*/ 69600 h 72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168" h="72190">
                    <a:moveTo>
                      <a:pt x="100727" y="69618"/>
                    </a:moveTo>
                    <a:lnTo>
                      <a:pt x="61550" y="58330"/>
                    </a:lnTo>
                    <a:lnTo>
                      <a:pt x="0" y="72191"/>
                    </a:lnTo>
                    <a:lnTo>
                      <a:pt x="3905" y="58626"/>
                    </a:lnTo>
                    <a:lnTo>
                      <a:pt x="33125" y="52963"/>
                    </a:lnTo>
                    <a:cubicBezTo>
                      <a:pt x="41138" y="51409"/>
                      <a:pt x="47541" y="50299"/>
                      <a:pt x="54814" y="49281"/>
                    </a:cubicBezTo>
                    <a:lnTo>
                      <a:pt x="54888" y="49003"/>
                    </a:lnTo>
                    <a:cubicBezTo>
                      <a:pt x="49614" y="44654"/>
                      <a:pt x="44488" y="39769"/>
                      <a:pt x="38529" y="34199"/>
                    </a:cubicBezTo>
                    <a:lnTo>
                      <a:pt x="16877" y="13565"/>
                    </a:lnTo>
                    <a:lnTo>
                      <a:pt x="20782" y="0"/>
                    </a:lnTo>
                    <a:lnTo>
                      <a:pt x="64863" y="46227"/>
                    </a:lnTo>
                    <a:lnTo>
                      <a:pt x="104169" y="57553"/>
                    </a:lnTo>
                    <a:lnTo>
                      <a:pt x="100690" y="69600"/>
                    </a:lnTo>
                    <a:close/>
                  </a:path>
                </a:pathLst>
              </a:custGeom>
              <a:solidFill>
                <a:srgbClr val="58595B"/>
              </a:solidFill>
              <a:ln w="1851" cap="flat">
                <a:noFill/>
                <a:prstDash val="solid"/>
                <a:miter/>
              </a:ln>
            </p:spPr>
            <p:txBody>
              <a:bodyPr/>
              <a:lstStyle/>
              <a:p>
                <a:endParaRPr lang="en-US"/>
              </a:p>
            </p:txBody>
          </p:sp>
          <p:sp>
            <p:nvSpPr>
              <p:cNvPr id="26" name="Freeform 25">
                <a:extLst>
                  <a:ext uri="{FF2B5EF4-FFF2-40B4-BE49-F238E27FC236}">
                    <a16:creationId xmlns:a16="http://schemas.microsoft.com/office/drawing/2014/main" id="{50ABAD1C-A97C-7594-716C-4C078A8E874B}"/>
                  </a:ext>
                </a:extLst>
              </p:cNvPr>
              <p:cNvSpPr/>
              <p:nvPr/>
            </p:nvSpPr>
            <p:spPr>
              <a:xfrm>
                <a:off x="5021452" y="5870820"/>
                <a:ext cx="108480" cy="53833"/>
              </a:xfrm>
              <a:custGeom>
                <a:avLst/>
                <a:gdLst>
                  <a:gd name="csX0" fmla="*/ 0 w 108480"/>
                  <a:gd name="csY0" fmla="*/ 21356 h 53833"/>
                  <a:gd name="csX1" fmla="*/ 4182 w 108480"/>
                  <a:gd name="csY1" fmla="*/ 9678 h 53833"/>
                  <a:gd name="csX2" fmla="*/ 84812 w 108480"/>
                  <a:gd name="csY2" fmla="*/ 38640 h 53833"/>
                  <a:gd name="csX3" fmla="*/ 98691 w 108480"/>
                  <a:gd name="csY3" fmla="*/ 0 h 53833"/>
                  <a:gd name="csX4" fmla="*/ 108480 w 108480"/>
                  <a:gd name="csY4" fmla="*/ 3516 h 53833"/>
                  <a:gd name="csX5" fmla="*/ 90419 w 108480"/>
                  <a:gd name="csY5" fmla="*/ 53833 h 53833"/>
                  <a:gd name="csX6" fmla="*/ 0 w 108480"/>
                  <a:gd name="csY6" fmla="*/ 21374 h 538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480" h="53833">
                    <a:moveTo>
                      <a:pt x="0" y="21356"/>
                    </a:moveTo>
                    <a:lnTo>
                      <a:pt x="4182" y="9678"/>
                    </a:lnTo>
                    <a:lnTo>
                      <a:pt x="84812" y="38640"/>
                    </a:lnTo>
                    <a:lnTo>
                      <a:pt x="98691" y="0"/>
                    </a:lnTo>
                    <a:lnTo>
                      <a:pt x="108480" y="3516"/>
                    </a:lnTo>
                    <a:lnTo>
                      <a:pt x="90419" y="53833"/>
                    </a:lnTo>
                    <a:lnTo>
                      <a:pt x="0" y="21374"/>
                    </a:lnTo>
                    <a:close/>
                  </a:path>
                </a:pathLst>
              </a:custGeom>
              <a:solidFill>
                <a:srgbClr val="58595B"/>
              </a:solidFill>
              <a:ln w="1851" cap="flat">
                <a:noFill/>
                <a:prstDash val="solid"/>
                <a:miter/>
              </a:ln>
            </p:spPr>
            <p:txBody>
              <a:bodyPr/>
              <a:lstStyle/>
              <a:p>
                <a:endParaRPr lang="en-US"/>
              </a:p>
            </p:txBody>
          </p:sp>
          <p:sp>
            <p:nvSpPr>
              <p:cNvPr id="27" name="Freeform 26">
                <a:extLst>
                  <a:ext uri="{FF2B5EF4-FFF2-40B4-BE49-F238E27FC236}">
                    <a16:creationId xmlns:a16="http://schemas.microsoft.com/office/drawing/2014/main" id="{A3005D02-BA8B-F38E-E23D-C0FE4ABCC752}"/>
                  </a:ext>
                </a:extLst>
              </p:cNvPr>
              <p:cNvSpPr/>
              <p:nvPr/>
            </p:nvSpPr>
            <p:spPr>
              <a:xfrm>
                <a:off x="5053553" y="5768164"/>
                <a:ext cx="98238" cy="91396"/>
              </a:xfrm>
              <a:custGeom>
                <a:avLst/>
                <a:gdLst>
                  <a:gd name="csX0" fmla="*/ 64961 w 98238"/>
                  <a:gd name="csY0" fmla="*/ 4798 h 91396"/>
                  <a:gd name="csX1" fmla="*/ 94607 w 98238"/>
                  <a:gd name="csY1" fmla="*/ 65404 h 91396"/>
                  <a:gd name="csX2" fmla="*/ 33020 w 98238"/>
                  <a:gd name="csY2" fmla="*/ 86630 h 91396"/>
                  <a:gd name="csX3" fmla="*/ 3504 w 98238"/>
                  <a:gd name="csY3" fmla="*/ 26079 h 91396"/>
                  <a:gd name="csX4" fmla="*/ 64943 w 98238"/>
                  <a:gd name="csY4" fmla="*/ 4798 h 91396"/>
                  <a:gd name="csX5" fmla="*/ 37850 w 98238"/>
                  <a:gd name="csY5" fmla="*/ 74250 h 91396"/>
                  <a:gd name="csX6" fmla="*/ 85539 w 98238"/>
                  <a:gd name="csY6" fmla="*/ 60852 h 91396"/>
                  <a:gd name="csX7" fmla="*/ 60464 w 98238"/>
                  <a:gd name="csY7" fmla="*/ 17123 h 91396"/>
                  <a:gd name="csX8" fmla="*/ 12645 w 98238"/>
                  <a:gd name="csY8" fmla="*/ 30465 h 91396"/>
                  <a:gd name="csX9" fmla="*/ 37850 w 98238"/>
                  <a:gd name="csY9" fmla="*/ 74250 h 9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238" h="91396">
                    <a:moveTo>
                      <a:pt x="64961" y="4798"/>
                    </a:moveTo>
                    <a:cubicBezTo>
                      <a:pt x="95514" y="17474"/>
                      <a:pt x="104008" y="42753"/>
                      <a:pt x="94607" y="65404"/>
                    </a:cubicBezTo>
                    <a:cubicBezTo>
                      <a:pt x="84892" y="88851"/>
                      <a:pt x="59890" y="97771"/>
                      <a:pt x="33020" y="86630"/>
                    </a:cubicBezTo>
                    <a:cubicBezTo>
                      <a:pt x="4836" y="74934"/>
                      <a:pt x="-6323" y="49785"/>
                      <a:pt x="3504" y="26079"/>
                    </a:cubicBezTo>
                    <a:cubicBezTo>
                      <a:pt x="13552" y="1855"/>
                      <a:pt x="38609" y="-6121"/>
                      <a:pt x="64943" y="4798"/>
                    </a:cubicBezTo>
                    <a:close/>
                    <a:moveTo>
                      <a:pt x="37850" y="74250"/>
                    </a:moveTo>
                    <a:cubicBezTo>
                      <a:pt x="56819" y="82115"/>
                      <a:pt x="78063" y="78895"/>
                      <a:pt x="85539" y="60852"/>
                    </a:cubicBezTo>
                    <a:cubicBezTo>
                      <a:pt x="93071" y="42679"/>
                      <a:pt x="80617" y="25469"/>
                      <a:pt x="60464" y="17123"/>
                    </a:cubicBezTo>
                    <a:cubicBezTo>
                      <a:pt x="42828" y="9813"/>
                      <a:pt x="20566" y="11386"/>
                      <a:pt x="12645" y="30465"/>
                    </a:cubicBezTo>
                    <a:cubicBezTo>
                      <a:pt x="4780" y="49434"/>
                      <a:pt x="18364" y="66163"/>
                      <a:pt x="37850" y="74250"/>
                    </a:cubicBezTo>
                    <a:close/>
                  </a:path>
                </a:pathLst>
              </a:custGeom>
              <a:solidFill>
                <a:srgbClr val="58595B"/>
              </a:solidFill>
              <a:ln w="1851" cap="flat">
                <a:noFill/>
                <a:prstDash val="solid"/>
                <a:miter/>
              </a:ln>
            </p:spPr>
            <p:txBody>
              <a:bodyPr/>
              <a:lstStyle/>
              <a:p>
                <a:endParaRPr lang="en-US"/>
              </a:p>
            </p:txBody>
          </p:sp>
          <p:sp>
            <p:nvSpPr>
              <p:cNvPr id="28" name="Freeform 27">
                <a:extLst>
                  <a:ext uri="{FF2B5EF4-FFF2-40B4-BE49-F238E27FC236}">
                    <a16:creationId xmlns:a16="http://schemas.microsoft.com/office/drawing/2014/main" id="{861C7191-8625-4913-092E-82CF0924A58B}"/>
                  </a:ext>
                </a:extLst>
              </p:cNvPr>
              <p:cNvSpPr/>
              <p:nvPr/>
            </p:nvSpPr>
            <p:spPr>
              <a:xfrm>
                <a:off x="5079800" y="5638444"/>
                <a:ext cx="126134" cy="126005"/>
              </a:xfrm>
              <a:custGeom>
                <a:avLst/>
                <a:gdLst>
                  <a:gd name="csX0" fmla="*/ 96859 w 126134"/>
                  <a:gd name="csY0" fmla="*/ 125968 h 126005"/>
                  <a:gd name="csX1" fmla="*/ 0 w 126134"/>
                  <a:gd name="csY1" fmla="*/ 104983 h 126005"/>
                  <a:gd name="csX2" fmla="*/ 5848 w 126134"/>
                  <a:gd name="csY2" fmla="*/ 93250 h 126005"/>
                  <a:gd name="csX3" fmla="*/ 54444 w 126134"/>
                  <a:gd name="csY3" fmla="*/ 104705 h 126005"/>
                  <a:gd name="csX4" fmla="*/ 87347 w 126134"/>
                  <a:gd name="csY4" fmla="*/ 113125 h 126005"/>
                  <a:gd name="csX5" fmla="*/ 87476 w 126134"/>
                  <a:gd name="csY5" fmla="*/ 112866 h 126005"/>
                  <a:gd name="csX6" fmla="*/ 61106 w 126134"/>
                  <a:gd name="csY6" fmla="*/ 90993 h 126005"/>
                  <a:gd name="csX7" fmla="*/ 23428 w 126134"/>
                  <a:gd name="csY7" fmla="*/ 57923 h 126005"/>
                  <a:gd name="csX8" fmla="*/ 29202 w 126134"/>
                  <a:gd name="csY8" fmla="*/ 46320 h 126005"/>
                  <a:gd name="csX9" fmla="*/ 78057 w 126134"/>
                  <a:gd name="csY9" fmla="*/ 57571 h 126005"/>
                  <a:gd name="csX10" fmla="*/ 110516 w 126134"/>
                  <a:gd name="csY10" fmla="*/ 66250 h 126005"/>
                  <a:gd name="csX11" fmla="*/ 110646 w 126134"/>
                  <a:gd name="csY11" fmla="*/ 65991 h 126005"/>
                  <a:gd name="csX12" fmla="*/ 84349 w 126134"/>
                  <a:gd name="csY12" fmla="*/ 44303 h 126005"/>
                  <a:gd name="csX13" fmla="*/ 46616 w 126134"/>
                  <a:gd name="csY13" fmla="*/ 11363 h 126005"/>
                  <a:gd name="csX14" fmla="*/ 52260 w 126134"/>
                  <a:gd name="csY14" fmla="*/ 0 h 126005"/>
                  <a:gd name="csX15" fmla="*/ 126135 w 126134"/>
                  <a:gd name="csY15" fmla="*/ 67176 h 126005"/>
                  <a:gd name="csX16" fmla="*/ 120361 w 126134"/>
                  <a:gd name="csY16" fmla="*/ 78779 h 126005"/>
                  <a:gd name="csX17" fmla="*/ 70174 w 126134"/>
                  <a:gd name="csY17" fmla="*/ 67342 h 126005"/>
                  <a:gd name="csX18" fmla="*/ 39306 w 126134"/>
                  <a:gd name="csY18" fmla="*/ 58978 h 126005"/>
                  <a:gd name="csX19" fmla="*/ 39177 w 126134"/>
                  <a:gd name="csY19" fmla="*/ 59237 h 126005"/>
                  <a:gd name="csX20" fmla="*/ 63956 w 126134"/>
                  <a:gd name="csY20" fmla="*/ 79834 h 126005"/>
                  <a:gd name="csX21" fmla="*/ 102651 w 126134"/>
                  <a:gd name="csY21" fmla="*/ 114384 h 126005"/>
                  <a:gd name="csX22" fmla="*/ 96877 w 126134"/>
                  <a:gd name="csY22" fmla="*/ 126005 h 126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6134" h="126005">
                    <a:moveTo>
                      <a:pt x="96859" y="125968"/>
                    </a:moveTo>
                    <a:lnTo>
                      <a:pt x="0" y="104983"/>
                    </a:lnTo>
                    <a:lnTo>
                      <a:pt x="5848" y="93250"/>
                    </a:lnTo>
                    <a:lnTo>
                      <a:pt x="54444" y="104705"/>
                    </a:lnTo>
                    <a:cubicBezTo>
                      <a:pt x="66436" y="107481"/>
                      <a:pt x="78298" y="110535"/>
                      <a:pt x="87347" y="113125"/>
                    </a:cubicBezTo>
                    <a:lnTo>
                      <a:pt x="87476" y="112866"/>
                    </a:lnTo>
                    <a:cubicBezTo>
                      <a:pt x="79630" y="107204"/>
                      <a:pt x="70747" y="99450"/>
                      <a:pt x="61106" y="90993"/>
                    </a:cubicBezTo>
                    <a:lnTo>
                      <a:pt x="23428" y="57923"/>
                    </a:lnTo>
                    <a:lnTo>
                      <a:pt x="29202" y="46320"/>
                    </a:lnTo>
                    <a:lnTo>
                      <a:pt x="78057" y="57571"/>
                    </a:lnTo>
                    <a:cubicBezTo>
                      <a:pt x="89475" y="60236"/>
                      <a:pt x="100819" y="63012"/>
                      <a:pt x="110516" y="66250"/>
                    </a:cubicBezTo>
                    <a:lnTo>
                      <a:pt x="110646" y="65991"/>
                    </a:lnTo>
                    <a:cubicBezTo>
                      <a:pt x="102096" y="59514"/>
                      <a:pt x="93731" y="52316"/>
                      <a:pt x="84349" y="44303"/>
                    </a:cubicBezTo>
                    <a:lnTo>
                      <a:pt x="46616" y="11363"/>
                    </a:lnTo>
                    <a:lnTo>
                      <a:pt x="52260" y="0"/>
                    </a:lnTo>
                    <a:lnTo>
                      <a:pt x="126135" y="67176"/>
                    </a:lnTo>
                    <a:lnTo>
                      <a:pt x="120361" y="78779"/>
                    </a:lnTo>
                    <a:lnTo>
                      <a:pt x="70174" y="67342"/>
                    </a:lnTo>
                    <a:cubicBezTo>
                      <a:pt x="57867" y="64566"/>
                      <a:pt x="48559" y="62161"/>
                      <a:pt x="39306" y="58978"/>
                    </a:cubicBezTo>
                    <a:lnTo>
                      <a:pt x="39177" y="59237"/>
                    </a:lnTo>
                    <a:cubicBezTo>
                      <a:pt x="46968" y="65029"/>
                      <a:pt x="54425" y="71136"/>
                      <a:pt x="63956" y="79834"/>
                    </a:cubicBezTo>
                    <a:lnTo>
                      <a:pt x="102651" y="114384"/>
                    </a:lnTo>
                    <a:lnTo>
                      <a:pt x="96877" y="126005"/>
                    </a:lnTo>
                    <a:close/>
                  </a:path>
                </a:pathLst>
              </a:custGeom>
              <a:solidFill>
                <a:srgbClr val="58595B"/>
              </a:solidFill>
              <a:ln w="1851" cap="flat">
                <a:noFill/>
                <a:prstDash val="solid"/>
                <a:miter/>
              </a:ln>
            </p:spPr>
            <p:txBody>
              <a:bodyPr/>
              <a:lstStyle/>
              <a:p>
                <a:endParaRPr lang="en-US"/>
              </a:p>
            </p:txBody>
          </p:sp>
          <p:sp>
            <p:nvSpPr>
              <p:cNvPr id="29" name="Freeform 28">
                <a:extLst>
                  <a:ext uri="{FF2B5EF4-FFF2-40B4-BE49-F238E27FC236}">
                    <a16:creationId xmlns:a16="http://schemas.microsoft.com/office/drawing/2014/main" id="{C5AA9E79-F71F-9E0E-1B50-635F26EAA623}"/>
                  </a:ext>
                </a:extLst>
              </p:cNvPr>
              <p:cNvSpPr/>
              <p:nvPr/>
            </p:nvSpPr>
            <p:spPr>
              <a:xfrm>
                <a:off x="5471011" y="5196139"/>
                <a:ext cx="103965" cy="79759"/>
              </a:xfrm>
              <a:custGeom>
                <a:avLst/>
                <a:gdLst>
                  <a:gd name="csX0" fmla="*/ 19 w 103965"/>
                  <a:gd name="csY0" fmla="*/ 8291 h 79759"/>
                  <a:gd name="csX1" fmla="*/ 9234 w 103965"/>
                  <a:gd name="csY1" fmla="*/ 0 h 79759"/>
                  <a:gd name="csX2" fmla="*/ 66472 w 103965"/>
                  <a:gd name="csY2" fmla="*/ 63734 h 79759"/>
                  <a:gd name="csX3" fmla="*/ 97007 w 103965"/>
                  <a:gd name="csY3" fmla="*/ 36308 h 79759"/>
                  <a:gd name="csX4" fmla="*/ 103965 w 103965"/>
                  <a:gd name="csY4" fmla="*/ 44044 h 79759"/>
                  <a:gd name="csX5" fmla="*/ 64196 w 103965"/>
                  <a:gd name="csY5" fmla="*/ 79760 h 79759"/>
                  <a:gd name="csX6" fmla="*/ 0 w 103965"/>
                  <a:gd name="csY6" fmla="*/ 8291 h 797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3965" h="79759">
                    <a:moveTo>
                      <a:pt x="19" y="8291"/>
                    </a:moveTo>
                    <a:lnTo>
                      <a:pt x="9234" y="0"/>
                    </a:lnTo>
                    <a:lnTo>
                      <a:pt x="66472" y="63734"/>
                    </a:lnTo>
                    <a:lnTo>
                      <a:pt x="97007" y="36308"/>
                    </a:lnTo>
                    <a:lnTo>
                      <a:pt x="103965" y="44044"/>
                    </a:lnTo>
                    <a:lnTo>
                      <a:pt x="64196" y="79760"/>
                    </a:lnTo>
                    <a:lnTo>
                      <a:pt x="0" y="8291"/>
                    </a:lnTo>
                    <a:close/>
                  </a:path>
                </a:pathLst>
              </a:custGeom>
              <a:solidFill>
                <a:srgbClr val="58595B"/>
              </a:solidFill>
              <a:ln w="1851" cap="flat">
                <a:noFill/>
                <a:prstDash val="solid"/>
                <a:miter/>
              </a:ln>
            </p:spPr>
            <p:txBody>
              <a:bodyPr/>
              <a:lstStyle/>
              <a:p>
                <a:endParaRPr lang="en-US"/>
              </a:p>
            </p:txBody>
          </p:sp>
          <p:sp>
            <p:nvSpPr>
              <p:cNvPr id="30" name="Freeform 29">
                <a:extLst>
                  <a:ext uri="{FF2B5EF4-FFF2-40B4-BE49-F238E27FC236}">
                    <a16:creationId xmlns:a16="http://schemas.microsoft.com/office/drawing/2014/main" id="{08688FB7-FAA0-A9F3-8BCE-FA1518FFC81C}"/>
                  </a:ext>
                </a:extLst>
              </p:cNvPr>
              <p:cNvSpPr/>
              <p:nvPr/>
            </p:nvSpPr>
            <p:spPr>
              <a:xfrm>
                <a:off x="5532692" y="5125234"/>
                <a:ext cx="94034" cy="97394"/>
              </a:xfrm>
              <a:custGeom>
                <a:avLst/>
                <a:gdLst>
                  <a:gd name="csX0" fmla="*/ 80258 w 94034"/>
                  <a:gd name="csY0" fmla="*/ 20254 h 97394"/>
                  <a:gd name="csX1" fmla="*/ 77667 w 94034"/>
                  <a:gd name="csY1" fmla="*/ 87671 h 97394"/>
                  <a:gd name="csX2" fmla="*/ 13397 w 94034"/>
                  <a:gd name="csY2" fmla="*/ 77178 h 97394"/>
                  <a:gd name="csX3" fmla="*/ 16080 w 94034"/>
                  <a:gd name="csY3" fmla="*/ 9873 h 97394"/>
                  <a:gd name="csX4" fmla="*/ 80277 w 94034"/>
                  <a:gd name="csY4" fmla="*/ 20254 h 97394"/>
                  <a:gd name="csX5" fmla="*/ 23483 w 94034"/>
                  <a:gd name="csY5" fmla="*/ 68573 h 97394"/>
                  <a:gd name="csX6" fmla="*/ 71820 w 94034"/>
                  <a:gd name="csY6" fmla="*/ 79362 h 97394"/>
                  <a:gd name="csX7" fmla="*/ 70450 w 94034"/>
                  <a:gd name="csY7" fmla="*/ 28971 h 97394"/>
                  <a:gd name="csX8" fmla="*/ 22021 w 94034"/>
                  <a:gd name="csY8" fmla="*/ 18071 h 97394"/>
                  <a:gd name="csX9" fmla="*/ 23464 w 94034"/>
                  <a:gd name="csY9" fmla="*/ 68573 h 97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034" h="97394">
                    <a:moveTo>
                      <a:pt x="80258" y="20254"/>
                    </a:moveTo>
                    <a:cubicBezTo>
                      <a:pt x="101151" y="45885"/>
                      <a:pt x="96654" y="72163"/>
                      <a:pt x="77667" y="87671"/>
                    </a:cubicBezTo>
                    <a:cubicBezTo>
                      <a:pt x="58014" y="103697"/>
                      <a:pt x="31773" y="99718"/>
                      <a:pt x="13397" y="77178"/>
                    </a:cubicBezTo>
                    <a:cubicBezTo>
                      <a:pt x="-5886" y="53546"/>
                      <a:pt x="-3795" y="26102"/>
                      <a:pt x="16080" y="9873"/>
                    </a:cubicBezTo>
                    <a:cubicBezTo>
                      <a:pt x="36400" y="-6708"/>
                      <a:pt x="62252" y="-1841"/>
                      <a:pt x="80277" y="20254"/>
                    </a:cubicBezTo>
                    <a:close/>
                    <a:moveTo>
                      <a:pt x="23483" y="68573"/>
                    </a:moveTo>
                    <a:cubicBezTo>
                      <a:pt x="36455" y="84488"/>
                      <a:pt x="56682" y="91705"/>
                      <a:pt x="71820" y="79362"/>
                    </a:cubicBezTo>
                    <a:cubicBezTo>
                      <a:pt x="87068" y="66926"/>
                      <a:pt x="84237" y="45885"/>
                      <a:pt x="70450" y="28971"/>
                    </a:cubicBezTo>
                    <a:cubicBezTo>
                      <a:pt x="58384" y="14166"/>
                      <a:pt x="38028" y="5006"/>
                      <a:pt x="22021" y="18071"/>
                    </a:cubicBezTo>
                    <a:cubicBezTo>
                      <a:pt x="6106" y="31043"/>
                      <a:pt x="10140" y="52214"/>
                      <a:pt x="23464" y="68573"/>
                    </a:cubicBezTo>
                    <a:close/>
                  </a:path>
                </a:pathLst>
              </a:custGeom>
              <a:solidFill>
                <a:srgbClr val="58595B"/>
              </a:solidFill>
              <a:ln w="1851" cap="flat">
                <a:noFill/>
                <a:prstDash val="solid"/>
                <a:miter/>
              </a:ln>
            </p:spPr>
            <p:txBody>
              <a:bodyPr/>
              <a:lstStyle/>
              <a:p>
                <a:endParaRPr lang="en-US"/>
              </a:p>
            </p:txBody>
          </p:sp>
          <p:sp>
            <p:nvSpPr>
              <p:cNvPr id="31" name="Freeform 30">
                <a:extLst>
                  <a:ext uri="{FF2B5EF4-FFF2-40B4-BE49-F238E27FC236}">
                    <a16:creationId xmlns:a16="http://schemas.microsoft.com/office/drawing/2014/main" id="{418376F1-E680-7730-1E7A-0267C0DFBD5B}"/>
                  </a:ext>
                </a:extLst>
              </p:cNvPr>
              <p:cNvSpPr/>
              <p:nvPr/>
            </p:nvSpPr>
            <p:spPr>
              <a:xfrm>
                <a:off x="5592797" y="5033344"/>
                <a:ext cx="129040" cy="132130"/>
              </a:xfrm>
              <a:custGeom>
                <a:avLst/>
                <a:gdLst>
                  <a:gd name="csX0" fmla="*/ 75411 w 129040"/>
                  <a:gd name="csY0" fmla="*/ 132112 h 132130"/>
                  <a:gd name="csX1" fmla="*/ 0 w 129040"/>
                  <a:gd name="csY1" fmla="*/ 67786 h 132130"/>
                  <a:gd name="csX2" fmla="*/ 10696 w 129040"/>
                  <a:gd name="csY2" fmla="*/ 60218 h 132130"/>
                  <a:gd name="csX3" fmla="*/ 48096 w 129040"/>
                  <a:gd name="csY3" fmla="*/ 93306 h 132130"/>
                  <a:gd name="csX4" fmla="*/ 73098 w 129040"/>
                  <a:gd name="csY4" fmla="*/ 116290 h 132130"/>
                  <a:gd name="csX5" fmla="*/ 73338 w 129040"/>
                  <a:gd name="csY5" fmla="*/ 116123 h 132130"/>
                  <a:gd name="csX6" fmla="*/ 60458 w 129040"/>
                  <a:gd name="csY6" fmla="*/ 84368 h 132130"/>
                  <a:gd name="csX7" fmla="*/ 42915 w 129040"/>
                  <a:gd name="csY7" fmla="*/ 37400 h 132130"/>
                  <a:gd name="csX8" fmla="*/ 53500 w 129040"/>
                  <a:gd name="csY8" fmla="*/ 29905 h 132130"/>
                  <a:gd name="csX9" fmla="*/ 91215 w 129040"/>
                  <a:gd name="csY9" fmla="*/ 62938 h 132130"/>
                  <a:gd name="csX10" fmla="*/ 115716 w 129040"/>
                  <a:gd name="csY10" fmla="*/ 85941 h 132130"/>
                  <a:gd name="csX11" fmla="*/ 115957 w 129040"/>
                  <a:gd name="csY11" fmla="*/ 85774 h 132130"/>
                  <a:gd name="csX12" fmla="*/ 103040 w 129040"/>
                  <a:gd name="csY12" fmla="*/ 54222 h 132130"/>
                  <a:gd name="csX13" fmla="*/ 85385 w 129040"/>
                  <a:gd name="csY13" fmla="*/ 7328 h 132130"/>
                  <a:gd name="csX14" fmla="*/ 95749 w 129040"/>
                  <a:gd name="csY14" fmla="*/ 0 h 132130"/>
                  <a:gd name="csX15" fmla="*/ 129040 w 129040"/>
                  <a:gd name="csY15" fmla="*/ 94139 h 132130"/>
                  <a:gd name="csX16" fmla="*/ 118455 w 129040"/>
                  <a:gd name="csY16" fmla="*/ 101633 h 132130"/>
                  <a:gd name="csX17" fmla="*/ 79649 w 129040"/>
                  <a:gd name="csY17" fmla="*/ 67805 h 132130"/>
                  <a:gd name="csX18" fmla="*/ 56405 w 129040"/>
                  <a:gd name="csY18" fmla="*/ 45839 h 132130"/>
                  <a:gd name="csX19" fmla="*/ 56165 w 129040"/>
                  <a:gd name="csY19" fmla="*/ 46005 h 132130"/>
                  <a:gd name="csX20" fmla="*/ 68231 w 129040"/>
                  <a:gd name="csY20" fmla="*/ 75892 h 132130"/>
                  <a:gd name="csX21" fmla="*/ 85978 w 129040"/>
                  <a:gd name="csY21" fmla="*/ 124636 h 132130"/>
                  <a:gd name="csX22" fmla="*/ 75392 w 129040"/>
                  <a:gd name="csY22" fmla="*/ 132131 h 132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9040" h="132130">
                    <a:moveTo>
                      <a:pt x="75411" y="132112"/>
                    </a:moveTo>
                    <a:lnTo>
                      <a:pt x="0" y="67786"/>
                    </a:lnTo>
                    <a:lnTo>
                      <a:pt x="10696" y="60218"/>
                    </a:lnTo>
                    <a:lnTo>
                      <a:pt x="48096" y="93306"/>
                    </a:lnTo>
                    <a:cubicBezTo>
                      <a:pt x="57349" y="101430"/>
                      <a:pt x="66361" y="109720"/>
                      <a:pt x="73098" y="116290"/>
                    </a:cubicBezTo>
                    <a:lnTo>
                      <a:pt x="73338" y="116123"/>
                    </a:lnTo>
                    <a:cubicBezTo>
                      <a:pt x="69100" y="107426"/>
                      <a:pt x="64955" y="96378"/>
                      <a:pt x="60458" y="84368"/>
                    </a:cubicBezTo>
                    <a:lnTo>
                      <a:pt x="42915" y="37400"/>
                    </a:lnTo>
                    <a:lnTo>
                      <a:pt x="53500" y="29905"/>
                    </a:lnTo>
                    <a:lnTo>
                      <a:pt x="91215" y="62938"/>
                    </a:lnTo>
                    <a:cubicBezTo>
                      <a:pt x="100023" y="70673"/>
                      <a:pt x="108703" y="78501"/>
                      <a:pt x="115716" y="85941"/>
                    </a:cubicBezTo>
                    <a:lnTo>
                      <a:pt x="115957" y="85774"/>
                    </a:lnTo>
                    <a:cubicBezTo>
                      <a:pt x="111497" y="76003"/>
                      <a:pt x="107518" y="65714"/>
                      <a:pt x="103040" y="54222"/>
                    </a:cubicBezTo>
                    <a:lnTo>
                      <a:pt x="85385" y="7328"/>
                    </a:lnTo>
                    <a:lnTo>
                      <a:pt x="95749" y="0"/>
                    </a:lnTo>
                    <a:lnTo>
                      <a:pt x="129040" y="94139"/>
                    </a:lnTo>
                    <a:lnTo>
                      <a:pt x="118455" y="101633"/>
                    </a:lnTo>
                    <a:lnTo>
                      <a:pt x="79649" y="67805"/>
                    </a:lnTo>
                    <a:cubicBezTo>
                      <a:pt x="70118" y="59533"/>
                      <a:pt x="63049" y="53000"/>
                      <a:pt x="56405" y="45839"/>
                    </a:cubicBezTo>
                    <a:lnTo>
                      <a:pt x="56165" y="46005"/>
                    </a:lnTo>
                    <a:cubicBezTo>
                      <a:pt x="60292" y="54795"/>
                      <a:pt x="63974" y="63697"/>
                      <a:pt x="68231" y="75892"/>
                    </a:cubicBezTo>
                    <a:lnTo>
                      <a:pt x="85978" y="124636"/>
                    </a:lnTo>
                    <a:lnTo>
                      <a:pt x="75392" y="132131"/>
                    </a:lnTo>
                    <a:close/>
                  </a:path>
                </a:pathLst>
              </a:custGeom>
              <a:solidFill>
                <a:srgbClr val="58595B"/>
              </a:solidFill>
              <a:ln w="1851" cap="flat">
                <a:noFill/>
                <a:prstDash val="solid"/>
                <a:miter/>
              </a:ln>
            </p:spPr>
            <p:txBody>
              <a:bodyPr/>
              <a:lstStyle/>
              <a:p>
                <a:endParaRPr lang="en-US"/>
              </a:p>
            </p:txBody>
          </p:sp>
          <p:sp>
            <p:nvSpPr>
              <p:cNvPr id="33" name="Freeform 32">
                <a:extLst>
                  <a:ext uri="{FF2B5EF4-FFF2-40B4-BE49-F238E27FC236}">
                    <a16:creationId xmlns:a16="http://schemas.microsoft.com/office/drawing/2014/main" id="{AC68FB51-8910-4BD3-19CD-9956860D593D}"/>
                  </a:ext>
                </a:extLst>
              </p:cNvPr>
              <p:cNvSpPr/>
              <p:nvPr/>
            </p:nvSpPr>
            <p:spPr>
              <a:xfrm>
                <a:off x="6290352" y="4775522"/>
                <a:ext cx="105852" cy="109886"/>
              </a:xfrm>
              <a:custGeom>
                <a:avLst/>
                <a:gdLst>
                  <a:gd name="csX0" fmla="*/ 84627 w 105852"/>
                  <a:gd name="csY0" fmla="*/ 54555 h 109886"/>
                  <a:gd name="csX1" fmla="*/ 76429 w 105852"/>
                  <a:gd name="csY1" fmla="*/ 13861 h 109886"/>
                  <a:gd name="csX2" fmla="*/ 76003 w 105852"/>
                  <a:gd name="csY2" fmla="*/ 13935 h 109886"/>
                  <a:gd name="csX3" fmla="*/ 70026 w 105852"/>
                  <a:gd name="csY3" fmla="*/ 51927 h 109886"/>
                  <a:gd name="csX4" fmla="*/ 60921 w 105852"/>
                  <a:gd name="csY4" fmla="*/ 100690 h 109886"/>
                  <a:gd name="csX5" fmla="*/ 51631 w 105852"/>
                  <a:gd name="csY5" fmla="*/ 102226 h 109886"/>
                  <a:gd name="csX6" fmla="*/ 28813 w 105852"/>
                  <a:gd name="csY6" fmla="*/ 59625 h 109886"/>
                  <a:gd name="csX7" fmla="*/ 11733 w 105852"/>
                  <a:gd name="csY7" fmla="*/ 24613 h 109886"/>
                  <a:gd name="csX8" fmla="*/ 11455 w 105852"/>
                  <a:gd name="csY8" fmla="*/ 24668 h 109886"/>
                  <a:gd name="csX9" fmla="*/ 16581 w 105852"/>
                  <a:gd name="csY9" fmla="*/ 66880 h 109886"/>
                  <a:gd name="csX10" fmla="*/ 20800 w 105852"/>
                  <a:gd name="csY10" fmla="*/ 107944 h 109886"/>
                  <a:gd name="csX11" fmla="*/ 9123 w 105852"/>
                  <a:gd name="csY11" fmla="*/ 109887 h 109886"/>
                  <a:gd name="csX12" fmla="*/ 0 w 105852"/>
                  <a:gd name="csY12" fmla="*/ 14009 h 109886"/>
                  <a:gd name="csX13" fmla="*/ 15600 w 105852"/>
                  <a:gd name="csY13" fmla="*/ 11418 h 109886"/>
                  <a:gd name="csX14" fmla="*/ 39380 w 105852"/>
                  <a:gd name="csY14" fmla="*/ 54573 h 109886"/>
                  <a:gd name="csX15" fmla="*/ 54240 w 105852"/>
                  <a:gd name="csY15" fmla="*/ 84904 h 109886"/>
                  <a:gd name="csX16" fmla="*/ 54666 w 105852"/>
                  <a:gd name="csY16" fmla="*/ 84830 h 109886"/>
                  <a:gd name="csX17" fmla="*/ 59348 w 105852"/>
                  <a:gd name="csY17" fmla="*/ 51242 h 109886"/>
                  <a:gd name="csX18" fmla="*/ 68601 w 105852"/>
                  <a:gd name="csY18" fmla="*/ 2591 h 109886"/>
                  <a:gd name="csX19" fmla="*/ 84201 w 105852"/>
                  <a:gd name="csY19" fmla="*/ 0 h 109886"/>
                  <a:gd name="csX20" fmla="*/ 105853 w 105852"/>
                  <a:gd name="csY20" fmla="*/ 93805 h 109886"/>
                  <a:gd name="csX21" fmla="*/ 93898 w 105852"/>
                  <a:gd name="csY21" fmla="*/ 95786 h 109886"/>
                  <a:gd name="csX22" fmla="*/ 84590 w 105852"/>
                  <a:gd name="csY22" fmla="*/ 54555 h 109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5852" h="109886">
                    <a:moveTo>
                      <a:pt x="84627" y="54555"/>
                    </a:moveTo>
                    <a:cubicBezTo>
                      <a:pt x="81721" y="41453"/>
                      <a:pt x="78242" y="25704"/>
                      <a:pt x="76429" y="13861"/>
                    </a:cubicBezTo>
                    <a:lnTo>
                      <a:pt x="76003" y="13935"/>
                    </a:lnTo>
                    <a:cubicBezTo>
                      <a:pt x="74615" y="25575"/>
                      <a:pt x="72635" y="38048"/>
                      <a:pt x="70026" y="51927"/>
                    </a:cubicBezTo>
                    <a:lnTo>
                      <a:pt x="60921" y="100690"/>
                    </a:lnTo>
                    <a:lnTo>
                      <a:pt x="51631" y="102226"/>
                    </a:lnTo>
                    <a:lnTo>
                      <a:pt x="28813" y="59625"/>
                    </a:lnTo>
                    <a:cubicBezTo>
                      <a:pt x="22096" y="47023"/>
                      <a:pt x="16266" y="35401"/>
                      <a:pt x="11733" y="24613"/>
                    </a:cubicBezTo>
                    <a:lnTo>
                      <a:pt x="11455" y="24668"/>
                    </a:lnTo>
                    <a:cubicBezTo>
                      <a:pt x="13139" y="36530"/>
                      <a:pt x="15064" y="52538"/>
                      <a:pt x="16581" y="66880"/>
                    </a:cubicBezTo>
                    <a:lnTo>
                      <a:pt x="20800" y="107944"/>
                    </a:lnTo>
                    <a:lnTo>
                      <a:pt x="9123" y="109887"/>
                    </a:lnTo>
                    <a:lnTo>
                      <a:pt x="0" y="14009"/>
                    </a:lnTo>
                    <a:lnTo>
                      <a:pt x="15600" y="11418"/>
                    </a:lnTo>
                    <a:lnTo>
                      <a:pt x="39380" y="54573"/>
                    </a:lnTo>
                    <a:cubicBezTo>
                      <a:pt x="45265" y="65584"/>
                      <a:pt x="50225" y="75466"/>
                      <a:pt x="54240" y="84904"/>
                    </a:cubicBezTo>
                    <a:lnTo>
                      <a:pt x="54666" y="84830"/>
                    </a:lnTo>
                    <a:cubicBezTo>
                      <a:pt x="55462" y="74874"/>
                      <a:pt x="57109" y="63900"/>
                      <a:pt x="59348" y="51242"/>
                    </a:cubicBezTo>
                    <a:lnTo>
                      <a:pt x="68601" y="2591"/>
                    </a:lnTo>
                    <a:lnTo>
                      <a:pt x="84201" y="0"/>
                    </a:lnTo>
                    <a:lnTo>
                      <a:pt x="105853" y="93805"/>
                    </a:lnTo>
                    <a:lnTo>
                      <a:pt x="93898" y="95786"/>
                    </a:lnTo>
                    <a:lnTo>
                      <a:pt x="84590" y="54555"/>
                    </a:lnTo>
                    <a:close/>
                  </a:path>
                </a:pathLst>
              </a:custGeom>
              <a:solidFill>
                <a:srgbClr val="58595B"/>
              </a:solidFill>
              <a:ln w="1851" cap="flat">
                <a:noFill/>
                <a:prstDash val="solid"/>
                <a:miter/>
              </a:ln>
            </p:spPr>
            <p:txBody>
              <a:bodyPr/>
              <a:lstStyle/>
              <a:p>
                <a:endParaRPr lang="en-US"/>
              </a:p>
            </p:txBody>
          </p:sp>
          <p:sp>
            <p:nvSpPr>
              <p:cNvPr id="34" name="Freeform 33">
                <a:extLst>
                  <a:ext uri="{FF2B5EF4-FFF2-40B4-BE49-F238E27FC236}">
                    <a16:creationId xmlns:a16="http://schemas.microsoft.com/office/drawing/2014/main" id="{4933F744-43CF-FB4F-C093-DB89D8FA6E14}"/>
                  </a:ext>
                </a:extLst>
              </p:cNvPr>
              <p:cNvSpPr/>
              <p:nvPr/>
            </p:nvSpPr>
            <p:spPr>
              <a:xfrm>
                <a:off x="6403625" y="4766529"/>
                <a:ext cx="63992" cy="101078"/>
              </a:xfrm>
              <a:custGeom>
                <a:avLst/>
                <a:gdLst>
                  <a:gd name="csX0" fmla="*/ 54925 w 63992"/>
                  <a:gd name="csY0" fmla="*/ 50983 h 101078"/>
                  <a:gd name="csX1" fmla="*/ 17802 w 63992"/>
                  <a:gd name="csY1" fmla="*/ 54980 h 101078"/>
                  <a:gd name="csX2" fmla="*/ 21504 w 63992"/>
                  <a:gd name="csY2" fmla="*/ 89420 h 101078"/>
                  <a:gd name="csX3" fmla="*/ 62882 w 63992"/>
                  <a:gd name="csY3" fmla="*/ 84960 h 101078"/>
                  <a:gd name="csX4" fmla="*/ 63993 w 63992"/>
                  <a:gd name="csY4" fmla="*/ 95304 h 101078"/>
                  <a:gd name="csX5" fmla="*/ 10271 w 63992"/>
                  <a:gd name="csY5" fmla="*/ 101078 h 101078"/>
                  <a:gd name="csX6" fmla="*/ 0 w 63992"/>
                  <a:gd name="csY6" fmla="*/ 5552 h 101078"/>
                  <a:gd name="csX7" fmla="*/ 51594 w 63992"/>
                  <a:gd name="csY7" fmla="*/ 0 h 101078"/>
                  <a:gd name="csX8" fmla="*/ 52704 w 63992"/>
                  <a:gd name="csY8" fmla="*/ 10345 h 101078"/>
                  <a:gd name="csX9" fmla="*/ 13454 w 63992"/>
                  <a:gd name="csY9" fmla="*/ 14564 h 101078"/>
                  <a:gd name="csX10" fmla="*/ 16692 w 63992"/>
                  <a:gd name="csY10" fmla="*/ 44747 h 101078"/>
                  <a:gd name="csX11" fmla="*/ 53815 w 63992"/>
                  <a:gd name="csY11" fmla="*/ 40750 h 101078"/>
                  <a:gd name="csX12" fmla="*/ 54906 w 63992"/>
                  <a:gd name="csY12" fmla="*/ 50946 h 101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3992" h="101078">
                    <a:moveTo>
                      <a:pt x="54925" y="50983"/>
                    </a:moveTo>
                    <a:lnTo>
                      <a:pt x="17802" y="54980"/>
                    </a:lnTo>
                    <a:lnTo>
                      <a:pt x="21504" y="89420"/>
                    </a:lnTo>
                    <a:lnTo>
                      <a:pt x="62882" y="84960"/>
                    </a:lnTo>
                    <a:lnTo>
                      <a:pt x="63993" y="95304"/>
                    </a:lnTo>
                    <a:lnTo>
                      <a:pt x="10271" y="101078"/>
                    </a:lnTo>
                    <a:lnTo>
                      <a:pt x="0" y="5552"/>
                    </a:lnTo>
                    <a:lnTo>
                      <a:pt x="51594" y="0"/>
                    </a:lnTo>
                    <a:lnTo>
                      <a:pt x="52704" y="10345"/>
                    </a:lnTo>
                    <a:lnTo>
                      <a:pt x="13454" y="14564"/>
                    </a:lnTo>
                    <a:lnTo>
                      <a:pt x="16692" y="44747"/>
                    </a:lnTo>
                    <a:lnTo>
                      <a:pt x="53815" y="40750"/>
                    </a:lnTo>
                    <a:lnTo>
                      <a:pt x="54906" y="50946"/>
                    </a:lnTo>
                    <a:close/>
                  </a:path>
                </a:pathLst>
              </a:custGeom>
              <a:solidFill>
                <a:srgbClr val="58595B"/>
              </a:solidFill>
              <a:ln w="1851" cap="flat">
                <a:noFill/>
                <a:prstDash val="solid"/>
                <a:miter/>
              </a:ln>
            </p:spPr>
            <p:txBody>
              <a:bodyPr/>
              <a:lstStyle/>
              <a:p>
                <a:endParaRPr lang="en-US"/>
              </a:p>
            </p:txBody>
          </p:sp>
          <p:sp>
            <p:nvSpPr>
              <p:cNvPr id="35" name="Freeform 34">
                <a:extLst>
                  <a:ext uri="{FF2B5EF4-FFF2-40B4-BE49-F238E27FC236}">
                    <a16:creationId xmlns:a16="http://schemas.microsoft.com/office/drawing/2014/main" id="{44C62AF4-8E24-D251-C30B-5E7881AA94B8}"/>
                  </a:ext>
                </a:extLst>
              </p:cNvPr>
              <p:cNvSpPr/>
              <p:nvPr/>
            </p:nvSpPr>
            <p:spPr>
              <a:xfrm>
                <a:off x="6477148" y="4762158"/>
                <a:ext cx="81317" cy="98265"/>
              </a:xfrm>
              <a:custGeom>
                <a:avLst/>
                <a:gdLst>
                  <a:gd name="csX0" fmla="*/ 0 w 81317"/>
                  <a:gd name="csY0" fmla="*/ 3649 h 98265"/>
                  <a:gd name="csX1" fmla="*/ 26223 w 81317"/>
                  <a:gd name="csY1" fmla="*/ 170 h 98265"/>
                  <a:gd name="csX2" fmla="*/ 65751 w 81317"/>
                  <a:gd name="csY2" fmla="*/ 9941 h 98265"/>
                  <a:gd name="csX3" fmla="*/ 81203 w 81317"/>
                  <a:gd name="csY3" fmla="*/ 43621 h 98265"/>
                  <a:gd name="csX4" fmla="*/ 69489 w 81317"/>
                  <a:gd name="csY4" fmla="*/ 81688 h 98265"/>
                  <a:gd name="csX5" fmla="*/ 27851 w 81317"/>
                  <a:gd name="csY5" fmla="*/ 97880 h 98265"/>
                  <a:gd name="csX6" fmla="*/ 5293 w 81317"/>
                  <a:gd name="csY6" fmla="*/ 98010 h 98265"/>
                  <a:gd name="csX7" fmla="*/ 0 w 81317"/>
                  <a:gd name="csY7" fmla="*/ 3649 h 98265"/>
                  <a:gd name="csX8" fmla="*/ 17155 w 81317"/>
                  <a:gd name="csY8" fmla="*/ 87776 h 98265"/>
                  <a:gd name="csX9" fmla="*/ 29720 w 81317"/>
                  <a:gd name="csY9" fmla="*/ 87776 h 98265"/>
                  <a:gd name="csX10" fmla="*/ 68286 w 81317"/>
                  <a:gd name="csY10" fmla="*/ 44787 h 98265"/>
                  <a:gd name="csX11" fmla="*/ 27352 w 81317"/>
                  <a:gd name="csY11" fmla="*/ 9960 h 98265"/>
                  <a:gd name="csX12" fmla="*/ 12898 w 81317"/>
                  <a:gd name="csY12" fmla="*/ 12051 h 98265"/>
                  <a:gd name="csX13" fmla="*/ 17155 w 81317"/>
                  <a:gd name="csY13" fmla="*/ 87758 h 98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1317" h="98265">
                    <a:moveTo>
                      <a:pt x="0" y="3649"/>
                    </a:moveTo>
                    <a:cubicBezTo>
                      <a:pt x="7476" y="2095"/>
                      <a:pt x="16396" y="725"/>
                      <a:pt x="26223" y="170"/>
                    </a:cubicBezTo>
                    <a:cubicBezTo>
                      <a:pt x="44007" y="-829"/>
                      <a:pt x="56905" y="2594"/>
                      <a:pt x="65751" y="9941"/>
                    </a:cubicBezTo>
                    <a:cubicBezTo>
                      <a:pt x="74726" y="17288"/>
                      <a:pt x="80333" y="28114"/>
                      <a:pt x="81203" y="43621"/>
                    </a:cubicBezTo>
                    <a:cubicBezTo>
                      <a:pt x="82073" y="59277"/>
                      <a:pt x="77965" y="72361"/>
                      <a:pt x="69489" y="81688"/>
                    </a:cubicBezTo>
                    <a:cubicBezTo>
                      <a:pt x="61032" y="91163"/>
                      <a:pt x="46505" y="96825"/>
                      <a:pt x="27851" y="97880"/>
                    </a:cubicBezTo>
                    <a:cubicBezTo>
                      <a:pt x="19024" y="98380"/>
                      <a:pt x="11603" y="98361"/>
                      <a:pt x="5293" y="98010"/>
                    </a:cubicBezTo>
                    <a:lnTo>
                      <a:pt x="0" y="3649"/>
                    </a:lnTo>
                    <a:close/>
                    <a:moveTo>
                      <a:pt x="17155" y="87776"/>
                    </a:moveTo>
                    <a:cubicBezTo>
                      <a:pt x="20319" y="88165"/>
                      <a:pt x="24872" y="88054"/>
                      <a:pt x="29720" y="87776"/>
                    </a:cubicBezTo>
                    <a:cubicBezTo>
                      <a:pt x="56183" y="86296"/>
                      <a:pt x="69730" y="70677"/>
                      <a:pt x="68286" y="44787"/>
                    </a:cubicBezTo>
                    <a:cubicBezTo>
                      <a:pt x="67157" y="22155"/>
                      <a:pt x="53537" y="8498"/>
                      <a:pt x="27352" y="9960"/>
                    </a:cubicBezTo>
                    <a:cubicBezTo>
                      <a:pt x="20948" y="10311"/>
                      <a:pt x="16137" y="11162"/>
                      <a:pt x="12898" y="12051"/>
                    </a:cubicBezTo>
                    <a:lnTo>
                      <a:pt x="17155" y="87758"/>
                    </a:lnTo>
                    <a:close/>
                  </a:path>
                </a:pathLst>
              </a:custGeom>
              <a:solidFill>
                <a:srgbClr val="58595B"/>
              </a:solidFill>
              <a:ln w="1851" cap="flat">
                <a:noFill/>
                <a:prstDash val="solid"/>
                <a:miter/>
              </a:ln>
            </p:spPr>
            <p:txBody>
              <a:bodyPr/>
              <a:lstStyle/>
              <a:p>
                <a:endParaRPr lang="en-US"/>
              </a:p>
            </p:txBody>
          </p:sp>
          <p:sp>
            <p:nvSpPr>
              <p:cNvPr id="36" name="Freeform 35">
                <a:extLst>
                  <a:ext uri="{FF2B5EF4-FFF2-40B4-BE49-F238E27FC236}">
                    <a16:creationId xmlns:a16="http://schemas.microsoft.com/office/drawing/2014/main" id="{3E115745-E6BF-14B8-D838-B4C7DE5E8566}"/>
                  </a:ext>
                </a:extLst>
              </p:cNvPr>
              <p:cNvSpPr/>
              <p:nvPr/>
            </p:nvSpPr>
            <p:spPr>
              <a:xfrm>
                <a:off x="6574785" y="4759941"/>
                <a:ext cx="13971" cy="96266"/>
              </a:xfrm>
              <a:custGeom>
                <a:avLst/>
                <a:gdLst>
                  <a:gd name="csX0" fmla="*/ 12399 w 13971"/>
                  <a:gd name="csY0" fmla="*/ 0 h 96266"/>
                  <a:gd name="csX1" fmla="*/ 13972 w 13971"/>
                  <a:gd name="csY1" fmla="*/ 96063 h 96266"/>
                  <a:gd name="csX2" fmla="*/ 1573 w 13971"/>
                  <a:gd name="csY2" fmla="*/ 96267 h 96266"/>
                  <a:gd name="csX3" fmla="*/ 0 w 13971"/>
                  <a:gd name="csY3" fmla="*/ 204 h 96266"/>
                  <a:gd name="csX4" fmla="*/ 12399 w 13971"/>
                  <a:gd name="csY4" fmla="*/ 0 h 96266"/>
                </a:gdLst>
                <a:ahLst/>
                <a:cxnLst>
                  <a:cxn ang="0">
                    <a:pos x="csX0" y="csY0"/>
                  </a:cxn>
                  <a:cxn ang="0">
                    <a:pos x="csX1" y="csY1"/>
                  </a:cxn>
                  <a:cxn ang="0">
                    <a:pos x="csX2" y="csY2"/>
                  </a:cxn>
                  <a:cxn ang="0">
                    <a:pos x="csX3" y="csY3"/>
                  </a:cxn>
                  <a:cxn ang="0">
                    <a:pos x="csX4" y="csY4"/>
                  </a:cxn>
                </a:cxnLst>
                <a:rect l="l" t="t" r="r" b="b"/>
                <a:pathLst>
                  <a:path w="13971" h="96266">
                    <a:moveTo>
                      <a:pt x="12399" y="0"/>
                    </a:moveTo>
                    <a:lnTo>
                      <a:pt x="13972" y="96063"/>
                    </a:lnTo>
                    <a:lnTo>
                      <a:pt x="1573" y="96267"/>
                    </a:lnTo>
                    <a:lnTo>
                      <a:pt x="0" y="204"/>
                    </a:lnTo>
                    <a:lnTo>
                      <a:pt x="12399" y="0"/>
                    </a:lnTo>
                    <a:close/>
                  </a:path>
                </a:pathLst>
              </a:custGeom>
              <a:solidFill>
                <a:srgbClr val="58595B"/>
              </a:solidFill>
              <a:ln w="1851" cap="flat">
                <a:noFill/>
                <a:prstDash val="solid"/>
                <a:miter/>
              </a:ln>
            </p:spPr>
            <p:txBody>
              <a:bodyPr/>
              <a:lstStyle/>
              <a:p>
                <a:endParaRPr lang="en-US"/>
              </a:p>
            </p:txBody>
          </p:sp>
          <p:sp>
            <p:nvSpPr>
              <p:cNvPr id="72" name="Freeform 71">
                <a:extLst>
                  <a:ext uri="{FF2B5EF4-FFF2-40B4-BE49-F238E27FC236}">
                    <a16:creationId xmlns:a16="http://schemas.microsoft.com/office/drawing/2014/main" id="{37F6ECDB-9306-4158-DECF-A3A79E580B4F}"/>
                  </a:ext>
                </a:extLst>
              </p:cNvPr>
              <p:cNvSpPr/>
              <p:nvPr/>
            </p:nvSpPr>
            <p:spPr>
              <a:xfrm>
                <a:off x="6610238" y="4759459"/>
                <a:ext cx="72101" cy="98389"/>
              </a:xfrm>
              <a:custGeom>
                <a:avLst/>
                <a:gdLst>
                  <a:gd name="csX0" fmla="*/ 13809 w 72101"/>
                  <a:gd name="csY0" fmla="*/ 259 h 98389"/>
                  <a:gd name="csX1" fmla="*/ 12550 w 72101"/>
                  <a:gd name="csY1" fmla="*/ 57127 h 98389"/>
                  <a:gd name="csX2" fmla="*/ 34239 w 72101"/>
                  <a:gd name="csY2" fmla="*/ 88272 h 98389"/>
                  <a:gd name="csX3" fmla="*/ 58296 w 72101"/>
                  <a:gd name="csY3" fmla="*/ 58145 h 98389"/>
                  <a:gd name="csX4" fmla="*/ 59555 w 72101"/>
                  <a:gd name="csY4" fmla="*/ 1277 h 98389"/>
                  <a:gd name="csX5" fmla="*/ 72102 w 72101"/>
                  <a:gd name="csY5" fmla="*/ 1554 h 98389"/>
                  <a:gd name="csX6" fmla="*/ 70862 w 72101"/>
                  <a:gd name="csY6" fmla="*/ 57571 h 98389"/>
                  <a:gd name="csX7" fmla="*/ 33591 w 72101"/>
                  <a:gd name="csY7" fmla="*/ 98376 h 98389"/>
                  <a:gd name="csX8" fmla="*/ 22 w 72101"/>
                  <a:gd name="csY8" fmla="*/ 56572 h 98389"/>
                  <a:gd name="csX9" fmla="*/ 1280 w 72101"/>
                  <a:gd name="csY9" fmla="*/ 0 h 98389"/>
                  <a:gd name="csX10" fmla="*/ 13827 w 72101"/>
                  <a:gd name="csY10" fmla="*/ 278 h 98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2101" h="98389">
                    <a:moveTo>
                      <a:pt x="13809" y="259"/>
                    </a:moveTo>
                    <a:lnTo>
                      <a:pt x="12550" y="57127"/>
                    </a:lnTo>
                    <a:cubicBezTo>
                      <a:pt x="12069" y="78649"/>
                      <a:pt x="21414" y="87976"/>
                      <a:pt x="34239" y="88272"/>
                    </a:cubicBezTo>
                    <a:cubicBezTo>
                      <a:pt x="48488" y="88587"/>
                      <a:pt x="57815" y="79389"/>
                      <a:pt x="58296" y="58145"/>
                    </a:cubicBezTo>
                    <a:lnTo>
                      <a:pt x="59555" y="1277"/>
                    </a:lnTo>
                    <a:lnTo>
                      <a:pt x="72102" y="1554"/>
                    </a:lnTo>
                    <a:lnTo>
                      <a:pt x="70862" y="57571"/>
                    </a:lnTo>
                    <a:cubicBezTo>
                      <a:pt x="70214" y="87069"/>
                      <a:pt x="54410" y="98839"/>
                      <a:pt x="33591" y="98376"/>
                    </a:cubicBezTo>
                    <a:cubicBezTo>
                      <a:pt x="13920" y="97932"/>
                      <a:pt x="-644" y="86348"/>
                      <a:pt x="22" y="56572"/>
                    </a:cubicBezTo>
                    <a:lnTo>
                      <a:pt x="1280" y="0"/>
                    </a:lnTo>
                    <a:lnTo>
                      <a:pt x="13827" y="278"/>
                    </a:lnTo>
                    <a:close/>
                  </a:path>
                </a:pathLst>
              </a:custGeom>
              <a:solidFill>
                <a:srgbClr val="58595B"/>
              </a:solidFill>
              <a:ln w="1851" cap="flat">
                <a:noFill/>
                <a:prstDash val="solid"/>
                <a:miter/>
              </a:ln>
            </p:spPr>
            <p:txBody>
              <a:bodyPr/>
              <a:lstStyle/>
              <a:p>
                <a:endParaRPr lang="en-US"/>
              </a:p>
            </p:txBody>
          </p:sp>
          <p:sp>
            <p:nvSpPr>
              <p:cNvPr id="78" name="Freeform 77">
                <a:extLst>
                  <a:ext uri="{FF2B5EF4-FFF2-40B4-BE49-F238E27FC236}">
                    <a16:creationId xmlns:a16="http://schemas.microsoft.com/office/drawing/2014/main" id="{8318C10B-77D2-D3C0-6485-528CDE8F6751}"/>
                  </a:ext>
                </a:extLst>
              </p:cNvPr>
              <p:cNvSpPr/>
              <p:nvPr/>
            </p:nvSpPr>
            <p:spPr>
              <a:xfrm>
                <a:off x="6697718" y="4762420"/>
                <a:ext cx="99986" cy="103557"/>
              </a:xfrm>
              <a:custGeom>
                <a:avLst/>
                <a:gdLst>
                  <a:gd name="csX0" fmla="*/ 86792 w 99986"/>
                  <a:gd name="csY0" fmla="*/ 60273 h 103557"/>
                  <a:gd name="csX1" fmla="*/ 88939 w 99986"/>
                  <a:gd name="csY1" fmla="*/ 18820 h 103557"/>
                  <a:gd name="csX2" fmla="*/ 88513 w 99986"/>
                  <a:gd name="csY2" fmla="*/ 18783 h 103557"/>
                  <a:gd name="csX3" fmla="*/ 73320 w 99986"/>
                  <a:gd name="csY3" fmla="*/ 54092 h 103557"/>
                  <a:gd name="csX4" fmla="*/ 52427 w 99986"/>
                  <a:gd name="csY4" fmla="*/ 99080 h 103557"/>
                  <a:gd name="csX5" fmla="*/ 43063 w 99986"/>
                  <a:gd name="csY5" fmla="*/ 98265 h 103557"/>
                  <a:gd name="csX6" fmla="*/ 31515 w 99986"/>
                  <a:gd name="csY6" fmla="*/ 51353 h 103557"/>
                  <a:gd name="csX7" fmla="*/ 23650 w 99986"/>
                  <a:gd name="csY7" fmla="*/ 13195 h 103557"/>
                  <a:gd name="csX8" fmla="*/ 23373 w 99986"/>
                  <a:gd name="csY8" fmla="*/ 13195 h 103557"/>
                  <a:gd name="csX9" fmla="*/ 17877 w 99986"/>
                  <a:gd name="csY9" fmla="*/ 55332 h 103557"/>
                  <a:gd name="csX10" fmla="*/ 11788 w 99986"/>
                  <a:gd name="csY10" fmla="*/ 96156 h 103557"/>
                  <a:gd name="csX11" fmla="*/ 0 w 99986"/>
                  <a:gd name="csY11" fmla="*/ 95138 h 103557"/>
                  <a:gd name="csX12" fmla="*/ 14916 w 99986"/>
                  <a:gd name="csY12" fmla="*/ 0 h 103557"/>
                  <a:gd name="csX13" fmla="*/ 30683 w 99986"/>
                  <a:gd name="csY13" fmla="*/ 1351 h 103557"/>
                  <a:gd name="csX14" fmla="*/ 43026 w 99986"/>
                  <a:gd name="csY14" fmla="*/ 49059 h 103557"/>
                  <a:gd name="csX15" fmla="*/ 49910 w 99986"/>
                  <a:gd name="csY15" fmla="*/ 82128 h 103557"/>
                  <a:gd name="csX16" fmla="*/ 50336 w 99986"/>
                  <a:gd name="csY16" fmla="*/ 82165 h 103557"/>
                  <a:gd name="csX17" fmla="*/ 63197 w 99986"/>
                  <a:gd name="csY17" fmla="*/ 50798 h 103557"/>
                  <a:gd name="csX18" fmla="*/ 84220 w 99986"/>
                  <a:gd name="csY18" fmla="*/ 5977 h 103557"/>
                  <a:gd name="csX19" fmla="*/ 99986 w 99986"/>
                  <a:gd name="csY19" fmla="*/ 7328 h 103557"/>
                  <a:gd name="csX20" fmla="*/ 97710 w 99986"/>
                  <a:gd name="csY20" fmla="*/ 103558 h 103557"/>
                  <a:gd name="csX21" fmla="*/ 85645 w 99986"/>
                  <a:gd name="csY21" fmla="*/ 102522 h 103557"/>
                  <a:gd name="csX22" fmla="*/ 86847 w 99986"/>
                  <a:gd name="csY22" fmla="*/ 60273 h 103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99986" h="103557">
                    <a:moveTo>
                      <a:pt x="86792" y="60273"/>
                    </a:moveTo>
                    <a:cubicBezTo>
                      <a:pt x="87236" y="46856"/>
                      <a:pt x="87754" y="30738"/>
                      <a:pt x="88939" y="18820"/>
                    </a:cubicBezTo>
                    <a:lnTo>
                      <a:pt x="88513" y="18783"/>
                    </a:lnTo>
                    <a:cubicBezTo>
                      <a:pt x="84275" y="29720"/>
                      <a:pt x="79279" y="41305"/>
                      <a:pt x="73320" y="54092"/>
                    </a:cubicBezTo>
                    <a:lnTo>
                      <a:pt x="52427" y="99080"/>
                    </a:lnTo>
                    <a:lnTo>
                      <a:pt x="43063" y="98265"/>
                    </a:lnTo>
                    <a:lnTo>
                      <a:pt x="31515" y="51353"/>
                    </a:lnTo>
                    <a:cubicBezTo>
                      <a:pt x="28129" y="37474"/>
                      <a:pt x="25353" y="24779"/>
                      <a:pt x="23650" y="13195"/>
                    </a:cubicBezTo>
                    <a:lnTo>
                      <a:pt x="23373" y="13195"/>
                    </a:lnTo>
                    <a:cubicBezTo>
                      <a:pt x="22059" y="25075"/>
                      <a:pt x="19968" y="41064"/>
                      <a:pt x="17877" y="55332"/>
                    </a:cubicBezTo>
                    <a:lnTo>
                      <a:pt x="11788" y="96156"/>
                    </a:lnTo>
                    <a:lnTo>
                      <a:pt x="0" y="95138"/>
                    </a:lnTo>
                    <a:lnTo>
                      <a:pt x="14916" y="0"/>
                    </a:lnTo>
                    <a:lnTo>
                      <a:pt x="30683" y="1351"/>
                    </a:lnTo>
                    <a:lnTo>
                      <a:pt x="43026" y="49059"/>
                    </a:lnTo>
                    <a:cubicBezTo>
                      <a:pt x="45987" y="61180"/>
                      <a:pt x="48355" y="71969"/>
                      <a:pt x="49910" y="82128"/>
                    </a:cubicBezTo>
                    <a:lnTo>
                      <a:pt x="50336" y="82165"/>
                    </a:lnTo>
                    <a:cubicBezTo>
                      <a:pt x="53574" y="72709"/>
                      <a:pt x="57886" y="62494"/>
                      <a:pt x="63197" y="50798"/>
                    </a:cubicBezTo>
                    <a:lnTo>
                      <a:pt x="84220" y="5977"/>
                    </a:lnTo>
                    <a:lnTo>
                      <a:pt x="99986" y="7328"/>
                    </a:lnTo>
                    <a:lnTo>
                      <a:pt x="97710" y="103558"/>
                    </a:lnTo>
                    <a:lnTo>
                      <a:pt x="85645" y="102522"/>
                    </a:lnTo>
                    <a:lnTo>
                      <a:pt x="86847" y="60273"/>
                    </a:lnTo>
                    <a:close/>
                  </a:path>
                </a:pathLst>
              </a:custGeom>
              <a:solidFill>
                <a:srgbClr val="58595B"/>
              </a:solidFill>
              <a:ln w="1851" cap="flat">
                <a:noFill/>
                <a:prstDash val="solid"/>
                <a:miter/>
              </a:ln>
            </p:spPr>
            <p:txBody>
              <a:bodyPr/>
              <a:lstStyle/>
              <a:p>
                <a:endParaRPr lang="en-US"/>
              </a:p>
            </p:txBody>
          </p:sp>
          <p:sp>
            <p:nvSpPr>
              <p:cNvPr id="79" name="Freeform 78">
                <a:extLst>
                  <a:ext uri="{FF2B5EF4-FFF2-40B4-BE49-F238E27FC236}">
                    <a16:creationId xmlns:a16="http://schemas.microsoft.com/office/drawing/2014/main" id="{154173CE-6872-3759-C91C-C4840CC93F40}"/>
                  </a:ext>
                </a:extLst>
              </p:cNvPr>
              <p:cNvSpPr/>
              <p:nvPr/>
            </p:nvSpPr>
            <p:spPr>
              <a:xfrm>
                <a:off x="7452177" y="5018391"/>
                <a:ext cx="112588" cy="119528"/>
              </a:xfrm>
              <a:custGeom>
                <a:avLst/>
                <a:gdLst>
                  <a:gd name="csX0" fmla="*/ 63401 w 112588"/>
                  <a:gd name="csY0" fmla="*/ 6847 h 119528"/>
                  <a:gd name="csX1" fmla="*/ 41194 w 112588"/>
                  <a:gd name="csY1" fmla="*/ 40361 h 119528"/>
                  <a:gd name="csX2" fmla="*/ 79926 w 112588"/>
                  <a:gd name="csY2" fmla="*/ 66028 h 119528"/>
                  <a:gd name="csX3" fmla="*/ 102133 w 112588"/>
                  <a:gd name="csY3" fmla="*/ 32514 h 119528"/>
                  <a:gd name="csX4" fmla="*/ 112589 w 112588"/>
                  <a:gd name="csY4" fmla="*/ 39436 h 119528"/>
                  <a:gd name="csX5" fmla="*/ 59533 w 112588"/>
                  <a:gd name="csY5" fmla="*/ 119528 h 119528"/>
                  <a:gd name="csX6" fmla="*/ 49077 w 112588"/>
                  <a:gd name="csY6" fmla="*/ 112607 h 119528"/>
                  <a:gd name="csX7" fmla="*/ 73949 w 112588"/>
                  <a:gd name="csY7" fmla="*/ 75059 h 119528"/>
                  <a:gd name="csX8" fmla="*/ 35216 w 112588"/>
                  <a:gd name="csY8" fmla="*/ 49392 h 119528"/>
                  <a:gd name="csX9" fmla="*/ 10345 w 112588"/>
                  <a:gd name="csY9" fmla="*/ 86940 h 119528"/>
                  <a:gd name="csX10" fmla="*/ 0 w 112588"/>
                  <a:gd name="csY10" fmla="*/ 80093 h 119528"/>
                  <a:gd name="csX11" fmla="*/ 53056 w 112588"/>
                  <a:gd name="csY11" fmla="*/ 0 h 119528"/>
                  <a:gd name="csX12" fmla="*/ 63401 w 112588"/>
                  <a:gd name="csY12" fmla="*/ 6847 h 119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2588" h="119528">
                    <a:moveTo>
                      <a:pt x="63401" y="6847"/>
                    </a:moveTo>
                    <a:lnTo>
                      <a:pt x="41194" y="40361"/>
                    </a:lnTo>
                    <a:lnTo>
                      <a:pt x="79926" y="66028"/>
                    </a:lnTo>
                    <a:lnTo>
                      <a:pt x="102133" y="32514"/>
                    </a:lnTo>
                    <a:lnTo>
                      <a:pt x="112589" y="39436"/>
                    </a:lnTo>
                    <a:lnTo>
                      <a:pt x="59533" y="119528"/>
                    </a:lnTo>
                    <a:lnTo>
                      <a:pt x="49077" y="112607"/>
                    </a:lnTo>
                    <a:lnTo>
                      <a:pt x="73949" y="75059"/>
                    </a:lnTo>
                    <a:lnTo>
                      <a:pt x="35216" y="49392"/>
                    </a:lnTo>
                    <a:lnTo>
                      <a:pt x="10345" y="86940"/>
                    </a:lnTo>
                    <a:lnTo>
                      <a:pt x="0" y="80093"/>
                    </a:lnTo>
                    <a:lnTo>
                      <a:pt x="53056" y="0"/>
                    </a:lnTo>
                    <a:lnTo>
                      <a:pt x="63401" y="6847"/>
                    </a:lnTo>
                    <a:close/>
                  </a:path>
                </a:pathLst>
              </a:custGeom>
              <a:solidFill>
                <a:srgbClr val="58595B"/>
              </a:solidFill>
              <a:ln w="1851" cap="flat">
                <a:noFill/>
                <a:prstDash val="solid"/>
                <a:miter/>
              </a:ln>
            </p:spPr>
            <p:txBody>
              <a:bodyPr/>
              <a:lstStyle/>
              <a:p>
                <a:endParaRPr lang="en-US"/>
              </a:p>
            </p:txBody>
          </p:sp>
          <p:sp>
            <p:nvSpPr>
              <p:cNvPr id="80" name="Freeform 79">
                <a:extLst>
                  <a:ext uri="{FF2B5EF4-FFF2-40B4-BE49-F238E27FC236}">
                    <a16:creationId xmlns:a16="http://schemas.microsoft.com/office/drawing/2014/main" id="{231840EB-56AE-D209-AAFF-B3DC665DF293}"/>
                  </a:ext>
                </a:extLst>
              </p:cNvPr>
              <p:cNvSpPr/>
              <p:nvPr/>
            </p:nvSpPr>
            <p:spPr>
              <a:xfrm>
                <a:off x="7528291" y="5072150"/>
                <a:ext cx="66250" cy="85181"/>
              </a:xfrm>
              <a:custGeom>
                <a:avLst/>
                <a:gdLst>
                  <a:gd name="csX0" fmla="*/ 66250 w 66250"/>
                  <a:gd name="csY0" fmla="*/ 7254 h 85181"/>
                  <a:gd name="csX1" fmla="*/ 10067 w 66250"/>
                  <a:gd name="csY1" fmla="*/ 85182 h 85181"/>
                  <a:gd name="csX2" fmla="*/ 0 w 66250"/>
                  <a:gd name="csY2" fmla="*/ 77928 h 85181"/>
                  <a:gd name="csX3" fmla="*/ 56183 w 66250"/>
                  <a:gd name="csY3" fmla="*/ 0 h 85181"/>
                  <a:gd name="csX4" fmla="*/ 66250 w 66250"/>
                  <a:gd name="csY4" fmla="*/ 7254 h 85181"/>
                </a:gdLst>
                <a:ahLst/>
                <a:cxnLst>
                  <a:cxn ang="0">
                    <a:pos x="csX0" y="csY0"/>
                  </a:cxn>
                  <a:cxn ang="0">
                    <a:pos x="csX1" y="csY1"/>
                  </a:cxn>
                  <a:cxn ang="0">
                    <a:pos x="csX2" y="csY2"/>
                  </a:cxn>
                  <a:cxn ang="0">
                    <a:pos x="csX3" y="csY3"/>
                  </a:cxn>
                  <a:cxn ang="0">
                    <a:pos x="csX4" y="csY4"/>
                  </a:cxn>
                </a:cxnLst>
                <a:rect l="l" t="t" r="r" b="b"/>
                <a:pathLst>
                  <a:path w="66250" h="85181">
                    <a:moveTo>
                      <a:pt x="66250" y="7254"/>
                    </a:moveTo>
                    <a:lnTo>
                      <a:pt x="10067" y="85182"/>
                    </a:lnTo>
                    <a:lnTo>
                      <a:pt x="0" y="77928"/>
                    </a:lnTo>
                    <a:lnTo>
                      <a:pt x="56183" y="0"/>
                    </a:lnTo>
                    <a:lnTo>
                      <a:pt x="66250" y="7254"/>
                    </a:lnTo>
                    <a:close/>
                  </a:path>
                </a:pathLst>
              </a:custGeom>
              <a:solidFill>
                <a:srgbClr val="58595B"/>
              </a:solidFill>
              <a:ln w="1851" cap="flat">
                <a:noFill/>
                <a:prstDash val="solid"/>
                <a:miter/>
              </a:ln>
            </p:spPr>
            <p:txBody>
              <a:bodyPr/>
              <a:lstStyle/>
              <a:p>
                <a:endParaRPr lang="en-US"/>
              </a:p>
            </p:txBody>
          </p:sp>
          <p:sp>
            <p:nvSpPr>
              <p:cNvPr id="81" name="Freeform 80">
                <a:extLst>
                  <a:ext uri="{FF2B5EF4-FFF2-40B4-BE49-F238E27FC236}">
                    <a16:creationId xmlns:a16="http://schemas.microsoft.com/office/drawing/2014/main" id="{84F8909D-8B5A-75B1-1E6B-76CB333C4C3B}"/>
                  </a:ext>
                </a:extLst>
              </p:cNvPr>
              <p:cNvSpPr/>
              <p:nvPr/>
            </p:nvSpPr>
            <p:spPr>
              <a:xfrm>
                <a:off x="7568249" y="5108793"/>
                <a:ext cx="99520" cy="102261"/>
              </a:xfrm>
              <a:custGeom>
                <a:avLst/>
                <a:gdLst>
                  <a:gd name="csX0" fmla="*/ 47297 w 99520"/>
                  <a:gd name="csY0" fmla="*/ 102262 h 102261"/>
                  <a:gd name="csX1" fmla="*/ 20816 w 99520"/>
                  <a:gd name="csY1" fmla="*/ 88234 h 102261"/>
                  <a:gd name="csX2" fmla="*/ 348 w 99520"/>
                  <a:gd name="csY2" fmla="*/ 56108 h 102261"/>
                  <a:gd name="csX3" fmla="*/ 11840 w 99520"/>
                  <a:gd name="csY3" fmla="*/ 19671 h 102261"/>
                  <a:gd name="csX4" fmla="*/ 83383 w 99520"/>
                  <a:gd name="csY4" fmla="*/ 12657 h 102261"/>
                  <a:gd name="csX5" fmla="*/ 99520 w 99520"/>
                  <a:gd name="csY5" fmla="*/ 30885 h 102261"/>
                  <a:gd name="csX6" fmla="*/ 90934 w 99520"/>
                  <a:gd name="csY6" fmla="*/ 37010 h 102261"/>
                  <a:gd name="csX7" fmla="*/ 76758 w 99520"/>
                  <a:gd name="csY7" fmla="*/ 20670 h 102261"/>
                  <a:gd name="csX8" fmla="*/ 22537 w 99520"/>
                  <a:gd name="csY8" fmla="*/ 27295 h 102261"/>
                  <a:gd name="csX9" fmla="*/ 27848 w 99520"/>
                  <a:gd name="csY9" fmla="*/ 80665 h 102261"/>
                  <a:gd name="csX10" fmla="*/ 42449 w 99520"/>
                  <a:gd name="csY10" fmla="*/ 88826 h 102261"/>
                  <a:gd name="csX11" fmla="*/ 60103 w 99520"/>
                  <a:gd name="csY11" fmla="*/ 66268 h 102261"/>
                  <a:gd name="csX12" fmla="*/ 44725 w 99520"/>
                  <a:gd name="csY12" fmla="*/ 54239 h 102261"/>
                  <a:gd name="csX13" fmla="*/ 50869 w 99520"/>
                  <a:gd name="csY13" fmla="*/ 46374 h 102261"/>
                  <a:gd name="csX14" fmla="*/ 75796 w 99520"/>
                  <a:gd name="csY14" fmla="*/ 65879 h 102261"/>
                  <a:gd name="csX15" fmla="*/ 47334 w 99520"/>
                  <a:gd name="csY15" fmla="*/ 102262 h 1022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520" h="102261">
                    <a:moveTo>
                      <a:pt x="47297" y="102262"/>
                    </a:moveTo>
                    <a:cubicBezTo>
                      <a:pt x="41690" y="100411"/>
                      <a:pt x="31031" y="96229"/>
                      <a:pt x="20816" y="88234"/>
                    </a:cubicBezTo>
                    <a:cubicBezTo>
                      <a:pt x="9361" y="79278"/>
                      <a:pt x="2217" y="68988"/>
                      <a:pt x="348" y="56108"/>
                    </a:cubicBezTo>
                    <a:cubicBezTo>
                      <a:pt x="-1243" y="44727"/>
                      <a:pt x="2624" y="31459"/>
                      <a:pt x="11840" y="19671"/>
                    </a:cubicBezTo>
                    <a:cubicBezTo>
                      <a:pt x="29606" y="-2814"/>
                      <a:pt x="58012" y="-7200"/>
                      <a:pt x="83383" y="12657"/>
                    </a:cubicBezTo>
                    <a:cubicBezTo>
                      <a:pt x="92137" y="19504"/>
                      <a:pt x="97503" y="26777"/>
                      <a:pt x="99520" y="30885"/>
                    </a:cubicBezTo>
                    <a:lnTo>
                      <a:pt x="90934" y="37010"/>
                    </a:lnTo>
                    <a:cubicBezTo>
                      <a:pt x="88306" y="32051"/>
                      <a:pt x="84383" y="26647"/>
                      <a:pt x="76758" y="20670"/>
                    </a:cubicBezTo>
                    <a:cubicBezTo>
                      <a:pt x="58345" y="6272"/>
                      <a:pt x="37378" y="8327"/>
                      <a:pt x="22537" y="27295"/>
                    </a:cubicBezTo>
                    <a:cubicBezTo>
                      <a:pt x="7529" y="46485"/>
                      <a:pt x="10212" y="66879"/>
                      <a:pt x="27848" y="80665"/>
                    </a:cubicBezTo>
                    <a:cubicBezTo>
                      <a:pt x="34251" y="85662"/>
                      <a:pt x="39321" y="88197"/>
                      <a:pt x="42449" y="88826"/>
                    </a:cubicBezTo>
                    <a:lnTo>
                      <a:pt x="60103" y="66268"/>
                    </a:lnTo>
                    <a:lnTo>
                      <a:pt x="44725" y="54239"/>
                    </a:lnTo>
                    <a:lnTo>
                      <a:pt x="50869" y="46374"/>
                    </a:lnTo>
                    <a:lnTo>
                      <a:pt x="75796" y="65879"/>
                    </a:lnTo>
                    <a:lnTo>
                      <a:pt x="47334" y="102262"/>
                    </a:lnTo>
                    <a:close/>
                  </a:path>
                </a:pathLst>
              </a:custGeom>
              <a:solidFill>
                <a:srgbClr val="58595B"/>
              </a:solidFill>
              <a:ln w="1851" cap="flat">
                <a:noFill/>
                <a:prstDash val="solid"/>
                <a:miter/>
              </a:ln>
            </p:spPr>
            <p:txBody>
              <a:bodyPr/>
              <a:lstStyle/>
              <a:p>
                <a:endParaRPr lang="en-US"/>
              </a:p>
            </p:txBody>
          </p:sp>
          <p:sp>
            <p:nvSpPr>
              <p:cNvPr id="82" name="Freeform 81">
                <a:extLst>
                  <a:ext uri="{FF2B5EF4-FFF2-40B4-BE49-F238E27FC236}">
                    <a16:creationId xmlns:a16="http://schemas.microsoft.com/office/drawing/2014/main" id="{CB9C29E6-E813-DE9A-2BB9-CE319588ACB7}"/>
                  </a:ext>
                </a:extLst>
              </p:cNvPr>
              <p:cNvSpPr/>
              <p:nvPr/>
            </p:nvSpPr>
            <p:spPr>
              <a:xfrm>
                <a:off x="7626409" y="5153520"/>
                <a:ext cx="117048" cy="119287"/>
              </a:xfrm>
              <a:custGeom>
                <a:avLst/>
                <a:gdLst>
                  <a:gd name="csX0" fmla="*/ 72727 w 117048"/>
                  <a:gd name="csY0" fmla="*/ 8180 h 119287"/>
                  <a:gd name="csX1" fmla="*/ 46190 w 117048"/>
                  <a:gd name="csY1" fmla="*/ 38381 h 119287"/>
                  <a:gd name="csX2" fmla="*/ 81092 w 117048"/>
                  <a:gd name="csY2" fmla="*/ 69045 h 119287"/>
                  <a:gd name="csX3" fmla="*/ 107629 w 117048"/>
                  <a:gd name="csY3" fmla="*/ 38843 h 119287"/>
                  <a:gd name="csX4" fmla="*/ 117049 w 117048"/>
                  <a:gd name="csY4" fmla="*/ 47116 h 119287"/>
                  <a:gd name="csX5" fmla="*/ 53630 w 117048"/>
                  <a:gd name="csY5" fmla="*/ 119288 h 119287"/>
                  <a:gd name="csX6" fmla="*/ 44210 w 117048"/>
                  <a:gd name="csY6" fmla="*/ 111016 h 119287"/>
                  <a:gd name="csX7" fmla="*/ 73949 w 117048"/>
                  <a:gd name="csY7" fmla="*/ 77187 h 119287"/>
                  <a:gd name="csX8" fmla="*/ 39047 w 117048"/>
                  <a:gd name="csY8" fmla="*/ 46523 h 119287"/>
                  <a:gd name="csX9" fmla="*/ 9308 w 117048"/>
                  <a:gd name="csY9" fmla="*/ 80352 h 119287"/>
                  <a:gd name="csX10" fmla="*/ 0 w 117048"/>
                  <a:gd name="csY10" fmla="*/ 72172 h 119287"/>
                  <a:gd name="csX11" fmla="*/ 63419 w 117048"/>
                  <a:gd name="csY11" fmla="*/ 0 h 119287"/>
                  <a:gd name="csX12" fmla="*/ 72727 w 117048"/>
                  <a:gd name="csY12" fmla="*/ 8180 h 119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7048" h="119287">
                    <a:moveTo>
                      <a:pt x="72727" y="8180"/>
                    </a:moveTo>
                    <a:lnTo>
                      <a:pt x="46190" y="38381"/>
                    </a:lnTo>
                    <a:lnTo>
                      <a:pt x="81092" y="69045"/>
                    </a:lnTo>
                    <a:lnTo>
                      <a:pt x="107629" y="38843"/>
                    </a:lnTo>
                    <a:lnTo>
                      <a:pt x="117049" y="47116"/>
                    </a:lnTo>
                    <a:lnTo>
                      <a:pt x="53630" y="119288"/>
                    </a:lnTo>
                    <a:lnTo>
                      <a:pt x="44210" y="111016"/>
                    </a:lnTo>
                    <a:lnTo>
                      <a:pt x="73949" y="77187"/>
                    </a:lnTo>
                    <a:lnTo>
                      <a:pt x="39047" y="46523"/>
                    </a:lnTo>
                    <a:lnTo>
                      <a:pt x="9308" y="80352"/>
                    </a:lnTo>
                    <a:lnTo>
                      <a:pt x="0" y="72172"/>
                    </a:lnTo>
                    <a:lnTo>
                      <a:pt x="63419" y="0"/>
                    </a:lnTo>
                    <a:lnTo>
                      <a:pt x="72727" y="8180"/>
                    </a:lnTo>
                    <a:close/>
                  </a:path>
                </a:pathLst>
              </a:custGeom>
              <a:solidFill>
                <a:srgbClr val="58595B"/>
              </a:solidFill>
              <a:ln w="1851" cap="flat">
                <a:noFill/>
                <a:prstDash val="solid"/>
                <a:miter/>
              </a:ln>
            </p:spPr>
            <p:txBody>
              <a:bodyPr/>
              <a:lstStyle/>
              <a:p>
                <a:endParaRPr lang="en-US"/>
              </a:p>
            </p:txBody>
          </p:sp>
          <p:sp>
            <p:nvSpPr>
              <p:cNvPr id="83" name="Freeform 82">
                <a:extLst>
                  <a:ext uri="{FF2B5EF4-FFF2-40B4-BE49-F238E27FC236}">
                    <a16:creationId xmlns:a16="http://schemas.microsoft.com/office/drawing/2014/main" id="{472C9E03-746A-BABB-8A9D-A9FFA1742E09}"/>
                  </a:ext>
                </a:extLst>
              </p:cNvPr>
              <p:cNvSpPr/>
              <p:nvPr/>
            </p:nvSpPr>
            <p:spPr>
              <a:xfrm>
                <a:off x="8009347" y="5628450"/>
                <a:ext cx="107407" cy="84367"/>
              </a:xfrm>
              <a:custGeom>
                <a:avLst/>
                <a:gdLst>
                  <a:gd name="csX0" fmla="*/ 19 w 107407"/>
                  <a:gd name="csY0" fmla="*/ 72228 h 84367"/>
                  <a:gd name="csX1" fmla="*/ 70710 w 107407"/>
                  <a:gd name="csY1" fmla="*/ 0 h 84367"/>
                  <a:gd name="csX2" fmla="*/ 76910 w 107407"/>
                  <a:gd name="csY2" fmla="*/ 11881 h 84367"/>
                  <a:gd name="csX3" fmla="*/ 41860 w 107407"/>
                  <a:gd name="csY3" fmla="*/ 47042 h 84367"/>
                  <a:gd name="csX4" fmla="*/ 14749 w 107407"/>
                  <a:gd name="csY4" fmla="*/ 72746 h 84367"/>
                  <a:gd name="csX5" fmla="*/ 14879 w 107407"/>
                  <a:gd name="csY5" fmla="*/ 73005 h 84367"/>
                  <a:gd name="csX6" fmla="*/ 51687 w 107407"/>
                  <a:gd name="csY6" fmla="*/ 66195 h 84367"/>
                  <a:gd name="csX7" fmla="*/ 101282 w 107407"/>
                  <a:gd name="csY7" fmla="*/ 58663 h 84367"/>
                  <a:gd name="csX8" fmla="*/ 107407 w 107407"/>
                  <a:gd name="csY8" fmla="*/ 70414 h 84367"/>
                  <a:gd name="csX9" fmla="*/ 6329 w 107407"/>
                  <a:gd name="csY9" fmla="*/ 84368 h 84367"/>
                  <a:gd name="csX10" fmla="*/ 0 w 107407"/>
                  <a:gd name="csY10" fmla="*/ 72228 h 84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7407" h="84367">
                    <a:moveTo>
                      <a:pt x="19" y="72228"/>
                    </a:moveTo>
                    <a:lnTo>
                      <a:pt x="70710" y="0"/>
                    </a:lnTo>
                    <a:lnTo>
                      <a:pt x="76910" y="11881"/>
                    </a:lnTo>
                    <a:lnTo>
                      <a:pt x="41860" y="47042"/>
                    </a:lnTo>
                    <a:cubicBezTo>
                      <a:pt x="32274" y="56702"/>
                      <a:pt x="23558" y="65270"/>
                      <a:pt x="14749" y="72746"/>
                    </a:cubicBezTo>
                    <a:lnTo>
                      <a:pt x="14879" y="73005"/>
                    </a:lnTo>
                    <a:cubicBezTo>
                      <a:pt x="25982" y="70266"/>
                      <a:pt x="38584" y="68194"/>
                      <a:pt x="51687" y="66195"/>
                    </a:cubicBezTo>
                    <a:lnTo>
                      <a:pt x="101282" y="58663"/>
                    </a:lnTo>
                    <a:lnTo>
                      <a:pt x="107407" y="70414"/>
                    </a:lnTo>
                    <a:lnTo>
                      <a:pt x="6329" y="84368"/>
                    </a:lnTo>
                    <a:lnTo>
                      <a:pt x="0" y="72228"/>
                    </a:lnTo>
                    <a:close/>
                  </a:path>
                </a:pathLst>
              </a:custGeom>
              <a:solidFill>
                <a:srgbClr val="58595B"/>
              </a:solidFill>
              <a:ln w="1851" cap="flat">
                <a:noFill/>
                <a:prstDash val="solid"/>
                <a:miter/>
              </a:ln>
            </p:spPr>
            <p:txBody>
              <a:bodyPr/>
              <a:lstStyle/>
              <a:p>
                <a:endParaRPr lang="en-US"/>
              </a:p>
            </p:txBody>
          </p:sp>
          <p:sp>
            <p:nvSpPr>
              <p:cNvPr id="84" name="Freeform 83">
                <a:extLst>
                  <a:ext uri="{FF2B5EF4-FFF2-40B4-BE49-F238E27FC236}">
                    <a16:creationId xmlns:a16="http://schemas.microsoft.com/office/drawing/2014/main" id="{DC318A97-2EB5-B919-DAC2-7C4F83923B4B}"/>
                  </a:ext>
                </a:extLst>
              </p:cNvPr>
              <p:cNvSpPr/>
              <p:nvPr/>
            </p:nvSpPr>
            <p:spPr>
              <a:xfrm>
                <a:off x="8035367" y="5711412"/>
                <a:ext cx="108980" cy="89401"/>
              </a:xfrm>
              <a:custGeom>
                <a:avLst/>
                <a:gdLst>
                  <a:gd name="csX0" fmla="*/ 61772 w 108980"/>
                  <a:gd name="csY0" fmla="*/ 66584 h 89401"/>
                  <a:gd name="csX1" fmla="*/ 46079 w 108980"/>
                  <a:gd name="csY1" fmla="*/ 32700 h 89401"/>
                  <a:gd name="csX2" fmla="*/ 14656 w 108980"/>
                  <a:gd name="csY2" fmla="*/ 47264 h 89401"/>
                  <a:gd name="csX3" fmla="*/ 32144 w 108980"/>
                  <a:gd name="csY3" fmla="*/ 85034 h 89401"/>
                  <a:gd name="csX4" fmla="*/ 22707 w 108980"/>
                  <a:gd name="csY4" fmla="*/ 89401 h 89401"/>
                  <a:gd name="csX5" fmla="*/ 0 w 108980"/>
                  <a:gd name="csY5" fmla="*/ 40379 h 89401"/>
                  <a:gd name="csX6" fmla="*/ 87162 w 108980"/>
                  <a:gd name="csY6" fmla="*/ 0 h 89401"/>
                  <a:gd name="csX7" fmla="*/ 108980 w 108980"/>
                  <a:gd name="csY7" fmla="*/ 47079 h 89401"/>
                  <a:gd name="csX8" fmla="*/ 99542 w 108980"/>
                  <a:gd name="csY8" fmla="*/ 51446 h 89401"/>
                  <a:gd name="csX9" fmla="*/ 82943 w 108980"/>
                  <a:gd name="csY9" fmla="*/ 15619 h 89401"/>
                  <a:gd name="csX10" fmla="*/ 55387 w 108980"/>
                  <a:gd name="csY10" fmla="*/ 28388 h 89401"/>
                  <a:gd name="csX11" fmla="*/ 71081 w 108980"/>
                  <a:gd name="csY11" fmla="*/ 62272 h 89401"/>
                  <a:gd name="csX12" fmla="*/ 61772 w 108980"/>
                  <a:gd name="csY12" fmla="*/ 66584 h 89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8980" h="89401">
                    <a:moveTo>
                      <a:pt x="61772" y="66584"/>
                    </a:moveTo>
                    <a:lnTo>
                      <a:pt x="46079" y="32700"/>
                    </a:lnTo>
                    <a:lnTo>
                      <a:pt x="14656" y="47264"/>
                    </a:lnTo>
                    <a:lnTo>
                      <a:pt x="32144" y="85034"/>
                    </a:lnTo>
                    <a:lnTo>
                      <a:pt x="22707" y="89401"/>
                    </a:lnTo>
                    <a:lnTo>
                      <a:pt x="0" y="40379"/>
                    </a:lnTo>
                    <a:lnTo>
                      <a:pt x="87162" y="0"/>
                    </a:lnTo>
                    <a:lnTo>
                      <a:pt x="108980" y="47079"/>
                    </a:lnTo>
                    <a:lnTo>
                      <a:pt x="99542" y="51446"/>
                    </a:lnTo>
                    <a:lnTo>
                      <a:pt x="82943" y="15619"/>
                    </a:lnTo>
                    <a:lnTo>
                      <a:pt x="55387" y="28388"/>
                    </a:lnTo>
                    <a:lnTo>
                      <a:pt x="71081" y="62272"/>
                    </a:lnTo>
                    <a:lnTo>
                      <a:pt x="61772" y="66584"/>
                    </a:lnTo>
                    <a:close/>
                  </a:path>
                </a:pathLst>
              </a:custGeom>
              <a:solidFill>
                <a:srgbClr val="58595B"/>
              </a:solidFill>
              <a:ln w="1851" cap="flat">
                <a:noFill/>
                <a:prstDash val="solid"/>
                <a:miter/>
              </a:ln>
            </p:spPr>
            <p:txBody>
              <a:bodyPr/>
              <a:lstStyle/>
              <a:p>
                <a:endParaRPr lang="en-US"/>
              </a:p>
            </p:txBody>
          </p:sp>
          <p:sp>
            <p:nvSpPr>
              <p:cNvPr id="85" name="Freeform 84">
                <a:extLst>
                  <a:ext uri="{FF2B5EF4-FFF2-40B4-BE49-F238E27FC236}">
                    <a16:creationId xmlns:a16="http://schemas.microsoft.com/office/drawing/2014/main" id="{127CF514-A879-E2F6-3A37-E74914EE6AF4}"/>
                  </a:ext>
                </a:extLst>
              </p:cNvPr>
              <p:cNvSpPr/>
              <p:nvPr/>
            </p:nvSpPr>
            <p:spPr>
              <a:xfrm>
                <a:off x="8064069" y="5778791"/>
                <a:ext cx="103315" cy="93787"/>
              </a:xfrm>
              <a:custGeom>
                <a:avLst/>
                <a:gdLst>
                  <a:gd name="csX0" fmla="*/ 87717 w 103315"/>
                  <a:gd name="csY0" fmla="*/ 0 h 93787"/>
                  <a:gd name="csX1" fmla="*/ 98561 w 103315"/>
                  <a:gd name="csY1" fmla="*/ 21282 h 93787"/>
                  <a:gd name="csX2" fmla="*/ 101818 w 103315"/>
                  <a:gd name="csY2" fmla="*/ 49984 h 93787"/>
                  <a:gd name="csX3" fmla="*/ 87791 w 103315"/>
                  <a:gd name="csY3" fmla="*/ 63882 h 93787"/>
                  <a:gd name="csX4" fmla="*/ 58256 w 103315"/>
                  <a:gd name="csY4" fmla="*/ 56387 h 93787"/>
                  <a:gd name="csX5" fmla="*/ 57867 w 103315"/>
                  <a:gd name="csY5" fmla="*/ 56553 h 93787"/>
                  <a:gd name="csX6" fmla="*/ 45265 w 103315"/>
                  <a:gd name="csY6" fmla="*/ 76947 h 93787"/>
                  <a:gd name="csX7" fmla="*/ 23650 w 103315"/>
                  <a:gd name="csY7" fmla="*/ 93787 h 93787"/>
                  <a:gd name="csX8" fmla="*/ 18802 w 103315"/>
                  <a:gd name="csY8" fmla="*/ 81906 h 93787"/>
                  <a:gd name="csX9" fmla="*/ 37622 w 103315"/>
                  <a:gd name="csY9" fmla="*/ 67287 h 93787"/>
                  <a:gd name="csX10" fmla="*/ 47634 w 103315"/>
                  <a:gd name="csY10" fmla="*/ 42415 h 93787"/>
                  <a:gd name="csX11" fmla="*/ 43211 w 103315"/>
                  <a:gd name="csY11" fmla="*/ 31589 h 93787"/>
                  <a:gd name="csX12" fmla="*/ 4682 w 103315"/>
                  <a:gd name="csY12" fmla="*/ 47338 h 93787"/>
                  <a:gd name="csX13" fmla="*/ 0 w 103315"/>
                  <a:gd name="csY13" fmla="*/ 35864 h 93787"/>
                  <a:gd name="csX14" fmla="*/ 87754 w 103315"/>
                  <a:gd name="csY14" fmla="*/ 19 h 93787"/>
                  <a:gd name="csX15" fmla="*/ 51890 w 103315"/>
                  <a:gd name="csY15" fmla="*/ 28018 h 93787"/>
                  <a:gd name="csX16" fmla="*/ 56683 w 103315"/>
                  <a:gd name="csY16" fmla="*/ 39769 h 93787"/>
                  <a:gd name="csX17" fmla="*/ 81758 w 103315"/>
                  <a:gd name="csY17" fmla="*/ 52926 h 93787"/>
                  <a:gd name="csX18" fmla="*/ 90030 w 103315"/>
                  <a:gd name="csY18" fmla="*/ 25686 h 93787"/>
                  <a:gd name="csX19" fmla="*/ 84330 w 103315"/>
                  <a:gd name="csY19" fmla="*/ 14768 h 93787"/>
                  <a:gd name="csX20" fmla="*/ 51871 w 103315"/>
                  <a:gd name="csY20" fmla="*/ 28036 h 93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3315" h="93787">
                    <a:moveTo>
                      <a:pt x="87717" y="0"/>
                    </a:moveTo>
                    <a:cubicBezTo>
                      <a:pt x="91270" y="5330"/>
                      <a:pt x="95323" y="13361"/>
                      <a:pt x="98561" y="21282"/>
                    </a:cubicBezTo>
                    <a:cubicBezTo>
                      <a:pt x="103576" y="33551"/>
                      <a:pt x="104557" y="42397"/>
                      <a:pt x="101818" y="49984"/>
                    </a:cubicBezTo>
                    <a:cubicBezTo>
                      <a:pt x="99690" y="56091"/>
                      <a:pt x="94638" y="61069"/>
                      <a:pt x="87791" y="63882"/>
                    </a:cubicBezTo>
                    <a:cubicBezTo>
                      <a:pt x="76040" y="68675"/>
                      <a:pt x="65251" y="64474"/>
                      <a:pt x="58256" y="56387"/>
                    </a:cubicBezTo>
                    <a:lnTo>
                      <a:pt x="57867" y="56553"/>
                    </a:lnTo>
                    <a:cubicBezTo>
                      <a:pt x="58293" y="64381"/>
                      <a:pt x="53630" y="71062"/>
                      <a:pt x="45265" y="76947"/>
                    </a:cubicBezTo>
                    <a:cubicBezTo>
                      <a:pt x="34051" y="84923"/>
                      <a:pt x="26334" y="90530"/>
                      <a:pt x="23650" y="93787"/>
                    </a:cubicBezTo>
                    <a:lnTo>
                      <a:pt x="18802" y="81906"/>
                    </a:lnTo>
                    <a:cubicBezTo>
                      <a:pt x="20708" y="79427"/>
                      <a:pt x="27555" y="74319"/>
                      <a:pt x="37622" y="67287"/>
                    </a:cubicBezTo>
                    <a:cubicBezTo>
                      <a:pt x="48818" y="59625"/>
                      <a:pt x="51501" y="53000"/>
                      <a:pt x="47634" y="42415"/>
                    </a:cubicBezTo>
                    <a:lnTo>
                      <a:pt x="43211" y="31589"/>
                    </a:lnTo>
                    <a:lnTo>
                      <a:pt x="4682" y="47338"/>
                    </a:lnTo>
                    <a:lnTo>
                      <a:pt x="0" y="35864"/>
                    </a:lnTo>
                    <a:lnTo>
                      <a:pt x="87754" y="19"/>
                    </a:lnTo>
                    <a:close/>
                    <a:moveTo>
                      <a:pt x="51890" y="28018"/>
                    </a:moveTo>
                    <a:lnTo>
                      <a:pt x="56683" y="39769"/>
                    </a:lnTo>
                    <a:cubicBezTo>
                      <a:pt x="61698" y="52038"/>
                      <a:pt x="71599" y="57072"/>
                      <a:pt x="81758" y="52926"/>
                    </a:cubicBezTo>
                    <a:cubicBezTo>
                      <a:pt x="93232" y="48244"/>
                      <a:pt x="94860" y="37881"/>
                      <a:pt x="90030" y="25686"/>
                    </a:cubicBezTo>
                    <a:cubicBezTo>
                      <a:pt x="87772" y="20134"/>
                      <a:pt x="85626" y="16396"/>
                      <a:pt x="84330" y="14768"/>
                    </a:cubicBezTo>
                    <a:lnTo>
                      <a:pt x="51871" y="28036"/>
                    </a:lnTo>
                    <a:close/>
                  </a:path>
                </a:pathLst>
              </a:custGeom>
              <a:solidFill>
                <a:srgbClr val="58595B"/>
              </a:solidFill>
              <a:ln w="1851" cap="flat">
                <a:noFill/>
                <a:prstDash val="solid"/>
                <a:miter/>
              </a:ln>
            </p:spPr>
            <p:txBody>
              <a:bodyPr/>
              <a:lstStyle/>
              <a:p>
                <a:endParaRPr lang="en-US"/>
              </a:p>
            </p:txBody>
          </p:sp>
          <p:sp>
            <p:nvSpPr>
              <p:cNvPr id="86" name="Freeform 85">
                <a:extLst>
                  <a:ext uri="{FF2B5EF4-FFF2-40B4-BE49-F238E27FC236}">
                    <a16:creationId xmlns:a16="http://schemas.microsoft.com/office/drawing/2014/main" id="{8058202F-789A-BB20-11AC-35DF740B8A0B}"/>
                  </a:ext>
                </a:extLst>
              </p:cNvPr>
              <p:cNvSpPr/>
              <p:nvPr/>
            </p:nvSpPr>
            <p:spPr>
              <a:xfrm>
                <a:off x="8098749" y="5842728"/>
                <a:ext cx="105501" cy="72542"/>
              </a:xfrm>
              <a:custGeom>
                <a:avLst/>
                <a:gdLst>
                  <a:gd name="csX0" fmla="*/ 0 w 105501"/>
                  <a:gd name="csY0" fmla="*/ 60717 h 72542"/>
                  <a:gd name="csX1" fmla="*/ 38418 w 105501"/>
                  <a:gd name="csY1" fmla="*/ 47097 h 72542"/>
                  <a:gd name="csX2" fmla="*/ 80407 w 105501"/>
                  <a:gd name="csY2" fmla="*/ 0 h 72542"/>
                  <a:gd name="csX3" fmla="*/ 85126 w 105501"/>
                  <a:gd name="csY3" fmla="*/ 13306 h 72542"/>
                  <a:gd name="csX4" fmla="*/ 64659 w 105501"/>
                  <a:gd name="csY4" fmla="*/ 34920 h 72542"/>
                  <a:gd name="csX5" fmla="*/ 49170 w 105501"/>
                  <a:gd name="csY5" fmla="*/ 50539 h 72542"/>
                  <a:gd name="csX6" fmla="*/ 49262 w 105501"/>
                  <a:gd name="csY6" fmla="*/ 50817 h 72542"/>
                  <a:gd name="csX7" fmla="*/ 71173 w 105501"/>
                  <a:gd name="csY7" fmla="*/ 53333 h 72542"/>
                  <a:gd name="csX8" fmla="*/ 100782 w 105501"/>
                  <a:gd name="csY8" fmla="*/ 57516 h 72542"/>
                  <a:gd name="csX9" fmla="*/ 105501 w 105501"/>
                  <a:gd name="csY9" fmla="*/ 70821 h 72542"/>
                  <a:gd name="csX10" fmla="*/ 42748 w 105501"/>
                  <a:gd name="csY10" fmla="*/ 58885 h 72542"/>
                  <a:gd name="csX11" fmla="*/ 4182 w 105501"/>
                  <a:gd name="csY11" fmla="*/ 72542 h 72542"/>
                  <a:gd name="csX12" fmla="*/ 0 w 105501"/>
                  <a:gd name="csY12" fmla="*/ 60717 h 72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5501" h="72542">
                    <a:moveTo>
                      <a:pt x="0" y="60717"/>
                    </a:moveTo>
                    <a:lnTo>
                      <a:pt x="38418" y="47097"/>
                    </a:lnTo>
                    <a:lnTo>
                      <a:pt x="80407" y="0"/>
                    </a:lnTo>
                    <a:lnTo>
                      <a:pt x="85126" y="13306"/>
                    </a:lnTo>
                    <a:lnTo>
                      <a:pt x="64659" y="34920"/>
                    </a:lnTo>
                    <a:cubicBezTo>
                      <a:pt x="59052" y="40842"/>
                      <a:pt x="54481" y="45487"/>
                      <a:pt x="49170" y="50539"/>
                    </a:cubicBezTo>
                    <a:lnTo>
                      <a:pt x="49262" y="50817"/>
                    </a:lnTo>
                    <a:cubicBezTo>
                      <a:pt x="56072" y="51279"/>
                      <a:pt x="63086" y="52279"/>
                      <a:pt x="71173" y="53333"/>
                    </a:cubicBezTo>
                    <a:lnTo>
                      <a:pt x="100782" y="57516"/>
                    </a:lnTo>
                    <a:lnTo>
                      <a:pt x="105501" y="70821"/>
                    </a:lnTo>
                    <a:lnTo>
                      <a:pt x="42748" y="58885"/>
                    </a:lnTo>
                    <a:lnTo>
                      <a:pt x="4182" y="72542"/>
                    </a:lnTo>
                    <a:lnTo>
                      <a:pt x="0" y="60717"/>
                    </a:lnTo>
                    <a:close/>
                  </a:path>
                </a:pathLst>
              </a:custGeom>
              <a:solidFill>
                <a:srgbClr val="58595B"/>
              </a:solidFill>
              <a:ln w="1851" cap="flat">
                <a:noFill/>
                <a:prstDash val="solid"/>
                <a:miter/>
              </a:ln>
            </p:spPr>
            <p:txBody>
              <a:bodyPr/>
              <a:lstStyle/>
              <a:p>
                <a:endParaRPr lang="en-US"/>
              </a:p>
            </p:txBody>
          </p:sp>
          <p:sp>
            <p:nvSpPr>
              <p:cNvPr id="87" name="Freeform 86">
                <a:extLst>
                  <a:ext uri="{FF2B5EF4-FFF2-40B4-BE49-F238E27FC236}">
                    <a16:creationId xmlns:a16="http://schemas.microsoft.com/office/drawing/2014/main" id="{2AA979C6-3EFB-2965-057C-4F54C6E86DAB}"/>
                  </a:ext>
                </a:extLst>
              </p:cNvPr>
              <p:cNvSpPr/>
              <p:nvPr/>
            </p:nvSpPr>
            <p:spPr>
              <a:xfrm>
                <a:off x="8125434" y="5957871"/>
                <a:ext cx="111571" cy="94323"/>
              </a:xfrm>
              <a:custGeom>
                <a:avLst/>
                <a:gdLst>
                  <a:gd name="csX0" fmla="*/ 95915 w 111571"/>
                  <a:gd name="csY0" fmla="*/ 11955 h 94323"/>
                  <a:gd name="csX1" fmla="*/ 57164 w 111571"/>
                  <a:gd name="csY1" fmla="*/ 22614 h 94323"/>
                  <a:gd name="csX2" fmla="*/ 69489 w 111571"/>
                  <a:gd name="csY2" fmla="*/ 67416 h 94323"/>
                  <a:gd name="csX3" fmla="*/ 108240 w 111571"/>
                  <a:gd name="csY3" fmla="*/ 56757 h 94323"/>
                  <a:gd name="csX4" fmla="*/ 111571 w 111571"/>
                  <a:gd name="csY4" fmla="*/ 68860 h 94323"/>
                  <a:gd name="csX5" fmla="*/ 18950 w 111571"/>
                  <a:gd name="csY5" fmla="*/ 94324 h 94323"/>
                  <a:gd name="csX6" fmla="*/ 15619 w 111571"/>
                  <a:gd name="csY6" fmla="*/ 82221 h 94323"/>
                  <a:gd name="csX7" fmla="*/ 59052 w 111571"/>
                  <a:gd name="csY7" fmla="*/ 70285 h 94323"/>
                  <a:gd name="csX8" fmla="*/ 46727 w 111571"/>
                  <a:gd name="csY8" fmla="*/ 25482 h 94323"/>
                  <a:gd name="csX9" fmla="*/ 3294 w 111571"/>
                  <a:gd name="csY9" fmla="*/ 37419 h 94323"/>
                  <a:gd name="csX10" fmla="*/ 0 w 111571"/>
                  <a:gd name="csY10" fmla="*/ 25464 h 94323"/>
                  <a:gd name="csX11" fmla="*/ 92621 w 111571"/>
                  <a:gd name="csY11" fmla="*/ 0 h 94323"/>
                  <a:gd name="csX12" fmla="*/ 95915 w 111571"/>
                  <a:gd name="csY12" fmla="*/ 11955 h 94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1571" h="94323">
                    <a:moveTo>
                      <a:pt x="95915" y="11955"/>
                    </a:moveTo>
                    <a:lnTo>
                      <a:pt x="57164" y="22614"/>
                    </a:lnTo>
                    <a:lnTo>
                      <a:pt x="69489" y="67416"/>
                    </a:lnTo>
                    <a:lnTo>
                      <a:pt x="108240" y="56757"/>
                    </a:lnTo>
                    <a:lnTo>
                      <a:pt x="111571" y="68860"/>
                    </a:lnTo>
                    <a:lnTo>
                      <a:pt x="18950" y="94324"/>
                    </a:lnTo>
                    <a:lnTo>
                      <a:pt x="15619" y="82221"/>
                    </a:lnTo>
                    <a:lnTo>
                      <a:pt x="59052" y="70285"/>
                    </a:lnTo>
                    <a:lnTo>
                      <a:pt x="46727" y="25482"/>
                    </a:lnTo>
                    <a:lnTo>
                      <a:pt x="3294" y="37419"/>
                    </a:lnTo>
                    <a:lnTo>
                      <a:pt x="0" y="25464"/>
                    </a:lnTo>
                    <a:lnTo>
                      <a:pt x="92621" y="0"/>
                    </a:lnTo>
                    <a:lnTo>
                      <a:pt x="95915" y="11955"/>
                    </a:lnTo>
                    <a:close/>
                  </a:path>
                </a:pathLst>
              </a:custGeom>
              <a:solidFill>
                <a:srgbClr val="58595B"/>
              </a:solidFill>
              <a:ln w="1851" cap="flat">
                <a:noFill/>
                <a:prstDash val="solid"/>
                <a:miter/>
              </a:ln>
            </p:spPr>
            <p:txBody>
              <a:bodyPr/>
              <a:lstStyle/>
              <a:p>
                <a:endParaRPr lang="en-US"/>
              </a:p>
            </p:txBody>
          </p:sp>
          <p:sp>
            <p:nvSpPr>
              <p:cNvPr id="88" name="Freeform 87">
                <a:extLst>
                  <a:ext uri="{FF2B5EF4-FFF2-40B4-BE49-F238E27FC236}">
                    <a16:creationId xmlns:a16="http://schemas.microsoft.com/office/drawing/2014/main" id="{E3C41B00-1B98-88C2-4FEC-489A6AB93333}"/>
                  </a:ext>
                </a:extLst>
              </p:cNvPr>
              <p:cNvSpPr/>
              <p:nvPr/>
            </p:nvSpPr>
            <p:spPr>
              <a:xfrm>
                <a:off x="8148844" y="6050510"/>
                <a:ext cx="96396" cy="33828"/>
              </a:xfrm>
              <a:custGeom>
                <a:avLst/>
                <a:gdLst>
                  <a:gd name="csX0" fmla="*/ 96396 w 96396"/>
                  <a:gd name="csY0" fmla="*/ 12084 h 33828"/>
                  <a:gd name="csX1" fmla="*/ 2813 w 96396"/>
                  <a:gd name="csY1" fmla="*/ 33828 h 33828"/>
                  <a:gd name="csX2" fmla="*/ 0 w 96396"/>
                  <a:gd name="csY2" fmla="*/ 21744 h 33828"/>
                  <a:gd name="csX3" fmla="*/ 93584 w 96396"/>
                  <a:gd name="csY3" fmla="*/ 0 h 33828"/>
                  <a:gd name="csX4" fmla="*/ 96396 w 96396"/>
                  <a:gd name="csY4" fmla="*/ 12084 h 33828"/>
                </a:gdLst>
                <a:ahLst/>
                <a:cxnLst>
                  <a:cxn ang="0">
                    <a:pos x="csX0" y="csY0"/>
                  </a:cxn>
                  <a:cxn ang="0">
                    <a:pos x="csX1" y="csY1"/>
                  </a:cxn>
                  <a:cxn ang="0">
                    <a:pos x="csX2" y="csY2"/>
                  </a:cxn>
                  <a:cxn ang="0">
                    <a:pos x="csX3" y="csY3"/>
                  </a:cxn>
                  <a:cxn ang="0">
                    <a:pos x="csX4" y="csY4"/>
                  </a:cxn>
                </a:cxnLst>
                <a:rect l="l" t="t" r="r" b="b"/>
                <a:pathLst>
                  <a:path w="96396" h="33828">
                    <a:moveTo>
                      <a:pt x="96396" y="12084"/>
                    </a:moveTo>
                    <a:lnTo>
                      <a:pt x="2813" y="33828"/>
                    </a:lnTo>
                    <a:lnTo>
                      <a:pt x="0" y="21744"/>
                    </a:lnTo>
                    <a:lnTo>
                      <a:pt x="93584" y="0"/>
                    </a:lnTo>
                    <a:lnTo>
                      <a:pt x="96396" y="12084"/>
                    </a:lnTo>
                    <a:close/>
                  </a:path>
                </a:pathLst>
              </a:custGeom>
              <a:solidFill>
                <a:srgbClr val="58595B"/>
              </a:solidFill>
              <a:ln w="1851" cap="flat">
                <a:noFill/>
                <a:prstDash val="solid"/>
                <a:miter/>
              </a:ln>
            </p:spPr>
            <p:txBody>
              <a:bodyPr/>
              <a:lstStyle/>
              <a:p>
                <a:endParaRPr lang="en-US"/>
              </a:p>
            </p:txBody>
          </p:sp>
          <p:sp>
            <p:nvSpPr>
              <p:cNvPr id="89" name="Freeform 88">
                <a:extLst>
                  <a:ext uri="{FF2B5EF4-FFF2-40B4-BE49-F238E27FC236}">
                    <a16:creationId xmlns:a16="http://schemas.microsoft.com/office/drawing/2014/main" id="{33EAF9E4-D8F1-F5B3-8A74-BB0D9F72CA1A}"/>
                  </a:ext>
                </a:extLst>
              </p:cNvPr>
              <p:cNvSpPr/>
              <p:nvPr/>
            </p:nvSpPr>
            <p:spPr>
              <a:xfrm>
                <a:off x="8162433" y="6089031"/>
                <a:ext cx="99460" cy="86558"/>
              </a:xfrm>
              <a:custGeom>
                <a:avLst/>
                <a:gdLst>
                  <a:gd name="csX0" fmla="*/ 12022 w 99460"/>
                  <a:gd name="csY0" fmla="*/ 86522 h 86558"/>
                  <a:gd name="csX1" fmla="*/ 1307 w 99460"/>
                  <a:gd name="csY1" fmla="*/ 58541 h 86558"/>
                  <a:gd name="csX2" fmla="*/ 7026 w 99460"/>
                  <a:gd name="csY2" fmla="*/ 20882 h 86558"/>
                  <a:gd name="csX3" fmla="*/ 39651 w 99460"/>
                  <a:gd name="csY3" fmla="*/ 1007 h 86558"/>
                  <a:gd name="csX4" fmla="*/ 98148 w 99460"/>
                  <a:gd name="csY4" fmla="*/ 42793 h 86558"/>
                  <a:gd name="csX5" fmla="*/ 98296 w 99460"/>
                  <a:gd name="csY5" fmla="*/ 67146 h 86558"/>
                  <a:gd name="csX6" fmla="*/ 87785 w 99460"/>
                  <a:gd name="csY6" fmla="*/ 66110 h 86558"/>
                  <a:gd name="csX7" fmla="*/ 87859 w 99460"/>
                  <a:gd name="csY7" fmla="*/ 44477 h 86558"/>
                  <a:gd name="csX8" fmla="*/ 42668 w 99460"/>
                  <a:gd name="csY8" fmla="*/ 13794 h 86558"/>
                  <a:gd name="csX9" fmla="*/ 11541 w 99460"/>
                  <a:gd name="csY9" fmla="*/ 57468 h 86558"/>
                  <a:gd name="csX10" fmla="*/ 17167 w 99460"/>
                  <a:gd name="csY10" fmla="*/ 73235 h 86558"/>
                  <a:gd name="csX11" fmla="*/ 45314 w 99460"/>
                  <a:gd name="csY11" fmla="*/ 67850 h 86558"/>
                  <a:gd name="csX12" fmla="*/ 41650 w 99460"/>
                  <a:gd name="csY12" fmla="*/ 48678 h 86558"/>
                  <a:gd name="csX13" fmla="*/ 51458 w 99460"/>
                  <a:gd name="csY13" fmla="*/ 46809 h 86558"/>
                  <a:gd name="csX14" fmla="*/ 57398 w 99460"/>
                  <a:gd name="csY14" fmla="*/ 77880 h 86558"/>
                  <a:gd name="csX15" fmla="*/ 12041 w 99460"/>
                  <a:gd name="csY15" fmla="*/ 86559 h 86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460" h="86558">
                    <a:moveTo>
                      <a:pt x="12022" y="86522"/>
                    </a:moveTo>
                    <a:cubicBezTo>
                      <a:pt x="9024" y="81433"/>
                      <a:pt x="3732" y="71273"/>
                      <a:pt x="1307" y="58541"/>
                    </a:cubicBezTo>
                    <a:cubicBezTo>
                      <a:pt x="-1431" y="44255"/>
                      <a:pt x="-25" y="31800"/>
                      <a:pt x="7026" y="20882"/>
                    </a:cubicBezTo>
                    <a:cubicBezTo>
                      <a:pt x="13318" y="11259"/>
                      <a:pt x="24958" y="3820"/>
                      <a:pt x="39651" y="1007"/>
                    </a:cubicBezTo>
                    <a:cubicBezTo>
                      <a:pt x="67817" y="-4230"/>
                      <a:pt x="92096" y="11148"/>
                      <a:pt x="98148" y="42793"/>
                    </a:cubicBezTo>
                    <a:cubicBezTo>
                      <a:pt x="100239" y="53711"/>
                      <a:pt x="99480" y="62705"/>
                      <a:pt x="98296" y="67146"/>
                    </a:cubicBezTo>
                    <a:lnTo>
                      <a:pt x="87785" y="66110"/>
                    </a:lnTo>
                    <a:cubicBezTo>
                      <a:pt x="89061" y="60651"/>
                      <a:pt x="89672" y="53989"/>
                      <a:pt x="87859" y="44477"/>
                    </a:cubicBezTo>
                    <a:cubicBezTo>
                      <a:pt x="83473" y="21511"/>
                      <a:pt x="66318" y="9260"/>
                      <a:pt x="42668" y="13794"/>
                    </a:cubicBezTo>
                    <a:cubicBezTo>
                      <a:pt x="18721" y="18365"/>
                      <a:pt x="7340" y="35502"/>
                      <a:pt x="11541" y="57468"/>
                    </a:cubicBezTo>
                    <a:cubicBezTo>
                      <a:pt x="13059" y="65444"/>
                      <a:pt x="15224" y="70699"/>
                      <a:pt x="17167" y="73235"/>
                    </a:cubicBezTo>
                    <a:lnTo>
                      <a:pt x="45314" y="67850"/>
                    </a:lnTo>
                    <a:lnTo>
                      <a:pt x="41650" y="48678"/>
                    </a:lnTo>
                    <a:lnTo>
                      <a:pt x="51458" y="46809"/>
                    </a:lnTo>
                    <a:lnTo>
                      <a:pt x="57398" y="77880"/>
                    </a:lnTo>
                    <a:lnTo>
                      <a:pt x="12041" y="86559"/>
                    </a:lnTo>
                    <a:close/>
                  </a:path>
                </a:pathLst>
              </a:custGeom>
              <a:solidFill>
                <a:srgbClr val="58595B"/>
              </a:solidFill>
              <a:ln w="1851" cap="flat">
                <a:noFill/>
                <a:prstDash val="solid"/>
                <a:miter/>
              </a:ln>
            </p:spPr>
            <p:txBody>
              <a:bodyPr/>
              <a:lstStyle/>
              <a:p>
                <a:endParaRPr lang="en-US"/>
              </a:p>
            </p:txBody>
          </p:sp>
          <p:sp>
            <p:nvSpPr>
              <p:cNvPr id="90" name="Freeform 89">
                <a:extLst>
                  <a:ext uri="{FF2B5EF4-FFF2-40B4-BE49-F238E27FC236}">
                    <a16:creationId xmlns:a16="http://schemas.microsoft.com/office/drawing/2014/main" id="{4124B59A-7018-39AD-7942-648EA08CC0A3}"/>
                  </a:ext>
                </a:extLst>
              </p:cNvPr>
              <p:cNvSpPr/>
              <p:nvPr/>
            </p:nvSpPr>
            <p:spPr>
              <a:xfrm>
                <a:off x="8172994" y="6181216"/>
                <a:ext cx="104594" cy="83368"/>
              </a:xfrm>
              <a:custGeom>
                <a:avLst/>
                <a:gdLst>
                  <a:gd name="csX0" fmla="*/ 96877 w 104594"/>
                  <a:gd name="csY0" fmla="*/ 12288 h 83368"/>
                  <a:gd name="csX1" fmla="*/ 57016 w 104594"/>
                  <a:gd name="csY1" fmla="*/ 17543 h 83368"/>
                  <a:gd name="csX2" fmla="*/ 63086 w 104594"/>
                  <a:gd name="csY2" fmla="*/ 63623 h 83368"/>
                  <a:gd name="csX3" fmla="*/ 102947 w 104594"/>
                  <a:gd name="csY3" fmla="*/ 58367 h 83368"/>
                  <a:gd name="csX4" fmla="*/ 104594 w 104594"/>
                  <a:gd name="csY4" fmla="*/ 70803 h 83368"/>
                  <a:gd name="csX5" fmla="*/ 9345 w 104594"/>
                  <a:gd name="csY5" fmla="*/ 83368 h 83368"/>
                  <a:gd name="csX6" fmla="*/ 7698 w 104594"/>
                  <a:gd name="csY6" fmla="*/ 70932 h 83368"/>
                  <a:gd name="csX7" fmla="*/ 52353 w 104594"/>
                  <a:gd name="csY7" fmla="*/ 65048 h 83368"/>
                  <a:gd name="csX8" fmla="*/ 46283 w 104594"/>
                  <a:gd name="csY8" fmla="*/ 18968 h 83368"/>
                  <a:gd name="csX9" fmla="*/ 1629 w 104594"/>
                  <a:gd name="csY9" fmla="*/ 24853 h 83368"/>
                  <a:gd name="csX10" fmla="*/ 0 w 104594"/>
                  <a:gd name="csY10" fmla="*/ 12565 h 83368"/>
                  <a:gd name="csX11" fmla="*/ 95249 w 104594"/>
                  <a:gd name="csY11" fmla="*/ 0 h 83368"/>
                  <a:gd name="csX12" fmla="*/ 96877 w 104594"/>
                  <a:gd name="csY12" fmla="*/ 12288 h 83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594" h="83368">
                    <a:moveTo>
                      <a:pt x="96877" y="12288"/>
                    </a:moveTo>
                    <a:lnTo>
                      <a:pt x="57016" y="17543"/>
                    </a:lnTo>
                    <a:lnTo>
                      <a:pt x="63086" y="63623"/>
                    </a:lnTo>
                    <a:lnTo>
                      <a:pt x="102947" y="58367"/>
                    </a:lnTo>
                    <a:lnTo>
                      <a:pt x="104594" y="70803"/>
                    </a:lnTo>
                    <a:lnTo>
                      <a:pt x="9345" y="83368"/>
                    </a:lnTo>
                    <a:lnTo>
                      <a:pt x="7698" y="70932"/>
                    </a:lnTo>
                    <a:lnTo>
                      <a:pt x="52353" y="65048"/>
                    </a:lnTo>
                    <a:lnTo>
                      <a:pt x="46283" y="18968"/>
                    </a:lnTo>
                    <a:lnTo>
                      <a:pt x="1629" y="24853"/>
                    </a:lnTo>
                    <a:lnTo>
                      <a:pt x="0" y="12565"/>
                    </a:lnTo>
                    <a:lnTo>
                      <a:pt x="95249" y="0"/>
                    </a:lnTo>
                    <a:lnTo>
                      <a:pt x="96877" y="12288"/>
                    </a:lnTo>
                    <a:close/>
                  </a:path>
                </a:pathLst>
              </a:custGeom>
              <a:solidFill>
                <a:srgbClr val="58595B"/>
              </a:solidFill>
              <a:ln w="1851" cap="flat">
                <a:noFill/>
                <a:prstDash val="solid"/>
                <a:miter/>
              </a:ln>
            </p:spPr>
            <p:txBody>
              <a:bodyPr/>
              <a:lstStyle/>
              <a:p>
                <a:endParaRPr lang="en-US"/>
              </a:p>
            </p:txBody>
          </p:sp>
        </p:grpSp>
      </p:grpSp>
      <p:sp>
        <p:nvSpPr>
          <p:cNvPr id="5" name="Textfeld 3">
            <a:extLst>
              <a:ext uri="{FF2B5EF4-FFF2-40B4-BE49-F238E27FC236}">
                <a16:creationId xmlns:a16="http://schemas.microsoft.com/office/drawing/2014/main" id="{38EA32F7-3383-21DC-82FB-93EF91DFE0DF}"/>
              </a:ext>
            </a:extLst>
          </p:cNvPr>
          <p:cNvSpPr txBox="1"/>
          <p:nvPr/>
        </p:nvSpPr>
        <p:spPr>
          <a:xfrm>
            <a:off x="513728" y="530064"/>
            <a:ext cx="6611031" cy="1554272"/>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Assessment &amp; Evaluation of Potential Negative Effects</a:t>
            </a:r>
          </a:p>
          <a:p>
            <a:pPr>
              <a:lnSpc>
                <a:spcPts val="3820"/>
              </a:lnSpc>
            </a:pPr>
            <a:endParaRPr lang="en-US" sz="3600" b="1" dirty="0">
              <a:solidFill>
                <a:srgbClr val="007772"/>
              </a:solidFill>
            </a:endParaRPr>
          </a:p>
        </p:txBody>
      </p:sp>
      <p:cxnSp>
        <p:nvCxnSpPr>
          <p:cNvPr id="6" name="Straight Connector 5">
            <a:extLst>
              <a:ext uri="{FF2B5EF4-FFF2-40B4-BE49-F238E27FC236}">
                <a16:creationId xmlns:a16="http://schemas.microsoft.com/office/drawing/2014/main" id="{74A680B9-8FBE-DD80-F5CB-6F5216E0D217}"/>
              </a:ext>
            </a:extLst>
          </p:cNvPr>
          <p:cNvCxnSpPr>
            <a:cxnSpLocks/>
          </p:cNvCxnSpPr>
          <p:nvPr/>
        </p:nvCxnSpPr>
        <p:spPr>
          <a:xfrm>
            <a:off x="1" y="1661783"/>
            <a:ext cx="7005917"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780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49908-86DB-FC7B-81F2-090267E8FE3E}"/>
            </a:ext>
          </a:extLst>
        </p:cNvPr>
        <p:cNvGrpSpPr/>
        <p:nvPr/>
      </p:nvGrpSpPr>
      <p:grpSpPr>
        <a:xfrm>
          <a:off x="0" y="0"/>
          <a:ext cx="0" cy="0"/>
          <a:chOff x="0" y="0"/>
          <a:chExt cx="0" cy="0"/>
        </a:xfrm>
      </p:grpSpPr>
      <p:sp>
        <p:nvSpPr>
          <p:cNvPr id="2" name="Rechteck 2">
            <a:extLst>
              <a:ext uri="{FF2B5EF4-FFF2-40B4-BE49-F238E27FC236}">
                <a16:creationId xmlns:a16="http://schemas.microsoft.com/office/drawing/2014/main" id="{418FDEA7-A365-02AC-60A1-32E06BD871AC}"/>
              </a:ext>
            </a:extLst>
          </p:cNvPr>
          <p:cNvSpPr/>
          <p:nvPr/>
        </p:nvSpPr>
        <p:spPr>
          <a:xfrm>
            <a:off x="5521406" y="2077275"/>
            <a:ext cx="4640675" cy="4014169"/>
          </a:xfrm>
          <a:prstGeom prst="rect">
            <a:avLst/>
          </a:prstGeom>
          <a:solidFill>
            <a:srgbClr val="62A844">
              <a:alpha val="7998"/>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sp>
        <p:nvSpPr>
          <p:cNvPr id="21" name="Rechteck 5">
            <a:extLst>
              <a:ext uri="{FF2B5EF4-FFF2-40B4-BE49-F238E27FC236}">
                <a16:creationId xmlns:a16="http://schemas.microsoft.com/office/drawing/2014/main" id="{094CD548-3B75-DF60-36CC-CCF3961BBB4D}"/>
              </a:ext>
            </a:extLst>
          </p:cNvPr>
          <p:cNvSpPr/>
          <p:nvPr/>
        </p:nvSpPr>
        <p:spPr>
          <a:xfrm>
            <a:off x="628166" y="2057136"/>
            <a:ext cx="9569109" cy="4014169"/>
          </a:xfrm>
          <a:prstGeom prst="rect">
            <a:avLst/>
          </a:prstGeom>
          <a:noFill/>
          <a:ln>
            <a:solidFill>
              <a:srgbClr val="4040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pic>
        <p:nvPicPr>
          <p:cNvPr id="23" name="Grafik 6" descr="Globus Silhouette">
            <a:extLst>
              <a:ext uri="{FF2B5EF4-FFF2-40B4-BE49-F238E27FC236}">
                <a16:creationId xmlns:a16="http://schemas.microsoft.com/office/drawing/2014/main" id="{5EC7F9E9-9A7D-B6DD-FA90-A3573DD23B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32770" y="4545840"/>
            <a:ext cx="914400" cy="914400"/>
          </a:xfrm>
          <a:prstGeom prst="rect">
            <a:avLst/>
          </a:prstGeom>
        </p:spPr>
      </p:pic>
      <p:sp>
        <p:nvSpPr>
          <p:cNvPr id="25" name="Pfeil: nach rechts 7">
            <a:extLst>
              <a:ext uri="{FF2B5EF4-FFF2-40B4-BE49-F238E27FC236}">
                <a16:creationId xmlns:a16="http://schemas.microsoft.com/office/drawing/2014/main" id="{E878477F-4843-646F-0BCB-60C43E64285A}"/>
              </a:ext>
            </a:extLst>
          </p:cNvPr>
          <p:cNvSpPr/>
          <p:nvPr/>
        </p:nvSpPr>
        <p:spPr>
          <a:xfrm rot="10800000">
            <a:off x="2618290" y="4865880"/>
            <a:ext cx="792480" cy="274320"/>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086D6E"/>
              </a:solidFill>
              <a:effectLst/>
              <a:uLnTx/>
              <a:uFillTx/>
              <a:latin typeface="Arial MT Condensed Light"/>
              <a:ea typeface="+mn-ea"/>
              <a:cs typeface="+mn-cs"/>
            </a:endParaRPr>
          </a:p>
        </p:txBody>
      </p:sp>
      <p:pic>
        <p:nvPicPr>
          <p:cNvPr id="27" name="Grafik 8" descr="Fabrik Silhouette">
            <a:extLst>
              <a:ext uri="{FF2B5EF4-FFF2-40B4-BE49-F238E27FC236}">
                <a16:creationId xmlns:a16="http://schemas.microsoft.com/office/drawing/2014/main" id="{D1ABC56C-07EA-C8F7-D34C-D0291A3CB4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3010" y="4545840"/>
            <a:ext cx="914400" cy="914400"/>
          </a:xfrm>
          <a:prstGeom prst="rect">
            <a:avLst/>
          </a:prstGeom>
        </p:spPr>
      </p:pic>
      <p:sp>
        <p:nvSpPr>
          <p:cNvPr id="31" name="Pfeil: nach rechts 10">
            <a:extLst>
              <a:ext uri="{FF2B5EF4-FFF2-40B4-BE49-F238E27FC236}">
                <a16:creationId xmlns:a16="http://schemas.microsoft.com/office/drawing/2014/main" id="{9EB12F21-C0DA-537E-6C78-A10046AA6367}"/>
              </a:ext>
            </a:extLst>
          </p:cNvPr>
          <p:cNvSpPr/>
          <p:nvPr/>
        </p:nvSpPr>
        <p:spPr>
          <a:xfrm>
            <a:off x="7586528" y="4865880"/>
            <a:ext cx="792480" cy="274320"/>
          </a:xfrm>
          <a:prstGeom prst="rightArrow">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sp>
        <p:nvSpPr>
          <p:cNvPr id="37" name="Textfeld 13">
            <a:extLst>
              <a:ext uri="{FF2B5EF4-FFF2-40B4-BE49-F238E27FC236}">
                <a16:creationId xmlns:a16="http://schemas.microsoft.com/office/drawing/2014/main" id="{C676AD36-7628-018C-7AFC-93BAD5E0C17E}"/>
              </a:ext>
            </a:extLst>
          </p:cNvPr>
          <p:cNvSpPr txBox="1"/>
          <p:nvPr/>
        </p:nvSpPr>
        <p:spPr>
          <a:xfrm>
            <a:off x="628165" y="2294259"/>
            <a:ext cx="4688833" cy="707886"/>
          </a:xfrm>
          <a:prstGeom prst="rect">
            <a:avLst/>
          </a:prstGeom>
          <a:noFill/>
        </p:spPr>
        <p:txBody>
          <a:bodyPr wrap="square" lIns="91440" tIns="45720" rIns="91440" bIns="45720" rtlCol="0" anchor="t">
            <a:spAutoFit/>
          </a:bodyPr>
          <a:lstStyle/>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Impact </a:t>
            </a:r>
            <a:r>
              <a:rPr lang="de-DE" sz="2000" b="1" dirty="0" err="1">
                <a:solidFill>
                  <a:prstClr val="black"/>
                </a:solidFill>
                <a:latin typeface="Calibri"/>
                <a:ea typeface="Calibri"/>
                <a:cs typeface="Calibri"/>
              </a:rPr>
              <a:t>Essentiality</a:t>
            </a:r>
            <a:endParaRPr lang="de-DE" sz="2000" b="1" dirty="0">
              <a:solidFill>
                <a:prstClr val="black"/>
              </a:solidFill>
              <a:latin typeface="Calibri"/>
              <a:ea typeface="Calibri"/>
              <a:cs typeface="Calibri"/>
            </a:endParaRPr>
          </a:p>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 (</a:t>
            </a:r>
            <a:r>
              <a:rPr lang="de-DE" sz="2000" b="1" dirty="0">
                <a:solidFill>
                  <a:prstClr val="black"/>
                </a:solidFill>
                <a:latin typeface="Calibri"/>
                <a:ea typeface="Calibri"/>
                <a:cs typeface="Calibri"/>
              </a:rPr>
              <a:t>Inside-out-</a:t>
            </a:r>
            <a:r>
              <a:rPr lang="de-DE" sz="2000" b="1" dirty="0" err="1">
                <a:solidFill>
                  <a:prstClr val="black"/>
                </a:solidFill>
                <a:latin typeface="Calibri"/>
                <a:ea typeface="Calibri"/>
                <a:cs typeface="Calibri"/>
              </a:rPr>
              <a:t>perspective</a:t>
            </a:r>
            <a:r>
              <a:rPr kumimoji="0" lang="de-DE" sz="2000" b="1" i="0" u="none" strike="noStrike" kern="1200" cap="none" spc="0" normalizeH="0" baseline="0" noProof="0" dirty="0">
                <a:ln>
                  <a:noFill/>
                </a:ln>
                <a:solidFill>
                  <a:prstClr val="black"/>
                </a:solidFill>
                <a:effectLst/>
                <a:uLnTx/>
                <a:uFillTx/>
                <a:latin typeface="Calibri"/>
                <a:ea typeface="Calibri"/>
                <a:cs typeface="Calibri"/>
              </a:rPr>
              <a:t>)</a:t>
            </a:r>
            <a:endParaRPr lang="de-DE" sz="20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39" name="Textfeld 14">
            <a:extLst>
              <a:ext uri="{FF2B5EF4-FFF2-40B4-BE49-F238E27FC236}">
                <a16:creationId xmlns:a16="http://schemas.microsoft.com/office/drawing/2014/main" id="{D33B710A-B553-F8B5-BC86-1301798B8E92}"/>
              </a:ext>
            </a:extLst>
          </p:cNvPr>
          <p:cNvSpPr txBox="1"/>
          <p:nvPr/>
        </p:nvSpPr>
        <p:spPr>
          <a:xfrm>
            <a:off x="5316998" y="2294259"/>
            <a:ext cx="4880276" cy="707886"/>
          </a:xfrm>
          <a:prstGeom prst="rect">
            <a:avLst/>
          </a:prstGeom>
          <a:noFill/>
        </p:spPr>
        <p:txBody>
          <a:bodyPr wrap="square" lIns="91440" tIns="45720" rIns="91440" bIns="45720" rtlCol="0" anchor="t">
            <a:spAutoFit/>
          </a:bodyPr>
          <a:lstStyle/>
          <a:p>
            <a:pPr algn="ctr">
              <a:defRPr/>
            </a:pPr>
            <a:r>
              <a:rPr lang="de-DE" sz="2000" b="1" dirty="0">
                <a:solidFill>
                  <a:srgbClr val="404040"/>
                </a:solidFill>
                <a:latin typeface="Calibri"/>
                <a:ea typeface="Calibri"/>
                <a:cs typeface="Calibri"/>
              </a:rPr>
              <a:t>Financial</a:t>
            </a:r>
            <a:r>
              <a:rPr kumimoji="0" lang="de-DE" sz="2000" b="1" i="0" u="none" strike="noStrike" kern="1200" cap="none" spc="0" normalizeH="0" baseline="0" noProof="0" dirty="0">
                <a:ln>
                  <a:noFill/>
                </a:ln>
                <a:solidFill>
                  <a:srgbClr val="404040"/>
                </a:solidFill>
                <a:effectLst/>
                <a:uLnTx/>
                <a:uFillTx/>
                <a:latin typeface="Calibri"/>
                <a:ea typeface="Calibri"/>
                <a:cs typeface="Calibri"/>
              </a:rPr>
              <a:t> </a:t>
            </a:r>
            <a:r>
              <a:rPr lang="de-DE" sz="2000" b="1" dirty="0" err="1">
                <a:solidFill>
                  <a:srgbClr val="404040"/>
                </a:solidFill>
                <a:latin typeface="Calibri"/>
                <a:ea typeface="Calibri"/>
                <a:cs typeface="Calibri"/>
              </a:rPr>
              <a:t>Essentiality</a:t>
            </a:r>
            <a:r>
              <a:rPr lang="de-DE" sz="2000" b="1" dirty="0">
                <a:solidFill>
                  <a:srgbClr val="404040"/>
                </a:solidFill>
                <a:latin typeface="Calibri"/>
                <a:ea typeface="Calibri"/>
                <a:cs typeface="Calibri"/>
              </a:rPr>
              <a:t> </a:t>
            </a:r>
            <a:endParaRPr lang="en-US" sz="2000" b="1" dirty="0">
              <a:solidFill>
                <a:srgbClr val="404040"/>
              </a:solidFill>
              <a:latin typeface="Calibri"/>
              <a:ea typeface="Calibri"/>
              <a:cs typeface="Calibri"/>
            </a:endParaRPr>
          </a:p>
          <a:p>
            <a:pPr algn="ctr">
              <a:defRPr/>
            </a:pPr>
            <a:r>
              <a:rPr kumimoji="0" lang="de-DE" sz="2000" b="1" i="0" u="none" strike="noStrike" kern="1200" cap="none" spc="0" normalizeH="0" baseline="0" noProof="0" dirty="0">
                <a:ln>
                  <a:noFill/>
                </a:ln>
                <a:solidFill>
                  <a:srgbClr val="404040"/>
                </a:solidFill>
                <a:effectLst/>
                <a:uLnTx/>
                <a:uFillTx/>
                <a:latin typeface="Calibri"/>
                <a:ea typeface="Calibri"/>
                <a:cs typeface="Calibri"/>
              </a:rPr>
              <a:t>(</a:t>
            </a:r>
            <a:r>
              <a:rPr lang="de-DE" sz="2000" b="1" dirty="0">
                <a:solidFill>
                  <a:srgbClr val="404040"/>
                </a:solidFill>
                <a:latin typeface="Calibri"/>
                <a:ea typeface="Calibri"/>
                <a:cs typeface="Calibri"/>
              </a:rPr>
              <a:t>Inside-out-</a:t>
            </a:r>
            <a:r>
              <a:rPr lang="de-DE" sz="2000" b="1" dirty="0" err="1">
                <a:solidFill>
                  <a:srgbClr val="404040"/>
                </a:solidFill>
                <a:latin typeface="Calibri"/>
                <a:ea typeface="Calibri"/>
                <a:cs typeface="Calibri"/>
              </a:rPr>
              <a:t>perspective</a:t>
            </a:r>
            <a:r>
              <a:rPr kumimoji="0" lang="de-DE" sz="2000" b="1" i="0" u="none" strike="noStrike" kern="1200" cap="none" spc="0" normalizeH="0" baseline="0" noProof="0" dirty="0">
                <a:ln>
                  <a:noFill/>
                </a:ln>
                <a:solidFill>
                  <a:srgbClr val="404040"/>
                </a:solidFill>
                <a:effectLst/>
                <a:uLnTx/>
                <a:uFillTx/>
                <a:latin typeface="Calibri"/>
                <a:ea typeface="Calibri"/>
                <a:cs typeface="Calibri"/>
              </a:rPr>
              <a:t>)</a:t>
            </a:r>
            <a:endParaRPr lang="de-DE" sz="2000" b="1" dirty="0">
              <a:solidFill>
                <a:srgbClr val="404040"/>
              </a:solidFill>
              <a:latin typeface="Calibri"/>
              <a:ea typeface="Calibri"/>
              <a:cs typeface="Calibri"/>
            </a:endParaRPr>
          </a:p>
        </p:txBody>
      </p:sp>
      <p:sp>
        <p:nvSpPr>
          <p:cNvPr id="41" name="Textfeld 17">
            <a:extLst>
              <a:ext uri="{FF2B5EF4-FFF2-40B4-BE49-F238E27FC236}">
                <a16:creationId xmlns:a16="http://schemas.microsoft.com/office/drawing/2014/main" id="{F336AC09-786B-48B5-F5CF-A765E0540023}"/>
              </a:ext>
            </a:extLst>
          </p:cNvPr>
          <p:cNvSpPr txBox="1"/>
          <p:nvPr/>
        </p:nvSpPr>
        <p:spPr>
          <a:xfrm>
            <a:off x="628165" y="3432156"/>
            <a:ext cx="4688832" cy="400110"/>
          </a:xfrm>
          <a:prstGeom prst="rect">
            <a:avLst/>
          </a:prstGeom>
          <a:noFill/>
        </p:spPr>
        <p:txBody>
          <a:bodyPr wrap="square" lIns="91440" tIns="45720" rIns="91440" bIns="45720" rtlCol="0" anchor="t">
            <a:spAutoFit/>
          </a:bodyPr>
          <a:lstStyle/>
          <a:p>
            <a:pPr algn="ctr">
              <a:defRPr/>
            </a:pPr>
            <a:r>
              <a:rPr kumimoji="0" lang="de-DE" sz="2000" b="1" i="0" u="none" strike="noStrike" kern="1200" cap="none" spc="0" normalizeH="0" baseline="0" noProof="0" dirty="0">
                <a:ln>
                  <a:noFill/>
                </a:ln>
                <a:solidFill>
                  <a:prstClr val="black"/>
                </a:solidFill>
                <a:effectLst/>
                <a:uLnTx/>
                <a:uFillTx/>
                <a:latin typeface="Calibri"/>
                <a:ea typeface="Calibri"/>
                <a:cs typeface="Calibri"/>
              </a:rPr>
              <a:t>Positive </a:t>
            </a:r>
            <a:r>
              <a:rPr lang="de-DE" sz="2000" b="1" dirty="0">
                <a:solidFill>
                  <a:prstClr val="black"/>
                </a:solidFill>
                <a:latin typeface="Calibri"/>
                <a:ea typeface="Calibri"/>
                <a:cs typeface="Calibri"/>
              </a:rPr>
              <a:t>&amp; </a:t>
            </a:r>
            <a:r>
              <a:rPr kumimoji="0" lang="de-DE" sz="2000" b="1" i="0" u="none" strike="noStrike" kern="1200" cap="none" spc="0" normalizeH="0" baseline="0" noProof="0" dirty="0">
                <a:ln>
                  <a:noFill/>
                </a:ln>
                <a:solidFill>
                  <a:prstClr val="black"/>
                </a:solidFill>
                <a:effectLst/>
                <a:uLnTx/>
                <a:uFillTx/>
                <a:latin typeface="Calibri"/>
                <a:ea typeface="Calibri"/>
                <a:cs typeface="Calibri"/>
              </a:rPr>
              <a:t>Negative </a:t>
            </a:r>
            <a:r>
              <a:rPr lang="de-DE" sz="2000" b="1" dirty="0">
                <a:solidFill>
                  <a:prstClr val="black"/>
                </a:solidFill>
                <a:latin typeface="Calibri"/>
                <a:ea typeface="Calibri"/>
                <a:cs typeface="Calibri"/>
              </a:rPr>
              <a:t>Impact</a:t>
            </a:r>
            <a:endParaRPr lang="de-DE" sz="2000" b="1" i="0" u="none" strike="noStrike" kern="1200" cap="none" spc="0" normalizeH="0" baseline="0" noProof="0" dirty="0">
              <a:ln>
                <a:noFill/>
              </a:ln>
              <a:solidFill>
                <a:prstClr val="black"/>
              </a:solidFill>
              <a:effectLst/>
              <a:uLnTx/>
              <a:uFillTx/>
              <a:latin typeface="Calibri"/>
              <a:ea typeface="Calibri"/>
              <a:cs typeface="Calibri"/>
            </a:endParaRPr>
          </a:p>
        </p:txBody>
      </p:sp>
      <p:sp>
        <p:nvSpPr>
          <p:cNvPr id="43" name="Textfeld 18">
            <a:extLst>
              <a:ext uri="{FF2B5EF4-FFF2-40B4-BE49-F238E27FC236}">
                <a16:creationId xmlns:a16="http://schemas.microsoft.com/office/drawing/2014/main" id="{613E4165-5411-E17C-F794-6069183C46E4}"/>
              </a:ext>
            </a:extLst>
          </p:cNvPr>
          <p:cNvSpPr txBox="1"/>
          <p:nvPr/>
        </p:nvSpPr>
        <p:spPr>
          <a:xfrm>
            <a:off x="5316997" y="3434960"/>
            <a:ext cx="4880277" cy="707886"/>
          </a:xfrm>
          <a:prstGeom prst="rect">
            <a:avLst/>
          </a:prstGeom>
          <a:noFill/>
        </p:spPr>
        <p:txBody>
          <a:bodyPr wrap="square" lIns="91440" tIns="45720" rIns="91440" bIns="45720" rtlCol="0" anchor="t">
            <a:spAutoFit/>
          </a:bodyPr>
          <a:lstStyle/>
          <a:p>
            <a:pPr algn="ctr">
              <a:defRPr/>
            </a:pPr>
            <a:r>
              <a:rPr lang="de-DE" sz="2000" b="1" dirty="0" err="1">
                <a:solidFill>
                  <a:srgbClr val="404040"/>
                </a:solidFill>
                <a:latin typeface="Calibri"/>
                <a:ea typeface="Calibri"/>
                <a:cs typeface="Calibri"/>
              </a:rPr>
              <a:t>Opportunities</a:t>
            </a:r>
            <a:r>
              <a:rPr lang="de-DE" sz="2000" b="1" dirty="0">
                <a:solidFill>
                  <a:srgbClr val="404040"/>
                </a:solidFill>
                <a:latin typeface="Calibri"/>
                <a:ea typeface="Calibri"/>
                <a:cs typeface="Calibri"/>
              </a:rPr>
              <a:t> and </a:t>
            </a:r>
            <a:r>
              <a:rPr lang="de-DE" sz="2000" b="1" dirty="0" err="1">
                <a:solidFill>
                  <a:srgbClr val="404040"/>
                </a:solidFill>
                <a:latin typeface="Calibri"/>
                <a:ea typeface="Calibri"/>
                <a:cs typeface="Calibri"/>
              </a:rPr>
              <a:t>Risks</a:t>
            </a:r>
            <a:r>
              <a:rPr lang="de-DE" sz="2000" b="1" dirty="0">
                <a:solidFill>
                  <a:srgbClr val="404040"/>
                </a:solidFill>
                <a:latin typeface="Calibri"/>
                <a:ea typeface="Calibri"/>
                <a:cs typeface="Calibri"/>
              </a:rPr>
              <a:t> </a:t>
            </a:r>
          </a:p>
          <a:p>
            <a:pPr algn="ctr">
              <a:defRPr/>
            </a:pPr>
            <a:r>
              <a:rPr lang="de-DE" sz="2000" b="1" dirty="0" err="1">
                <a:solidFill>
                  <a:srgbClr val="404040"/>
                </a:solidFill>
                <a:latin typeface="Calibri"/>
                <a:ea typeface="Calibri"/>
                <a:cs typeface="Calibri"/>
              </a:rPr>
              <a:t>for</a:t>
            </a:r>
            <a:r>
              <a:rPr lang="de-DE" sz="2000" b="1" dirty="0">
                <a:solidFill>
                  <a:srgbClr val="404040"/>
                </a:solidFill>
                <a:latin typeface="Calibri"/>
                <a:ea typeface="Calibri"/>
                <a:cs typeface="Calibri"/>
              </a:rPr>
              <a:t> Entrepreneurs</a:t>
            </a:r>
            <a:endParaRPr lang="de-DE" sz="20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5" name="Rechteck 2">
            <a:extLst>
              <a:ext uri="{FF2B5EF4-FFF2-40B4-BE49-F238E27FC236}">
                <a16:creationId xmlns:a16="http://schemas.microsoft.com/office/drawing/2014/main" id="{72AC124E-DF1C-C522-F6A3-F1FA3BC250FA}"/>
              </a:ext>
            </a:extLst>
          </p:cNvPr>
          <p:cNvSpPr/>
          <p:nvPr/>
        </p:nvSpPr>
        <p:spPr>
          <a:xfrm>
            <a:off x="5473250" y="2057136"/>
            <a:ext cx="4688832" cy="4014169"/>
          </a:xfrm>
          <a:prstGeom prst="rect">
            <a:avLst/>
          </a:prstGeom>
          <a:noFill/>
          <a:ln w="38100">
            <a:solidFill>
              <a:srgbClr val="62A8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Arial MT Condensed Light"/>
              <a:ea typeface="+mn-ea"/>
              <a:cs typeface="+mn-cs"/>
            </a:endParaRPr>
          </a:p>
        </p:txBody>
      </p:sp>
      <p:pic>
        <p:nvPicPr>
          <p:cNvPr id="7" name="Picture 6" descr="A map of the world surrounded by trees&#10;&#10;AI-generated content may be incorrect.">
            <a:extLst>
              <a:ext uri="{FF2B5EF4-FFF2-40B4-BE49-F238E27FC236}">
                <a16:creationId xmlns:a16="http://schemas.microsoft.com/office/drawing/2014/main" id="{3B684F5E-F19F-FB7C-C15A-7CAF8645372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8" name="Rectangle 7">
            <a:extLst>
              <a:ext uri="{FF2B5EF4-FFF2-40B4-BE49-F238E27FC236}">
                <a16:creationId xmlns:a16="http://schemas.microsoft.com/office/drawing/2014/main" id="{E60CB6BF-6034-2C53-5B85-A081DB61613F}"/>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9" name="Picture 8">
            <a:extLst>
              <a:ext uri="{FF2B5EF4-FFF2-40B4-BE49-F238E27FC236}">
                <a16:creationId xmlns:a16="http://schemas.microsoft.com/office/drawing/2014/main" id="{47DB8EFC-4780-0486-87DC-4B5E83DB9965}"/>
              </a:ext>
            </a:extLst>
          </p:cNvPr>
          <p:cNvPicPr>
            <a:picLocks noChangeAspect="1"/>
          </p:cNvPicPr>
          <p:nvPr/>
        </p:nvPicPr>
        <p:blipFill rotWithShape="1">
          <a:blip r:embed="rId6">
            <a:biLevel thresh="25000"/>
            <a:alphaModFix amt="11000"/>
            <a:extLst>
              <a:ext uri="{28A0092B-C50C-407E-A947-70E740481C1C}">
                <a14:useLocalDpi xmlns:a14="http://schemas.microsoft.com/office/drawing/2010/main"/>
              </a:ext>
            </a:extLst>
          </a:blip>
          <a:srcRect l="-862" t="-2893" r="79868" b="5354"/>
          <a:stretch/>
        </p:blipFill>
        <p:spPr>
          <a:xfrm>
            <a:off x="9624573" y="-1968124"/>
            <a:ext cx="2697901" cy="6032345"/>
          </a:xfrm>
          <a:prstGeom prst="rect">
            <a:avLst/>
          </a:prstGeom>
        </p:spPr>
      </p:pic>
      <p:sp>
        <p:nvSpPr>
          <p:cNvPr id="10" name="Textfeld 3">
            <a:extLst>
              <a:ext uri="{FF2B5EF4-FFF2-40B4-BE49-F238E27FC236}">
                <a16:creationId xmlns:a16="http://schemas.microsoft.com/office/drawing/2014/main" id="{EA7100A5-A25B-54CF-4DD6-DAFE180A6603}"/>
              </a:ext>
            </a:extLst>
          </p:cNvPr>
          <p:cNvSpPr txBox="1"/>
          <p:nvPr/>
        </p:nvSpPr>
        <p:spPr>
          <a:xfrm>
            <a:off x="462635" y="592358"/>
            <a:ext cx="11203971" cy="1754326"/>
          </a:xfrm>
          <a:prstGeom prst="rect">
            <a:avLst/>
          </a:prstGeom>
          <a:noFill/>
        </p:spPr>
        <p:txBody>
          <a:bodyPr wrap="square" lIns="91440" tIns="45720" rIns="91440" bIns="45720" anchor="t">
            <a:spAutoFit/>
          </a:bodyPr>
          <a:lstStyle/>
          <a:p>
            <a:r>
              <a:rPr lang="en-US" sz="3600" b="1" dirty="0" err="1">
                <a:solidFill>
                  <a:schemeClr val="bg1"/>
                </a:solidFill>
              </a:rPr>
              <a:t>Differentation</a:t>
            </a:r>
            <a:r>
              <a:rPr lang="en-US" sz="3600" b="1" dirty="0">
                <a:solidFill>
                  <a:schemeClr val="bg1"/>
                </a:solidFill>
              </a:rPr>
              <a:t> 0f Impacts &amp; Opportunities / Risks</a:t>
            </a:r>
          </a:p>
          <a:p>
            <a:endParaRPr lang="en-US" sz="3600" b="1" dirty="0">
              <a:solidFill>
                <a:schemeClr val="bg1"/>
              </a:solidFill>
            </a:endParaRPr>
          </a:p>
          <a:p>
            <a:endParaRPr lang="en-US" sz="3600" b="1" dirty="0">
              <a:solidFill>
                <a:schemeClr val="bg1"/>
              </a:solidFill>
            </a:endParaRPr>
          </a:p>
        </p:txBody>
      </p:sp>
      <p:sp>
        <p:nvSpPr>
          <p:cNvPr id="11" name="Graphic 4">
            <a:extLst>
              <a:ext uri="{FF2B5EF4-FFF2-40B4-BE49-F238E27FC236}">
                <a16:creationId xmlns:a16="http://schemas.microsoft.com/office/drawing/2014/main" id="{CCD6281D-5DAB-A92C-2963-32EBB9753A81}"/>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pic>
        <p:nvPicPr>
          <p:cNvPr id="12" name="Grafik 6" descr="Globus Silhouette">
            <a:extLst>
              <a:ext uri="{FF2B5EF4-FFF2-40B4-BE49-F238E27FC236}">
                <a16:creationId xmlns:a16="http://schemas.microsoft.com/office/drawing/2014/main" id="{59B745B0-5408-705E-5EF1-2C01842B17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3972" y="4545840"/>
            <a:ext cx="914400" cy="914400"/>
          </a:xfrm>
          <a:prstGeom prst="rect">
            <a:avLst/>
          </a:prstGeom>
        </p:spPr>
      </p:pic>
      <p:pic>
        <p:nvPicPr>
          <p:cNvPr id="13" name="Grafik 8" descr="Fabrik Silhouette">
            <a:extLst>
              <a:ext uri="{FF2B5EF4-FFF2-40B4-BE49-F238E27FC236}">
                <a16:creationId xmlns:a16="http://schemas.microsoft.com/office/drawing/2014/main" id="{0029A03E-0A8B-F987-9DC7-06BE1D92AE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64212" y="4545840"/>
            <a:ext cx="914400" cy="914400"/>
          </a:xfrm>
          <a:prstGeom prst="rect">
            <a:avLst/>
          </a:prstGeom>
        </p:spPr>
      </p:pic>
    </p:spTree>
    <p:extLst>
      <p:ext uri="{BB962C8B-B14F-4D97-AF65-F5344CB8AC3E}">
        <p14:creationId xmlns:p14="http://schemas.microsoft.com/office/powerpoint/2010/main" val="2088239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CBB3A-2614-9454-7175-F007AADAB7C7}"/>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8021696F-3327-E3CE-5B41-901A1816197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4" imgH="344" progId="TCLayout.ActiveDocument.1">
                  <p:embed/>
                </p:oleObj>
              </mc:Choice>
              <mc:Fallback>
                <p:oleObj name="think-cell Slide" r:id="rId4" imgW="344" imgH="344" progId="TCLayout.ActiveDocument.1">
                  <p:embed/>
                  <p:pic>
                    <p:nvPicPr>
                      <p:cNvPr id="13" name="Object 12" hidden="1">
                        <a:extLst>
                          <a:ext uri="{FF2B5EF4-FFF2-40B4-BE49-F238E27FC236}">
                            <a16:creationId xmlns:a16="http://schemas.microsoft.com/office/drawing/2014/main" id="{8021696F-3327-E3CE-5B41-901A1816197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Picture 4" descr="A map of the world surrounded by trees&#10;&#10;AI-generated content may be incorrect.">
            <a:extLst>
              <a:ext uri="{FF2B5EF4-FFF2-40B4-BE49-F238E27FC236}">
                <a16:creationId xmlns:a16="http://schemas.microsoft.com/office/drawing/2014/main" id="{C090944C-C6D2-9688-FE67-FADFA27AE92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48409" b="39497"/>
          <a:stretch>
            <a:fillRect/>
          </a:stretch>
        </p:blipFill>
        <p:spPr>
          <a:xfrm>
            <a:off x="-19000" y="97913"/>
            <a:ext cx="12211000" cy="830757"/>
          </a:xfrm>
          <a:prstGeom prst="rect">
            <a:avLst/>
          </a:prstGeom>
        </p:spPr>
      </p:pic>
      <p:sp>
        <p:nvSpPr>
          <p:cNvPr id="7" name="Rectangle 6">
            <a:extLst>
              <a:ext uri="{FF2B5EF4-FFF2-40B4-BE49-F238E27FC236}">
                <a16:creationId xmlns:a16="http://schemas.microsoft.com/office/drawing/2014/main" id="{80706BF0-5932-F0D5-E5FF-B9DBE798C186}"/>
              </a:ext>
            </a:extLst>
          </p:cNvPr>
          <p:cNvSpPr/>
          <p:nvPr/>
        </p:nvSpPr>
        <p:spPr>
          <a:xfrm rot="16200000" flipH="1">
            <a:off x="5625663" y="-5636812"/>
            <a:ext cx="959678"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713088E-B7D7-2F7A-4969-6E7E6B786070}"/>
              </a:ext>
            </a:extLst>
          </p:cNvPr>
          <p:cNvPicPr>
            <a:picLocks noChangeAspect="1"/>
          </p:cNvPicPr>
          <p:nvPr/>
        </p:nvPicPr>
        <p:blipFill rotWithShape="1">
          <a:blip r:embed="rId7">
            <a:biLevel thresh="25000"/>
            <a:alphaModFix amt="11000"/>
            <a:extLst>
              <a:ext uri="{28A0092B-C50C-407E-A947-70E740481C1C}">
                <a14:useLocalDpi xmlns:a14="http://schemas.microsoft.com/office/drawing/2010/main"/>
              </a:ext>
            </a:extLst>
          </a:blip>
          <a:srcRect l="-862" t="-2893" r="79868" b="5354"/>
          <a:stretch/>
        </p:blipFill>
        <p:spPr>
          <a:xfrm>
            <a:off x="9674455" y="-2808946"/>
            <a:ext cx="2697901" cy="6032345"/>
          </a:xfrm>
          <a:prstGeom prst="rect">
            <a:avLst/>
          </a:prstGeom>
        </p:spPr>
      </p:pic>
      <p:sp>
        <p:nvSpPr>
          <p:cNvPr id="9" name="Textfeld 3">
            <a:extLst>
              <a:ext uri="{FF2B5EF4-FFF2-40B4-BE49-F238E27FC236}">
                <a16:creationId xmlns:a16="http://schemas.microsoft.com/office/drawing/2014/main" id="{795C203F-17EE-C0EC-484A-E2C1E587EA53}"/>
              </a:ext>
            </a:extLst>
          </p:cNvPr>
          <p:cNvSpPr txBox="1"/>
          <p:nvPr/>
        </p:nvSpPr>
        <p:spPr>
          <a:xfrm>
            <a:off x="462638" y="221998"/>
            <a:ext cx="10237032" cy="570028"/>
          </a:xfrm>
          <a:prstGeom prst="rect">
            <a:avLst/>
          </a:prstGeom>
          <a:noFill/>
        </p:spPr>
        <p:txBody>
          <a:bodyPr wrap="square" lIns="91440" tIns="45720" rIns="91440" bIns="45720" anchor="t">
            <a:spAutoFit/>
          </a:bodyPr>
          <a:lstStyle/>
          <a:p>
            <a:pPr>
              <a:lnSpc>
                <a:spcPts val="3720"/>
              </a:lnSpc>
            </a:pPr>
            <a:r>
              <a:rPr lang="en-US" sz="3600" b="1" dirty="0">
                <a:solidFill>
                  <a:schemeClr val="bg1"/>
                </a:solidFill>
                <a:latin typeface="Calibri" panose="020F0502020204030204" pitchFamily="34" charset="0"/>
                <a:cs typeface="Calibri" panose="020F0502020204030204" pitchFamily="34" charset="0"/>
              </a:rPr>
              <a:t>Climate Change Adaption Risk</a:t>
            </a:r>
          </a:p>
        </p:txBody>
      </p:sp>
      <p:sp>
        <p:nvSpPr>
          <p:cNvPr id="10" name="Graphic 4">
            <a:extLst>
              <a:ext uri="{FF2B5EF4-FFF2-40B4-BE49-F238E27FC236}">
                <a16:creationId xmlns:a16="http://schemas.microsoft.com/office/drawing/2014/main" id="{E0E51012-D01A-1692-5973-F907CF7C708D}"/>
              </a:ext>
            </a:extLst>
          </p:cNvPr>
          <p:cNvSpPr/>
          <p:nvPr/>
        </p:nvSpPr>
        <p:spPr>
          <a:xfrm rot="5400000">
            <a:off x="1632776" y="-198570"/>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1" name="Table 10">
            <a:extLst>
              <a:ext uri="{FF2B5EF4-FFF2-40B4-BE49-F238E27FC236}">
                <a16:creationId xmlns:a16="http://schemas.microsoft.com/office/drawing/2014/main" id="{1E9844FC-1BFF-4E1E-4271-4392EB9133BD}"/>
              </a:ext>
            </a:extLst>
          </p:cNvPr>
          <p:cNvGraphicFramePr>
            <a:graphicFrameLocks noGrp="1"/>
          </p:cNvGraphicFramePr>
          <p:nvPr>
            <p:extLst>
              <p:ext uri="{D42A27DB-BD31-4B8C-83A1-F6EECF244321}">
                <p14:modId xmlns:p14="http://schemas.microsoft.com/office/powerpoint/2010/main" val="98879765"/>
              </p:ext>
            </p:extLst>
          </p:nvPr>
        </p:nvGraphicFramePr>
        <p:xfrm>
          <a:off x="359766" y="1101212"/>
          <a:ext cx="11605410" cy="5491096"/>
        </p:xfrm>
        <a:graphic>
          <a:graphicData uri="http://schemas.openxmlformats.org/drawingml/2006/table">
            <a:tbl>
              <a:tblPr firstRow="1" bandRow="1">
                <a:tableStyleId>{5C22544A-7EE6-4342-B048-85BDC9FD1C3A}</a:tableStyleId>
              </a:tblPr>
              <a:tblGrid>
                <a:gridCol w="1396407">
                  <a:extLst>
                    <a:ext uri="{9D8B030D-6E8A-4147-A177-3AD203B41FA5}">
                      <a16:colId xmlns:a16="http://schemas.microsoft.com/office/drawing/2014/main" val="2463256135"/>
                    </a:ext>
                  </a:extLst>
                </a:gridCol>
                <a:gridCol w="2882963">
                  <a:extLst>
                    <a:ext uri="{9D8B030D-6E8A-4147-A177-3AD203B41FA5}">
                      <a16:colId xmlns:a16="http://schemas.microsoft.com/office/drawing/2014/main" val="1111248393"/>
                    </a:ext>
                  </a:extLst>
                </a:gridCol>
                <a:gridCol w="817069">
                  <a:extLst>
                    <a:ext uri="{9D8B030D-6E8A-4147-A177-3AD203B41FA5}">
                      <a16:colId xmlns:a16="http://schemas.microsoft.com/office/drawing/2014/main" val="2212035639"/>
                    </a:ext>
                  </a:extLst>
                </a:gridCol>
                <a:gridCol w="759250">
                  <a:extLst>
                    <a:ext uri="{9D8B030D-6E8A-4147-A177-3AD203B41FA5}">
                      <a16:colId xmlns:a16="http://schemas.microsoft.com/office/drawing/2014/main" val="755082999"/>
                    </a:ext>
                  </a:extLst>
                </a:gridCol>
                <a:gridCol w="1231885">
                  <a:extLst>
                    <a:ext uri="{9D8B030D-6E8A-4147-A177-3AD203B41FA5}">
                      <a16:colId xmlns:a16="http://schemas.microsoft.com/office/drawing/2014/main" val="1355746789"/>
                    </a:ext>
                  </a:extLst>
                </a:gridCol>
                <a:gridCol w="1269030">
                  <a:extLst>
                    <a:ext uri="{9D8B030D-6E8A-4147-A177-3AD203B41FA5}">
                      <a16:colId xmlns:a16="http://schemas.microsoft.com/office/drawing/2014/main" val="652786138"/>
                    </a:ext>
                  </a:extLst>
                </a:gridCol>
                <a:gridCol w="1352517">
                  <a:extLst>
                    <a:ext uri="{9D8B030D-6E8A-4147-A177-3AD203B41FA5}">
                      <a16:colId xmlns:a16="http://schemas.microsoft.com/office/drawing/2014/main" val="1213778414"/>
                    </a:ext>
                  </a:extLst>
                </a:gridCol>
                <a:gridCol w="926095">
                  <a:extLst>
                    <a:ext uri="{9D8B030D-6E8A-4147-A177-3AD203B41FA5}">
                      <a16:colId xmlns:a16="http://schemas.microsoft.com/office/drawing/2014/main" val="1346561054"/>
                    </a:ext>
                  </a:extLst>
                </a:gridCol>
                <a:gridCol w="970194">
                  <a:extLst>
                    <a:ext uri="{9D8B030D-6E8A-4147-A177-3AD203B41FA5}">
                      <a16:colId xmlns:a16="http://schemas.microsoft.com/office/drawing/2014/main" val="3524054046"/>
                    </a:ext>
                  </a:extLst>
                </a:gridCol>
              </a:tblGrid>
              <a:tr h="553336">
                <a:tc>
                  <a:txBody>
                    <a:bodyPr/>
                    <a:lstStyle/>
                    <a:p>
                      <a:r>
                        <a:rPr lang="en-US" sz="1000" dirty="0">
                          <a:solidFill>
                            <a:schemeClr val="bg1"/>
                          </a:solidFill>
                          <a:latin typeface="Calibri" panose="020F0502020204030204" pitchFamily="34" charset="0"/>
                          <a:cs typeface="Calibri" panose="020F0502020204030204" pitchFamily="34" charset="0"/>
                        </a:rPr>
                        <a:t>Category</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Specific Hazard</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Relevance (Y/N)</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Potential Impact</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Likelihood (Short Term, 0-5 years)</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Calibri" panose="020F0502020204030204" pitchFamily="34" charset="0"/>
                          <a:cs typeface="Calibri" panose="020F0502020204030204" pitchFamily="34" charset="0"/>
                        </a:rPr>
                        <a:t>Likelihood (Medium Term  5-10 years)</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Calibri" panose="020F0502020204030204" pitchFamily="34" charset="0"/>
                          <a:cs typeface="Calibri" panose="020F0502020204030204" pitchFamily="34" charset="0"/>
                        </a:rPr>
                        <a:t>Likelihood (Long Term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bg1"/>
                          </a:solidFill>
                          <a:latin typeface="Calibri" panose="020F0502020204030204" pitchFamily="34" charset="0"/>
                          <a:cs typeface="Calibri" panose="020F0502020204030204" pitchFamily="34" charset="0"/>
                        </a:rPr>
                        <a:t> 10-30 years)</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Adaptation Measures </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tc>
                  <a:txBody>
                    <a:bodyPr/>
                    <a:lstStyle/>
                    <a:p>
                      <a:r>
                        <a:rPr lang="en-US" sz="1000" dirty="0">
                          <a:solidFill>
                            <a:schemeClr val="bg1"/>
                          </a:solidFill>
                          <a:latin typeface="Calibri" panose="020F0502020204030204" pitchFamily="34" charset="0"/>
                          <a:cs typeface="Calibri" panose="020F0502020204030204" pitchFamily="34" charset="0"/>
                        </a:rPr>
                        <a:t>Responsible</a:t>
                      </a:r>
                    </a:p>
                  </a:txBody>
                  <a:tcPr>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379A67"/>
                    </a:solidFill>
                  </a:tcPr>
                </a:tc>
                <a:extLst>
                  <a:ext uri="{0D108BD9-81ED-4DB2-BD59-A6C34878D82A}">
                    <a16:rowId xmlns:a16="http://schemas.microsoft.com/office/drawing/2014/main" val="3084952980"/>
                  </a:ext>
                </a:extLst>
              </a:tr>
              <a:tr h="216000">
                <a:tc>
                  <a:txBody>
                    <a:bodyPr/>
                    <a:lstStyle/>
                    <a:p>
                      <a:r>
                        <a:rPr lang="en-US" sz="900" b="1" dirty="0">
                          <a:solidFill>
                            <a:srgbClr val="404040"/>
                          </a:solidFill>
                          <a:latin typeface="Calibri" panose="020F0502020204030204" pitchFamily="34" charset="0"/>
                          <a:cs typeface="Calibri" panose="020F0502020204030204" pitchFamily="34" charset="0"/>
                        </a:rPr>
                        <a:t>Temperature Related</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Changing Temperature (Air, Freshwater, Marine)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Y</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Text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404040"/>
                          </a:solidFill>
                          <a:latin typeface="Calibri" panose="020F0502020204030204" pitchFamily="34" charset="0"/>
                          <a:cs typeface="Calibri" panose="020F0502020204030204" pitchFamily="34" charset="0"/>
                        </a:rPr>
                        <a:t>Scale 1-5</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solidFill>
                            <a:srgbClr val="404040"/>
                          </a:solidFill>
                          <a:latin typeface="Calibri" panose="020F0502020204030204" pitchFamily="34" charset="0"/>
                          <a:cs typeface="Calibri" panose="020F0502020204030204" pitchFamily="34" charset="0"/>
                        </a:rPr>
                        <a:t>Scale 1-5</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Scale 1-5</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Text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Text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846281695"/>
                  </a:ext>
                </a:extLst>
              </a:tr>
              <a:tr h="216000">
                <a:tc>
                  <a:txBody>
                    <a:bodyPr/>
                    <a:lstStyle/>
                    <a:p>
                      <a:endParaRPr lang="en-US" sz="900" b="1"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Heat Stress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248544396"/>
                  </a:ext>
                </a:extLst>
              </a:tr>
              <a:tr h="216000">
                <a:tc>
                  <a:txBody>
                    <a:bodyPr/>
                    <a:lstStyle/>
                    <a:p>
                      <a:endParaRPr lang="en-US" sz="900" b="1"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Temperature Variability</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668532396"/>
                  </a:ext>
                </a:extLst>
              </a:tr>
              <a:tr h="216000">
                <a:tc>
                  <a:txBody>
                    <a:bodyPr/>
                    <a:lstStyle/>
                    <a:p>
                      <a:endParaRPr lang="en-US" sz="900" b="1"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Ocean Acidification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380330404"/>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Permafrost Thawing</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190478168"/>
                  </a:ext>
                </a:extLst>
              </a:tr>
              <a:tr h="216000">
                <a:tc>
                  <a:txBody>
                    <a:bodyPr/>
                    <a:lstStyle/>
                    <a:p>
                      <a:r>
                        <a:rPr lang="en-US" sz="900" b="1" dirty="0">
                          <a:solidFill>
                            <a:srgbClr val="404040"/>
                          </a:solidFill>
                          <a:latin typeface="Calibri" panose="020F0502020204030204" pitchFamily="34" charset="0"/>
                          <a:cs typeface="Calibri" panose="020F0502020204030204" pitchFamily="34" charset="0"/>
                        </a:rPr>
                        <a:t>Water-Related</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Changing Precipitation Patterns and Types (Rain, Hall, Snow/Ice)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762325755"/>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Water Stress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837991171"/>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Flood (Coastal, Fluvial, Pluvial, Groundwater)</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648090650"/>
                  </a:ext>
                </a:extLst>
              </a:tr>
              <a:tr h="216000">
                <a:tc>
                  <a:txBody>
                    <a:bodyPr/>
                    <a:lstStyle/>
                    <a:p>
                      <a:endParaRPr lang="en-US" sz="900" b="1"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Saline Intrusion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502679235"/>
                  </a:ext>
                </a:extLst>
              </a:tr>
              <a:tr h="216000">
                <a:tc>
                  <a:txBody>
                    <a:bodyPr/>
                    <a:lstStyle/>
                    <a:p>
                      <a:r>
                        <a:rPr lang="en-US" sz="900" b="1" dirty="0">
                          <a:solidFill>
                            <a:srgbClr val="404040"/>
                          </a:solidFill>
                          <a:latin typeface="Calibri" panose="020F0502020204030204" pitchFamily="34" charset="0"/>
                          <a:cs typeface="Calibri" panose="020F0502020204030204" pitchFamily="34" charset="0"/>
                        </a:rPr>
                        <a:t>Wind-Related</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Changing wind Patterns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4230093156"/>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Cyclone, Hurricane, Typhoon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472159206"/>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Strom (Blizzards, Dust &amp; Sandstorms)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615273567"/>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Tornado</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857320130"/>
                  </a:ext>
                </a:extLst>
              </a:tr>
              <a:tr h="216000">
                <a:tc>
                  <a:txBody>
                    <a:bodyPr/>
                    <a:lstStyle/>
                    <a:p>
                      <a:r>
                        <a:rPr lang="en-US" sz="900" b="1" dirty="0">
                          <a:solidFill>
                            <a:srgbClr val="404040"/>
                          </a:solidFill>
                          <a:latin typeface="Calibri" panose="020F0502020204030204" pitchFamily="34" charset="0"/>
                          <a:cs typeface="Calibri" panose="020F0502020204030204" pitchFamily="34" charset="0"/>
                        </a:rPr>
                        <a:t>Solid Mass-Related</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Coastal Erosion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245852572"/>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Soil Degradation &amp; Erosion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3312621832"/>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Avalanche, Landslide, Solifluction</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157822719"/>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Subsidence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282897713"/>
                  </a:ext>
                </a:extLst>
              </a:tr>
              <a:tr h="216000">
                <a:tc>
                  <a:txBody>
                    <a:bodyPr/>
                    <a:lstStyle/>
                    <a:p>
                      <a:endParaRPr lang="en-US" sz="900" b="1">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Glacial Lake Outburst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715126913"/>
                  </a:ext>
                </a:extLst>
              </a:tr>
              <a:tr h="216000">
                <a:tc>
                  <a:txBody>
                    <a:bodyPr/>
                    <a:lstStyle/>
                    <a:p>
                      <a:r>
                        <a:rPr lang="en-US" sz="900" b="1" dirty="0">
                          <a:solidFill>
                            <a:srgbClr val="404040"/>
                          </a:solidFill>
                          <a:latin typeface="Calibri" panose="020F0502020204030204" pitchFamily="34" charset="0"/>
                          <a:cs typeface="Calibri" panose="020F0502020204030204" pitchFamily="34" charset="0"/>
                        </a:rPr>
                        <a:t>Chronic Effects</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Sea Level Rise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2688513948"/>
                  </a:ext>
                </a:extLst>
              </a:tr>
              <a:tr h="216000">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Chronic Drought</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358090941"/>
                  </a:ext>
                </a:extLst>
              </a:tr>
              <a:tr h="216000">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r>
                        <a:rPr lang="en-US" sz="900" dirty="0">
                          <a:solidFill>
                            <a:srgbClr val="404040"/>
                          </a:solidFill>
                          <a:latin typeface="Calibri" panose="020F0502020204030204" pitchFamily="34" charset="0"/>
                          <a:cs typeface="Calibri" panose="020F0502020204030204" pitchFamily="34" charset="0"/>
                        </a:rPr>
                        <a:t>Wildfire</a:t>
                      </a: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endParaRPr lang="en-US" sz="900" dirty="0">
                        <a:solidFill>
                          <a:srgbClr val="404040"/>
                        </a:solidFill>
                        <a:latin typeface="Calibri" panose="020F0502020204030204" pitchFamily="34" charset="0"/>
                        <a:cs typeface="Calibri" panose="020F0502020204030204" pitchFamily="34" charset="0"/>
                      </a:endParaRPr>
                    </a:p>
                  </a:txBody>
                  <a:tcPr>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125011310"/>
                  </a:ext>
                </a:extLst>
              </a:tr>
            </a:tbl>
          </a:graphicData>
        </a:graphic>
      </p:graphicFrame>
    </p:spTree>
    <p:extLst>
      <p:ext uri="{BB962C8B-B14F-4D97-AF65-F5344CB8AC3E}">
        <p14:creationId xmlns:p14="http://schemas.microsoft.com/office/powerpoint/2010/main" val="260627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5EB0A-7119-3ECC-28BB-14D509B84FCC}"/>
            </a:ext>
          </a:extLst>
        </p:cNvPr>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90C2B44F-24E4-FE10-745A-5FD2E441F93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4" imgH="344" progId="TCLayout.ActiveDocument.1">
                  <p:embed/>
                </p:oleObj>
              </mc:Choice>
              <mc:Fallback>
                <p:oleObj name="think-cell Slide" r:id="rId15" imgW="344" imgH="344" progId="TCLayout.ActiveDocument.1">
                  <p:embed/>
                  <p:pic>
                    <p:nvPicPr>
                      <p:cNvPr id="13" name="Object 12" hidden="1">
                        <a:extLst>
                          <a:ext uri="{FF2B5EF4-FFF2-40B4-BE49-F238E27FC236}">
                            <a16:creationId xmlns:a16="http://schemas.microsoft.com/office/drawing/2014/main" id="{90C2B44F-24E4-FE10-745A-5FD2E441F938}"/>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grpSp>
        <p:nvGrpSpPr>
          <p:cNvPr id="32" name="Group 31">
            <a:extLst>
              <a:ext uri="{FF2B5EF4-FFF2-40B4-BE49-F238E27FC236}">
                <a16:creationId xmlns:a16="http://schemas.microsoft.com/office/drawing/2014/main" id="{74047DCE-414E-D471-5463-A6E41B0A2627}"/>
              </a:ext>
            </a:extLst>
          </p:cNvPr>
          <p:cNvGrpSpPr/>
          <p:nvPr/>
        </p:nvGrpSpPr>
        <p:grpSpPr>
          <a:xfrm>
            <a:off x="441964" y="2274019"/>
            <a:ext cx="10730128" cy="4042203"/>
            <a:chOff x="494887" y="1238710"/>
            <a:chExt cx="10730128" cy="4042203"/>
          </a:xfrm>
        </p:grpSpPr>
        <p:sp>
          <p:nvSpPr>
            <p:cNvPr id="202" name="Rectangle 201">
              <a:extLst>
                <a:ext uri="{FF2B5EF4-FFF2-40B4-BE49-F238E27FC236}">
                  <a16:creationId xmlns:a16="http://schemas.microsoft.com/office/drawing/2014/main" id="{46309896-8D8B-2FE9-C11E-09E711D6A585}"/>
                </a:ext>
              </a:extLst>
            </p:cNvPr>
            <p:cNvSpPr/>
            <p:nvPr/>
          </p:nvSpPr>
          <p:spPr bwMode="auto">
            <a:xfrm>
              <a:off x="1129091" y="2815104"/>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3" name="Rectangle 202">
              <a:extLst>
                <a:ext uri="{FF2B5EF4-FFF2-40B4-BE49-F238E27FC236}">
                  <a16:creationId xmlns:a16="http://schemas.microsoft.com/office/drawing/2014/main" id="{B6C43155-82C9-BABD-E238-EB4CEF5CC5E1}"/>
                </a:ext>
              </a:extLst>
            </p:cNvPr>
            <p:cNvSpPr/>
            <p:nvPr/>
          </p:nvSpPr>
          <p:spPr bwMode="auto">
            <a:xfrm>
              <a:off x="1129091" y="3468087"/>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4" name="Rectangle 203">
              <a:extLst>
                <a:ext uri="{FF2B5EF4-FFF2-40B4-BE49-F238E27FC236}">
                  <a16:creationId xmlns:a16="http://schemas.microsoft.com/office/drawing/2014/main" id="{B92C05EC-0DD2-7E1A-02B9-2C8A045B5487}"/>
                </a:ext>
              </a:extLst>
            </p:cNvPr>
            <p:cNvSpPr/>
            <p:nvPr/>
          </p:nvSpPr>
          <p:spPr bwMode="auto">
            <a:xfrm>
              <a:off x="1129091" y="4119046"/>
              <a:ext cx="1152379" cy="658860"/>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5" name="Rectangle 204">
              <a:extLst>
                <a:ext uri="{FF2B5EF4-FFF2-40B4-BE49-F238E27FC236}">
                  <a16:creationId xmlns:a16="http://schemas.microsoft.com/office/drawing/2014/main" id="{AB7B9371-7ED8-E318-AA49-693D7C39AF28}"/>
                </a:ext>
              </a:extLst>
            </p:cNvPr>
            <p:cNvSpPr/>
            <p:nvPr/>
          </p:nvSpPr>
          <p:spPr bwMode="auto">
            <a:xfrm>
              <a:off x="1129091" y="1513312"/>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6" name="Rectangle 205">
              <a:extLst>
                <a:ext uri="{FF2B5EF4-FFF2-40B4-BE49-F238E27FC236}">
                  <a16:creationId xmlns:a16="http://schemas.microsoft.com/office/drawing/2014/main" id="{6133BC97-A71B-20D0-834C-B49A46581FBB}"/>
                </a:ext>
              </a:extLst>
            </p:cNvPr>
            <p:cNvSpPr/>
            <p:nvPr/>
          </p:nvSpPr>
          <p:spPr bwMode="auto">
            <a:xfrm>
              <a:off x="1129091" y="2166295"/>
              <a:ext cx="1152379" cy="652983"/>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7" name="Rectangle 196">
              <a:extLst>
                <a:ext uri="{FF2B5EF4-FFF2-40B4-BE49-F238E27FC236}">
                  <a16:creationId xmlns:a16="http://schemas.microsoft.com/office/drawing/2014/main" id="{8855C689-4BB4-0284-EF5E-80D45E3C0B83}"/>
                </a:ext>
              </a:extLst>
            </p:cNvPr>
            <p:cNvSpPr/>
            <p:nvPr/>
          </p:nvSpPr>
          <p:spPr bwMode="auto">
            <a:xfrm>
              <a:off x="5892413"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8" name="Rectangle 197">
              <a:extLst>
                <a:ext uri="{FF2B5EF4-FFF2-40B4-BE49-F238E27FC236}">
                  <a16:creationId xmlns:a16="http://schemas.microsoft.com/office/drawing/2014/main" id="{98066145-CC35-0909-C81D-3EB21DE9B9BC}"/>
                </a:ext>
              </a:extLst>
            </p:cNvPr>
            <p:cNvSpPr/>
            <p:nvPr/>
          </p:nvSpPr>
          <p:spPr bwMode="auto">
            <a:xfrm>
              <a:off x="4098548" y="4912737"/>
              <a:ext cx="1800902"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199" name="Rectangle 198">
              <a:extLst>
                <a:ext uri="{FF2B5EF4-FFF2-40B4-BE49-F238E27FC236}">
                  <a16:creationId xmlns:a16="http://schemas.microsoft.com/office/drawing/2014/main" id="{B07E927F-75BF-E291-7A07-A63B0C12595D}"/>
                </a:ext>
              </a:extLst>
            </p:cNvPr>
            <p:cNvSpPr/>
            <p:nvPr/>
          </p:nvSpPr>
          <p:spPr bwMode="auto">
            <a:xfrm>
              <a:off x="2325785"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0" name="Rectangle 199">
              <a:extLst>
                <a:ext uri="{FF2B5EF4-FFF2-40B4-BE49-F238E27FC236}">
                  <a16:creationId xmlns:a16="http://schemas.microsoft.com/office/drawing/2014/main" id="{315C6290-6DF0-CE56-AE7D-2D7F098CA1A7}"/>
                </a:ext>
              </a:extLst>
            </p:cNvPr>
            <p:cNvSpPr/>
            <p:nvPr/>
          </p:nvSpPr>
          <p:spPr bwMode="auto">
            <a:xfrm>
              <a:off x="9445465" y="4912737"/>
              <a:ext cx="1772763"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sp>
          <p:nvSpPr>
            <p:cNvPr id="201" name="Rectangle 200">
              <a:extLst>
                <a:ext uri="{FF2B5EF4-FFF2-40B4-BE49-F238E27FC236}">
                  <a16:creationId xmlns:a16="http://schemas.microsoft.com/office/drawing/2014/main" id="{1F6D7066-E40E-D24B-275A-6FF9960E2B61}"/>
                </a:ext>
              </a:extLst>
            </p:cNvPr>
            <p:cNvSpPr/>
            <p:nvPr/>
          </p:nvSpPr>
          <p:spPr bwMode="auto">
            <a:xfrm>
              <a:off x="7663322" y="4912737"/>
              <a:ext cx="1800902" cy="368176"/>
            </a:xfrm>
            <a:prstGeom prst="rect">
              <a:avLst/>
            </a:prstGeom>
            <a:solidFill>
              <a:srgbClr val="EAEAEA"/>
            </a:solidFill>
            <a:ln w="2857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Arial" panose="020B0604020202020204" pitchFamily="34" charset="0"/>
                <a:cs typeface="Arial" panose="020B0604020202020204" pitchFamily="34" charset="0"/>
              </a:endParaRPr>
            </a:p>
          </p:txBody>
        </p:sp>
        <p:grpSp>
          <p:nvGrpSpPr>
            <p:cNvPr id="2" name="Gruppieren 1">
              <a:extLst>
                <a:ext uri="{FF2B5EF4-FFF2-40B4-BE49-F238E27FC236}">
                  <a16:creationId xmlns:a16="http://schemas.microsoft.com/office/drawing/2014/main" id="{DD64C49E-6895-442A-96B0-3C1191235099}"/>
                </a:ext>
              </a:extLst>
            </p:cNvPr>
            <p:cNvGrpSpPr/>
            <p:nvPr/>
          </p:nvGrpSpPr>
          <p:grpSpPr>
            <a:xfrm>
              <a:off x="494887" y="1238710"/>
              <a:ext cx="10730128" cy="4028713"/>
              <a:chOff x="860035" y="1287498"/>
              <a:chExt cx="10730128" cy="4401570"/>
            </a:xfrm>
          </p:grpSpPr>
          <p:sp>
            <p:nvSpPr>
              <p:cNvPr id="17" name="Rectangle 39">
                <a:extLst>
                  <a:ext uri="{FF2B5EF4-FFF2-40B4-BE49-F238E27FC236}">
                    <a16:creationId xmlns:a16="http://schemas.microsoft.com/office/drawing/2014/main" id="{5B1B9EF6-3AAE-B8ED-5627-A8A89C03B703}"/>
                  </a:ext>
                </a:extLst>
              </p:cNvPr>
              <p:cNvSpPr>
                <a:spLocks noChangeArrowheads="1"/>
              </p:cNvSpPr>
              <p:nvPr>
                <p:custDataLst>
                  <p:tags r:id="rId2"/>
                </p:custDataLst>
              </p:nvPr>
            </p:nvSpPr>
            <p:spPr bwMode="auto">
              <a:xfrm rot="16200000">
                <a:off x="-935171" y="3082704"/>
                <a:ext cx="4139279" cy="548868"/>
              </a:xfrm>
              <a:prstGeom prst="rect">
                <a:avLst/>
              </a:prstGeom>
              <a:noFill/>
              <a:ln w="9525">
                <a:noFill/>
                <a:miter lim="800000"/>
                <a:headEnd/>
                <a:tailEnd/>
              </a:ln>
              <a:effectLst/>
            </p:spPr>
            <p:txBody>
              <a:bodyPr wrap="square" lIns="180975" tIns="88900" rIns="180975" bIns="88900" anchor="t">
                <a:spAutoFit/>
              </a:bodyPr>
              <a:lstStyle/>
              <a:p>
                <a:pPr marL="0" marR="0" lvl="0" indent="0" algn="ctr" defTabSz="3489325"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04040"/>
                    </a:solidFill>
                    <a:effectLst/>
                    <a:uLnTx/>
                    <a:uFillTx/>
                    <a:latin typeface="Calibri"/>
                    <a:ea typeface="Calibri"/>
                    <a:cs typeface="Calibri"/>
                  </a:rPr>
                  <a:t>Probability of occurrence</a:t>
                </a:r>
                <a:endParaRPr lang="en-GB" sz="2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37" name="Rectangle 34">
                <a:extLst>
                  <a:ext uri="{FF2B5EF4-FFF2-40B4-BE49-F238E27FC236}">
                    <a16:creationId xmlns:a16="http://schemas.microsoft.com/office/drawing/2014/main" id="{D3A91E79-F26E-8DB6-4A13-CE03C8B5A2B7}"/>
                  </a:ext>
                </a:extLst>
              </p:cNvPr>
              <p:cNvSpPr>
                <a:spLocks noChangeArrowheads="1"/>
              </p:cNvSpPr>
              <p:nvPr>
                <p:custDataLst>
                  <p:tags r:id="rId3"/>
                </p:custDataLst>
              </p:nvPr>
            </p:nvSpPr>
            <p:spPr bwMode="auto">
              <a:xfrm>
                <a:off x="1580638" y="3724594"/>
                <a:ext cx="1082655"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2.  Unlikely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38" name="Rectangle 34">
                <a:extLst>
                  <a:ext uri="{FF2B5EF4-FFF2-40B4-BE49-F238E27FC236}">
                    <a16:creationId xmlns:a16="http://schemas.microsoft.com/office/drawing/2014/main" id="{41114FD0-FC47-DBE3-C245-B2F4EAF45298}"/>
                  </a:ext>
                </a:extLst>
              </p:cNvPr>
              <p:cNvSpPr>
                <a:spLocks noChangeArrowheads="1"/>
              </p:cNvSpPr>
              <p:nvPr>
                <p:custDataLst>
                  <p:tags r:id="rId4"/>
                </p:custDataLst>
              </p:nvPr>
            </p:nvSpPr>
            <p:spPr bwMode="auto">
              <a:xfrm>
                <a:off x="1580639" y="3048717"/>
                <a:ext cx="1129099"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3. Possible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39" name="Rectangle 34">
                <a:extLst>
                  <a:ext uri="{FF2B5EF4-FFF2-40B4-BE49-F238E27FC236}">
                    <a16:creationId xmlns:a16="http://schemas.microsoft.com/office/drawing/2014/main" id="{7364641F-ABBB-DCB7-CB4C-281B43816F2D}"/>
                  </a:ext>
                </a:extLst>
              </p:cNvPr>
              <p:cNvSpPr>
                <a:spLocks noChangeArrowheads="1"/>
              </p:cNvSpPr>
              <p:nvPr>
                <p:custDataLst>
                  <p:tags r:id="rId5"/>
                </p:custDataLst>
              </p:nvPr>
            </p:nvSpPr>
            <p:spPr bwMode="auto">
              <a:xfrm>
                <a:off x="1580639" y="2353612"/>
                <a:ext cx="1082655"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4.  Probably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0" name="Rectangle 34">
                <a:extLst>
                  <a:ext uri="{FF2B5EF4-FFF2-40B4-BE49-F238E27FC236}">
                    <a16:creationId xmlns:a16="http://schemas.microsoft.com/office/drawing/2014/main" id="{21922605-7B5B-5C3E-D9A8-6A42B5DE231E}"/>
                  </a:ext>
                </a:extLst>
              </p:cNvPr>
              <p:cNvSpPr>
                <a:spLocks noChangeArrowheads="1"/>
              </p:cNvSpPr>
              <p:nvPr>
                <p:custDataLst>
                  <p:tags r:id="rId6"/>
                </p:custDataLst>
              </p:nvPr>
            </p:nvSpPr>
            <p:spPr bwMode="auto">
              <a:xfrm>
                <a:off x="1580639" y="1614099"/>
                <a:ext cx="1244090" cy="572345"/>
              </a:xfrm>
              <a:prstGeom prst="rect">
                <a:avLst/>
              </a:prstGeom>
              <a:noFill/>
              <a:ln w="9525">
                <a:noFill/>
                <a:miter lim="800000"/>
                <a:headEnd/>
                <a:tailEnd/>
              </a:ln>
              <a:effectLst/>
            </p:spPr>
            <p:txBody>
              <a:bodyPr wrap="square" lIns="92075" tIns="46038" rIns="92075" bIns="46038" anchor="t">
                <a:spAutoFit/>
              </a:bodyPr>
              <a:lstStyle/>
              <a:p>
                <a:pPr marL="9525" marR="0" lvl="0" defTabSz="914400" rtl="0" eaLnBrk="1" fontAlgn="auto" latinLnBrk="0" hangingPunct="1">
                  <a:lnSpc>
                    <a:spcPct val="100000"/>
                  </a:lnSpc>
                  <a:spcBef>
                    <a:spcPts val="0"/>
                  </a:spcBef>
                  <a:spcAft>
                    <a:spcPts val="0"/>
                  </a:spcAft>
                  <a:buClrTx/>
                  <a:buSzTx/>
                  <a:buFontTx/>
                  <a:buNone/>
                  <a:tabLst>
                    <a:tab pos="212725" algn="l"/>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5.  Almost    	 	Certainly</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1" name="Rectangle 34">
                <a:extLst>
                  <a:ext uri="{FF2B5EF4-FFF2-40B4-BE49-F238E27FC236}">
                    <a16:creationId xmlns:a16="http://schemas.microsoft.com/office/drawing/2014/main" id="{0FDB06A0-2E0F-E95E-F77A-A7A0ACFCAFE9}"/>
                  </a:ext>
                </a:extLst>
              </p:cNvPr>
              <p:cNvSpPr>
                <a:spLocks noChangeArrowheads="1"/>
              </p:cNvSpPr>
              <p:nvPr>
                <p:custDataLst>
                  <p:tags r:id="rId7"/>
                </p:custDataLst>
              </p:nvPr>
            </p:nvSpPr>
            <p:spPr bwMode="auto">
              <a:xfrm>
                <a:off x="1580639" y="4448061"/>
                <a:ext cx="967549" cy="336963"/>
              </a:xfrm>
              <a:prstGeom prst="rect">
                <a:avLst/>
              </a:prstGeom>
              <a:noFill/>
              <a:ln w="9525">
                <a:noFill/>
                <a:miter lim="800000"/>
                <a:headEnd/>
                <a:tailEnd/>
              </a:ln>
              <a:effectLst/>
            </p:spPr>
            <p:txBody>
              <a:bodyPr wrap="square" lIns="92075" tIns="46038" rIns="92075" bIns="46038"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dirty="0">
                    <a:ln>
                      <a:noFill/>
                    </a:ln>
                    <a:solidFill>
                      <a:srgbClr val="404040"/>
                    </a:solidFill>
                    <a:effectLst/>
                    <a:uLnTx/>
                    <a:uFillTx/>
                    <a:latin typeface="Calibri"/>
                    <a:ea typeface="Calibri"/>
                    <a:cs typeface="Calibri"/>
                  </a:rPr>
                  <a:t>1.  Rare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2" name="Rectangle 34">
                <a:extLst>
                  <a:ext uri="{FF2B5EF4-FFF2-40B4-BE49-F238E27FC236}">
                    <a16:creationId xmlns:a16="http://schemas.microsoft.com/office/drawing/2014/main" id="{AE0FAFE2-E21E-7828-6C0F-0D61A55DEA7D}"/>
                  </a:ext>
                </a:extLst>
              </p:cNvPr>
              <p:cNvSpPr>
                <a:spLocks noChangeArrowheads="1"/>
              </p:cNvSpPr>
              <p:nvPr>
                <p:custDataLst>
                  <p:tags r:id="rId8"/>
                </p:custDataLst>
              </p:nvPr>
            </p:nvSpPr>
            <p:spPr bwMode="auto">
              <a:xfrm>
                <a:off x="2739716" y="5352105"/>
                <a:ext cx="1703313"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1. Marginal</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3" name="Rectangle 34">
                <a:extLst>
                  <a:ext uri="{FF2B5EF4-FFF2-40B4-BE49-F238E27FC236}">
                    <a16:creationId xmlns:a16="http://schemas.microsoft.com/office/drawing/2014/main" id="{530E244A-D19C-2B63-9324-E77B6E41B1A9}"/>
                  </a:ext>
                </a:extLst>
              </p:cNvPr>
              <p:cNvSpPr>
                <a:spLocks noChangeArrowheads="1"/>
              </p:cNvSpPr>
              <p:nvPr>
                <p:custDataLst>
                  <p:tags r:id="rId9"/>
                </p:custDataLst>
              </p:nvPr>
            </p:nvSpPr>
            <p:spPr bwMode="auto">
              <a:xfrm>
                <a:off x="9842980" y="5352105"/>
                <a:ext cx="1747183"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5. Serious</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4" name="Rectangle 34">
                <a:extLst>
                  <a:ext uri="{FF2B5EF4-FFF2-40B4-BE49-F238E27FC236}">
                    <a16:creationId xmlns:a16="http://schemas.microsoft.com/office/drawing/2014/main" id="{15472110-29AE-7EB8-C9DC-35E4EDF52BD4}"/>
                  </a:ext>
                </a:extLst>
              </p:cNvPr>
              <p:cNvSpPr>
                <a:spLocks noChangeArrowheads="1"/>
              </p:cNvSpPr>
              <p:nvPr>
                <p:custDataLst>
                  <p:tags r:id="rId10"/>
                </p:custDataLst>
              </p:nvPr>
            </p:nvSpPr>
            <p:spPr bwMode="auto">
              <a:xfrm>
                <a:off x="6302637" y="5352105"/>
                <a:ext cx="1705167"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3. Moderate</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5" name="Rectangle 34">
                <a:extLst>
                  <a:ext uri="{FF2B5EF4-FFF2-40B4-BE49-F238E27FC236}">
                    <a16:creationId xmlns:a16="http://schemas.microsoft.com/office/drawing/2014/main" id="{199EBA58-71AA-6B24-F559-F8FBC543C3B1}"/>
                  </a:ext>
                </a:extLst>
              </p:cNvPr>
              <p:cNvSpPr>
                <a:spLocks noChangeArrowheads="1"/>
              </p:cNvSpPr>
              <p:nvPr>
                <p:custDataLst>
                  <p:tags r:id="rId11"/>
                </p:custDataLst>
              </p:nvPr>
            </p:nvSpPr>
            <p:spPr bwMode="auto">
              <a:xfrm>
                <a:off x="4513105" y="5352105"/>
                <a:ext cx="1720082"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2. Insignificant</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sp>
            <p:nvSpPr>
              <p:cNvPr id="46" name="Rectangle 34">
                <a:extLst>
                  <a:ext uri="{FF2B5EF4-FFF2-40B4-BE49-F238E27FC236}">
                    <a16:creationId xmlns:a16="http://schemas.microsoft.com/office/drawing/2014/main" id="{5268EA15-F362-154F-CDFD-873F98AEA8F0}"/>
                  </a:ext>
                </a:extLst>
              </p:cNvPr>
              <p:cNvSpPr>
                <a:spLocks noChangeArrowheads="1"/>
              </p:cNvSpPr>
              <p:nvPr>
                <p:custDataLst>
                  <p:tags r:id="rId12"/>
                </p:custDataLst>
              </p:nvPr>
            </p:nvSpPr>
            <p:spPr bwMode="auto">
              <a:xfrm>
                <a:off x="8023535" y="5352105"/>
                <a:ext cx="1766411" cy="336963"/>
              </a:xfrm>
              <a:prstGeom prst="rect">
                <a:avLst/>
              </a:prstGeom>
              <a:noFill/>
              <a:ln w="9525">
                <a:noFill/>
                <a:miter lim="800000"/>
                <a:headEnd/>
                <a:tailEnd/>
              </a:ln>
              <a:effectLst/>
            </p:spPr>
            <p:txBody>
              <a:bodyPr wrap="square" lIns="92075" tIns="46038" rIns="92075" bIns="46038"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404040"/>
                    </a:solidFill>
                    <a:effectLst/>
                    <a:uLnTx/>
                    <a:uFillTx/>
                    <a:latin typeface="Calibri"/>
                    <a:ea typeface="Calibri"/>
                    <a:cs typeface="Calibri"/>
                  </a:rPr>
                  <a:t>4. Essential</a:t>
                </a:r>
                <a:endParaRPr lang="en-GB" sz="1400" b="1" i="0" u="none" strike="noStrike" kern="1200" cap="none" spc="0" normalizeH="0" baseline="0" noProof="0" dirty="0">
                  <a:ln>
                    <a:noFill/>
                  </a:ln>
                  <a:solidFill>
                    <a:srgbClr val="404040"/>
                  </a:solidFill>
                  <a:effectLst/>
                  <a:uLnTx/>
                  <a:uFillTx/>
                  <a:latin typeface="Calibri"/>
                  <a:ea typeface="Calibri"/>
                  <a:cs typeface="Calibri"/>
                </a:endParaRPr>
              </a:p>
            </p:txBody>
          </p:sp>
        </p:grpSp>
      </p:grpSp>
      <p:grpSp>
        <p:nvGrpSpPr>
          <p:cNvPr id="10" name="Group 9">
            <a:extLst>
              <a:ext uri="{FF2B5EF4-FFF2-40B4-BE49-F238E27FC236}">
                <a16:creationId xmlns:a16="http://schemas.microsoft.com/office/drawing/2014/main" id="{875226CF-82F0-3AC0-BA68-2E2D3AAE4B64}"/>
              </a:ext>
            </a:extLst>
          </p:cNvPr>
          <p:cNvGrpSpPr/>
          <p:nvPr/>
        </p:nvGrpSpPr>
        <p:grpSpPr>
          <a:xfrm>
            <a:off x="7741975" y="430724"/>
            <a:ext cx="3655308" cy="2136718"/>
            <a:chOff x="4760262" y="4606195"/>
            <a:chExt cx="3852188" cy="2251805"/>
          </a:xfrm>
        </p:grpSpPr>
        <p:sp>
          <p:nvSpPr>
            <p:cNvPr id="11" name="Freeform 10">
              <a:extLst>
                <a:ext uri="{FF2B5EF4-FFF2-40B4-BE49-F238E27FC236}">
                  <a16:creationId xmlns:a16="http://schemas.microsoft.com/office/drawing/2014/main" id="{95D44021-C8E0-DCE9-D53C-611CCAB9478A}"/>
                </a:ext>
              </a:extLst>
            </p:cNvPr>
            <p:cNvSpPr/>
            <p:nvPr/>
          </p:nvSpPr>
          <p:spPr>
            <a:xfrm>
              <a:off x="8610600" y="4637315"/>
              <a:ext cx="1850" cy="2220685"/>
            </a:xfrm>
            <a:custGeom>
              <a:avLst/>
              <a:gdLst>
                <a:gd name="csX0" fmla="*/ 0 w 1850"/>
                <a:gd name="csY0" fmla="*/ 0 h 2220685"/>
                <a:gd name="csX1" fmla="*/ 0 w 1850"/>
                <a:gd name="csY1" fmla="*/ 2220685 h 2220685"/>
              </a:gdLst>
              <a:ahLst/>
              <a:cxnLst>
                <a:cxn ang="0">
                  <a:pos x="csX0" y="csY0"/>
                </a:cxn>
                <a:cxn ang="0">
                  <a:pos x="csX1" y="csY1"/>
                </a:cxn>
              </a:cxnLst>
              <a:rect l="l" t="t" r="r" b="b"/>
              <a:pathLst>
                <a:path w="1850" h="2220685">
                  <a:moveTo>
                    <a:pt x="0" y="0"/>
                  </a:moveTo>
                  <a:lnTo>
                    <a:pt x="0" y="2220685"/>
                  </a:lnTo>
                </a:path>
              </a:pathLst>
            </a:custGeom>
            <a:ln w="1851" cap="flat">
              <a:noFill/>
              <a:prstDash val="solid"/>
              <a:miter/>
            </a:ln>
          </p:spPr>
          <p:txBody>
            <a:bodyPr/>
            <a:lstStyle/>
            <a:p>
              <a:endParaRPr lang="en-US"/>
            </a:p>
          </p:txBody>
        </p:sp>
        <p:sp>
          <p:nvSpPr>
            <p:cNvPr id="12" name="Freeform 11">
              <a:extLst>
                <a:ext uri="{FF2B5EF4-FFF2-40B4-BE49-F238E27FC236}">
                  <a16:creationId xmlns:a16="http://schemas.microsoft.com/office/drawing/2014/main" id="{E50A1D85-EE96-B087-6D63-669BBB55A89C}"/>
                </a:ext>
              </a:extLst>
            </p:cNvPr>
            <p:cNvSpPr/>
            <p:nvPr/>
          </p:nvSpPr>
          <p:spPr>
            <a:xfrm>
              <a:off x="4760262" y="4606195"/>
              <a:ext cx="3694702" cy="1847369"/>
            </a:xfrm>
            <a:custGeom>
              <a:avLst/>
              <a:gdLst>
                <a:gd name="csX0" fmla="*/ 3694703 w 3694702"/>
                <a:gd name="csY0" fmla="*/ 1847369 h 1847369"/>
                <a:gd name="csX1" fmla="*/ 0 w 3694702"/>
                <a:gd name="csY1" fmla="*/ 1847369 h 1847369"/>
                <a:gd name="csX2" fmla="*/ 1847352 w 3694702"/>
                <a:gd name="csY2" fmla="*/ 0 h 1847369"/>
                <a:gd name="csX3" fmla="*/ 3694703 w 3694702"/>
                <a:gd name="csY3" fmla="*/ 1847369 h 1847369"/>
              </a:gdLst>
              <a:ahLst/>
              <a:cxnLst>
                <a:cxn ang="0">
                  <a:pos x="csX0" y="csY0"/>
                </a:cxn>
                <a:cxn ang="0">
                  <a:pos x="csX1" y="csY1"/>
                </a:cxn>
                <a:cxn ang="0">
                  <a:pos x="csX2" y="csY2"/>
                </a:cxn>
                <a:cxn ang="0">
                  <a:pos x="csX3" y="csY3"/>
                </a:cxn>
              </a:cxnLst>
              <a:rect l="l" t="t" r="r" b="b"/>
              <a:pathLst>
                <a:path w="3694702" h="1847369">
                  <a:moveTo>
                    <a:pt x="3694703" y="1847369"/>
                  </a:moveTo>
                  <a:lnTo>
                    <a:pt x="0" y="1847369"/>
                  </a:lnTo>
                  <a:cubicBezTo>
                    <a:pt x="0" y="827094"/>
                    <a:pt x="827094" y="0"/>
                    <a:pt x="1847352" y="0"/>
                  </a:cubicBezTo>
                  <a:cubicBezTo>
                    <a:pt x="2867609" y="0"/>
                    <a:pt x="3694703" y="827094"/>
                    <a:pt x="3694703" y="1847369"/>
                  </a:cubicBezTo>
                  <a:close/>
                </a:path>
              </a:pathLst>
            </a:custGeom>
            <a:solidFill>
              <a:srgbClr val="EAEAEA"/>
            </a:solidFill>
            <a:ln w="1851" cap="flat">
              <a:noFill/>
              <a:prstDash val="solid"/>
              <a:miter/>
            </a:ln>
          </p:spPr>
          <p:txBody>
            <a:bodyPr/>
            <a:lstStyle/>
            <a:p>
              <a:endParaRPr lang="en-US"/>
            </a:p>
          </p:txBody>
        </p:sp>
        <p:grpSp>
          <p:nvGrpSpPr>
            <p:cNvPr id="14" name="Graphic 424">
              <a:extLst>
                <a:ext uri="{FF2B5EF4-FFF2-40B4-BE49-F238E27FC236}">
                  <a16:creationId xmlns:a16="http://schemas.microsoft.com/office/drawing/2014/main" id="{E6784A71-7165-28EC-82E5-0D6A49760E1E}"/>
                </a:ext>
              </a:extLst>
            </p:cNvPr>
            <p:cNvGrpSpPr/>
            <p:nvPr/>
          </p:nvGrpSpPr>
          <p:grpSpPr>
            <a:xfrm>
              <a:off x="5118699" y="4964595"/>
              <a:ext cx="2977921" cy="1488969"/>
              <a:chOff x="5118699" y="4964595"/>
              <a:chExt cx="2977921" cy="1488969"/>
            </a:xfrm>
          </p:grpSpPr>
          <p:sp>
            <p:nvSpPr>
              <p:cNvPr id="185" name="Freeform 184">
                <a:extLst>
                  <a:ext uri="{FF2B5EF4-FFF2-40B4-BE49-F238E27FC236}">
                    <a16:creationId xmlns:a16="http://schemas.microsoft.com/office/drawing/2014/main" id="{62EC5F49-06EF-1635-066E-4EC3CB612C98}"/>
                  </a:ext>
                </a:extLst>
              </p:cNvPr>
              <p:cNvSpPr/>
              <p:nvPr/>
            </p:nvSpPr>
            <p:spPr>
              <a:xfrm>
                <a:off x="7348286" y="5594511"/>
                <a:ext cx="748334" cy="859053"/>
              </a:xfrm>
              <a:custGeom>
                <a:avLst/>
                <a:gdLst>
                  <a:gd name="csX0" fmla="*/ 748334 w 748334"/>
                  <a:gd name="csY0" fmla="*/ 859053 h 859053"/>
                  <a:gd name="csX1" fmla="*/ 160500 w 748334"/>
                  <a:gd name="csY1" fmla="*/ 859053 h 859053"/>
                  <a:gd name="csX2" fmla="*/ 0 w 748334"/>
                  <a:gd name="csY2" fmla="*/ 345594 h 859053"/>
                  <a:gd name="csX3" fmla="*/ 404720 w 748334"/>
                  <a:gd name="csY3" fmla="*/ 51538 h 859053"/>
                  <a:gd name="csX4" fmla="*/ 475671 w 748334"/>
                  <a:gd name="csY4" fmla="*/ 0 h 859053"/>
                  <a:gd name="csX5" fmla="*/ 748334 w 748334"/>
                  <a:gd name="csY5" fmla="*/ 859053 h 859053"/>
                </a:gdLst>
                <a:ahLst/>
                <a:cxnLst>
                  <a:cxn ang="0">
                    <a:pos x="csX0" y="csY0"/>
                  </a:cxn>
                  <a:cxn ang="0">
                    <a:pos x="csX1" y="csY1"/>
                  </a:cxn>
                  <a:cxn ang="0">
                    <a:pos x="csX2" y="csY2"/>
                  </a:cxn>
                  <a:cxn ang="0">
                    <a:pos x="csX3" y="csY3"/>
                  </a:cxn>
                  <a:cxn ang="0">
                    <a:pos x="csX4" y="csY4"/>
                  </a:cxn>
                  <a:cxn ang="0">
                    <a:pos x="csX5" y="csY5"/>
                  </a:cxn>
                </a:cxnLst>
                <a:rect l="l" t="t" r="r" b="b"/>
                <a:pathLst>
                  <a:path w="748334" h="859053">
                    <a:moveTo>
                      <a:pt x="748334" y="859053"/>
                    </a:moveTo>
                    <a:lnTo>
                      <a:pt x="160500" y="859053"/>
                    </a:lnTo>
                    <a:cubicBezTo>
                      <a:pt x="160500" y="668241"/>
                      <a:pt x="101189" y="491271"/>
                      <a:pt x="0" y="345594"/>
                    </a:cubicBezTo>
                    <a:lnTo>
                      <a:pt x="404720" y="51538"/>
                    </a:lnTo>
                    <a:lnTo>
                      <a:pt x="475671" y="0"/>
                    </a:lnTo>
                    <a:cubicBezTo>
                      <a:pt x="647422" y="242721"/>
                      <a:pt x="748334" y="539108"/>
                      <a:pt x="748334" y="859053"/>
                    </a:cubicBezTo>
                    <a:close/>
                  </a:path>
                </a:pathLst>
              </a:custGeom>
              <a:solidFill>
                <a:srgbClr val="FF0000"/>
              </a:solidFill>
              <a:ln w="1851" cap="flat">
                <a:noFill/>
                <a:prstDash val="solid"/>
                <a:miter/>
              </a:ln>
            </p:spPr>
            <p:txBody>
              <a:bodyPr/>
              <a:lstStyle/>
              <a:p>
                <a:endParaRPr lang="en-US"/>
              </a:p>
            </p:txBody>
          </p:sp>
          <p:sp>
            <p:nvSpPr>
              <p:cNvPr id="186" name="Freeform 185">
                <a:extLst>
                  <a:ext uri="{FF2B5EF4-FFF2-40B4-BE49-F238E27FC236}">
                    <a16:creationId xmlns:a16="http://schemas.microsoft.com/office/drawing/2014/main" id="{5F415B71-3A56-1F99-FBDF-7E6FDDBE47B7}"/>
                  </a:ext>
                </a:extLst>
              </p:cNvPr>
              <p:cNvSpPr/>
              <p:nvPr/>
            </p:nvSpPr>
            <p:spPr>
              <a:xfrm>
                <a:off x="6899874" y="5041597"/>
                <a:ext cx="911202" cy="880520"/>
              </a:xfrm>
              <a:custGeom>
                <a:avLst/>
                <a:gdLst>
                  <a:gd name="csX0" fmla="*/ 911203 w 911202"/>
                  <a:gd name="csY0" fmla="*/ 534982 h 880520"/>
                  <a:gd name="csX1" fmla="*/ 840270 w 911202"/>
                  <a:gd name="csY1" fmla="*/ 586520 h 880520"/>
                  <a:gd name="csX2" fmla="*/ 435606 w 911202"/>
                  <a:gd name="csY2" fmla="*/ 880520 h 880520"/>
                  <a:gd name="csX3" fmla="*/ 0 w 911202"/>
                  <a:gd name="csY3" fmla="*/ 559243 h 880520"/>
                  <a:gd name="csX4" fmla="*/ 154615 w 911202"/>
                  <a:gd name="csY4" fmla="*/ 83424 h 880520"/>
                  <a:gd name="csX5" fmla="*/ 181708 w 911202"/>
                  <a:gd name="csY5" fmla="*/ 0 h 880520"/>
                  <a:gd name="csX6" fmla="*/ 911203 w 911202"/>
                  <a:gd name="csY6" fmla="*/ 534963 h 88052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202" h="880520">
                    <a:moveTo>
                      <a:pt x="911203" y="534982"/>
                    </a:moveTo>
                    <a:lnTo>
                      <a:pt x="840270" y="586520"/>
                    </a:lnTo>
                    <a:lnTo>
                      <a:pt x="435606" y="880520"/>
                    </a:lnTo>
                    <a:cubicBezTo>
                      <a:pt x="327773" y="733067"/>
                      <a:pt x="176193" y="619627"/>
                      <a:pt x="0" y="559243"/>
                    </a:cubicBezTo>
                    <a:lnTo>
                      <a:pt x="154615" y="83424"/>
                    </a:lnTo>
                    <a:lnTo>
                      <a:pt x="181708" y="0"/>
                    </a:lnTo>
                    <a:cubicBezTo>
                      <a:pt x="477114" y="99098"/>
                      <a:pt x="731161" y="288319"/>
                      <a:pt x="911203" y="534963"/>
                    </a:cubicBezTo>
                    <a:close/>
                  </a:path>
                </a:pathLst>
              </a:custGeom>
              <a:solidFill>
                <a:srgbClr val="FF6600"/>
              </a:solidFill>
              <a:ln w="1851" cap="flat">
                <a:noFill/>
                <a:prstDash val="solid"/>
                <a:miter/>
              </a:ln>
            </p:spPr>
            <p:txBody>
              <a:bodyPr/>
              <a:lstStyle/>
              <a:p>
                <a:endParaRPr lang="en-US"/>
              </a:p>
            </p:txBody>
          </p:sp>
          <p:sp>
            <p:nvSpPr>
              <p:cNvPr id="187" name="Freeform 186">
                <a:extLst>
                  <a:ext uri="{FF2B5EF4-FFF2-40B4-BE49-F238E27FC236}">
                    <a16:creationId xmlns:a16="http://schemas.microsoft.com/office/drawing/2014/main" id="{E82E1C58-183D-8885-F2BA-DB643864EB52}"/>
                  </a:ext>
                </a:extLst>
              </p:cNvPr>
              <p:cNvSpPr/>
              <p:nvPr/>
            </p:nvSpPr>
            <p:spPr>
              <a:xfrm>
                <a:off x="6154612" y="4964595"/>
                <a:ext cx="905984" cy="629360"/>
              </a:xfrm>
              <a:custGeom>
                <a:avLst/>
                <a:gdLst>
                  <a:gd name="csX0" fmla="*/ 905984 w 905984"/>
                  <a:gd name="csY0" fmla="*/ 70155 h 629360"/>
                  <a:gd name="csX1" fmla="*/ 878873 w 905984"/>
                  <a:gd name="csY1" fmla="*/ 153560 h 629360"/>
                  <a:gd name="csX2" fmla="*/ 724277 w 905984"/>
                  <a:gd name="csY2" fmla="*/ 629361 h 629360"/>
                  <a:gd name="csX3" fmla="*/ 452983 w 905984"/>
                  <a:gd name="csY3" fmla="*/ 587797 h 629360"/>
                  <a:gd name="csX4" fmla="*/ 181689 w 905984"/>
                  <a:gd name="csY4" fmla="*/ 629361 h 629360"/>
                  <a:gd name="csX5" fmla="*/ 27111 w 905984"/>
                  <a:gd name="csY5" fmla="*/ 153579 h 629360"/>
                  <a:gd name="csX6" fmla="*/ 0 w 905984"/>
                  <a:gd name="csY6" fmla="*/ 70174 h 629360"/>
                  <a:gd name="csX7" fmla="*/ 453020 w 905984"/>
                  <a:gd name="csY7" fmla="*/ 0 h 629360"/>
                  <a:gd name="csX8" fmla="*/ 905966 w 905984"/>
                  <a:gd name="csY8" fmla="*/ 70137 h 6293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05984" h="629360">
                    <a:moveTo>
                      <a:pt x="905984" y="70155"/>
                    </a:moveTo>
                    <a:lnTo>
                      <a:pt x="878873" y="153560"/>
                    </a:lnTo>
                    <a:lnTo>
                      <a:pt x="724277" y="629361"/>
                    </a:lnTo>
                    <a:cubicBezTo>
                      <a:pt x="638669" y="602361"/>
                      <a:pt x="547528" y="587797"/>
                      <a:pt x="452983" y="587797"/>
                    </a:cubicBezTo>
                    <a:cubicBezTo>
                      <a:pt x="358437" y="587797"/>
                      <a:pt x="267315" y="602361"/>
                      <a:pt x="181689" y="629361"/>
                    </a:cubicBezTo>
                    <a:lnTo>
                      <a:pt x="27111" y="153579"/>
                    </a:lnTo>
                    <a:lnTo>
                      <a:pt x="0" y="70174"/>
                    </a:lnTo>
                    <a:cubicBezTo>
                      <a:pt x="142846" y="24613"/>
                      <a:pt x="295055" y="0"/>
                      <a:pt x="453020" y="0"/>
                    </a:cubicBezTo>
                    <a:cubicBezTo>
                      <a:pt x="610985" y="0"/>
                      <a:pt x="763139" y="24576"/>
                      <a:pt x="905966" y="70137"/>
                    </a:cubicBezTo>
                    <a:close/>
                  </a:path>
                </a:pathLst>
              </a:custGeom>
              <a:solidFill>
                <a:srgbClr val="FFC000"/>
              </a:solidFill>
              <a:ln w="1851" cap="flat">
                <a:noFill/>
                <a:prstDash val="solid"/>
                <a:miter/>
              </a:ln>
            </p:spPr>
            <p:txBody>
              <a:bodyPr/>
              <a:lstStyle/>
              <a:p>
                <a:endParaRPr lang="en-US"/>
              </a:p>
            </p:txBody>
          </p:sp>
          <p:sp>
            <p:nvSpPr>
              <p:cNvPr id="188" name="Freeform 187">
                <a:extLst>
                  <a:ext uri="{FF2B5EF4-FFF2-40B4-BE49-F238E27FC236}">
                    <a16:creationId xmlns:a16="http://schemas.microsoft.com/office/drawing/2014/main" id="{AA06D056-D4A4-52C2-07D9-80F51CD356F2}"/>
                  </a:ext>
                </a:extLst>
              </p:cNvPr>
              <p:cNvSpPr/>
              <p:nvPr/>
            </p:nvSpPr>
            <p:spPr>
              <a:xfrm>
                <a:off x="5404243" y="5041634"/>
                <a:ext cx="911147" cy="880483"/>
              </a:xfrm>
              <a:custGeom>
                <a:avLst/>
                <a:gdLst>
                  <a:gd name="csX0" fmla="*/ 911129 w 911147"/>
                  <a:gd name="csY0" fmla="*/ 559206 h 880483"/>
                  <a:gd name="csX1" fmla="*/ 475523 w 911147"/>
                  <a:gd name="csY1" fmla="*/ 880483 h 880483"/>
                  <a:gd name="csX2" fmla="*/ 70932 w 911147"/>
                  <a:gd name="csY2" fmla="*/ 586520 h 880483"/>
                  <a:gd name="csX3" fmla="*/ 0 w 911147"/>
                  <a:gd name="csY3" fmla="*/ 534981 h 880483"/>
                  <a:gd name="csX4" fmla="*/ 729458 w 911147"/>
                  <a:gd name="csY4" fmla="*/ 0 h 880483"/>
                  <a:gd name="csX5" fmla="*/ 756551 w 911147"/>
                  <a:gd name="csY5" fmla="*/ 83424 h 880483"/>
                  <a:gd name="csX6" fmla="*/ 911147 w 911147"/>
                  <a:gd name="csY6" fmla="*/ 559224 h 88048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11147" h="880483">
                    <a:moveTo>
                      <a:pt x="911129" y="559206"/>
                    </a:moveTo>
                    <a:cubicBezTo>
                      <a:pt x="734917" y="619590"/>
                      <a:pt x="583356" y="733030"/>
                      <a:pt x="475523" y="880483"/>
                    </a:cubicBezTo>
                    <a:lnTo>
                      <a:pt x="70932" y="586520"/>
                    </a:lnTo>
                    <a:lnTo>
                      <a:pt x="0" y="534981"/>
                    </a:lnTo>
                    <a:cubicBezTo>
                      <a:pt x="180042" y="288319"/>
                      <a:pt x="434070" y="99098"/>
                      <a:pt x="729458" y="0"/>
                    </a:cubicBezTo>
                    <a:lnTo>
                      <a:pt x="756551" y="83424"/>
                    </a:lnTo>
                    <a:lnTo>
                      <a:pt x="911147" y="559224"/>
                    </a:lnTo>
                    <a:close/>
                  </a:path>
                </a:pathLst>
              </a:custGeom>
              <a:solidFill>
                <a:srgbClr val="FFD95B"/>
              </a:solidFill>
              <a:ln w="1851" cap="flat">
                <a:noFill/>
                <a:prstDash val="solid"/>
                <a:miter/>
              </a:ln>
            </p:spPr>
            <p:txBody>
              <a:bodyPr/>
              <a:lstStyle/>
              <a:p>
                <a:endParaRPr lang="en-US"/>
              </a:p>
            </p:txBody>
          </p:sp>
          <p:sp>
            <p:nvSpPr>
              <p:cNvPr id="189" name="Freeform 188">
                <a:extLst>
                  <a:ext uri="{FF2B5EF4-FFF2-40B4-BE49-F238E27FC236}">
                    <a16:creationId xmlns:a16="http://schemas.microsoft.com/office/drawing/2014/main" id="{39A5B798-2A7F-AAC7-3F03-AF7855B4EC75}"/>
                  </a:ext>
                </a:extLst>
              </p:cNvPr>
              <p:cNvSpPr/>
              <p:nvPr/>
            </p:nvSpPr>
            <p:spPr>
              <a:xfrm>
                <a:off x="5118699" y="5594566"/>
                <a:ext cx="748241" cy="858997"/>
              </a:xfrm>
              <a:custGeom>
                <a:avLst/>
                <a:gdLst>
                  <a:gd name="csX0" fmla="*/ 748242 w 748241"/>
                  <a:gd name="csY0" fmla="*/ 345539 h 858997"/>
                  <a:gd name="csX1" fmla="*/ 587741 w 748241"/>
                  <a:gd name="csY1" fmla="*/ 858998 h 858997"/>
                  <a:gd name="csX2" fmla="*/ 0 w 748241"/>
                  <a:gd name="csY2" fmla="*/ 858998 h 858997"/>
                  <a:gd name="csX3" fmla="*/ 272626 w 748241"/>
                  <a:gd name="csY3" fmla="*/ 0 h 858997"/>
                  <a:gd name="csX4" fmla="*/ 343577 w 748241"/>
                  <a:gd name="csY4" fmla="*/ 51538 h 858997"/>
                  <a:gd name="csX5" fmla="*/ 748242 w 748241"/>
                  <a:gd name="csY5" fmla="*/ 345539 h 858997"/>
                </a:gdLst>
                <a:ahLst/>
                <a:cxnLst>
                  <a:cxn ang="0">
                    <a:pos x="csX0" y="csY0"/>
                  </a:cxn>
                  <a:cxn ang="0">
                    <a:pos x="csX1" y="csY1"/>
                  </a:cxn>
                  <a:cxn ang="0">
                    <a:pos x="csX2" y="csY2"/>
                  </a:cxn>
                  <a:cxn ang="0">
                    <a:pos x="csX3" y="csY3"/>
                  </a:cxn>
                  <a:cxn ang="0">
                    <a:pos x="csX4" y="csY4"/>
                  </a:cxn>
                  <a:cxn ang="0">
                    <a:pos x="csX5" y="csY5"/>
                  </a:cxn>
                </a:cxnLst>
                <a:rect l="l" t="t" r="r" b="b"/>
                <a:pathLst>
                  <a:path w="748241" h="858997">
                    <a:moveTo>
                      <a:pt x="748242" y="345539"/>
                    </a:moveTo>
                    <a:cubicBezTo>
                      <a:pt x="647052" y="491234"/>
                      <a:pt x="587741" y="668186"/>
                      <a:pt x="587741" y="858998"/>
                    </a:cubicBezTo>
                    <a:lnTo>
                      <a:pt x="0" y="858998"/>
                    </a:lnTo>
                    <a:cubicBezTo>
                      <a:pt x="0" y="539053"/>
                      <a:pt x="100912" y="242702"/>
                      <a:pt x="272626" y="0"/>
                    </a:cubicBezTo>
                    <a:lnTo>
                      <a:pt x="343577" y="51538"/>
                    </a:lnTo>
                    <a:lnTo>
                      <a:pt x="748242" y="345539"/>
                    </a:lnTo>
                    <a:close/>
                  </a:path>
                </a:pathLst>
              </a:custGeom>
              <a:solidFill>
                <a:srgbClr val="FFFF00"/>
              </a:solidFill>
              <a:ln w="1851" cap="flat">
                <a:noFill/>
                <a:prstDash val="solid"/>
                <a:miter/>
              </a:ln>
            </p:spPr>
            <p:txBody>
              <a:bodyPr/>
              <a:lstStyle/>
              <a:p>
                <a:endParaRPr lang="en-US"/>
              </a:p>
            </p:txBody>
          </p:sp>
        </p:grpSp>
        <p:sp>
          <p:nvSpPr>
            <p:cNvPr id="15" name="Freeform 14">
              <a:extLst>
                <a:ext uri="{FF2B5EF4-FFF2-40B4-BE49-F238E27FC236}">
                  <a16:creationId xmlns:a16="http://schemas.microsoft.com/office/drawing/2014/main" id="{E41A57F7-BDC5-269D-90F5-7BAFA71CDA70}"/>
                </a:ext>
              </a:extLst>
            </p:cNvPr>
            <p:cNvSpPr/>
            <p:nvPr/>
          </p:nvSpPr>
          <p:spPr>
            <a:xfrm>
              <a:off x="4760281" y="4606214"/>
              <a:ext cx="3694684" cy="1847369"/>
            </a:xfrm>
            <a:custGeom>
              <a:avLst/>
              <a:gdLst>
                <a:gd name="csX0" fmla="*/ 3654823 w 3694684"/>
                <a:gd name="csY0" fmla="*/ 1463765 h 1847369"/>
                <a:gd name="csX1" fmla="*/ 3647384 w 3694684"/>
                <a:gd name="csY1" fmla="*/ 1430140 h 1847369"/>
                <a:gd name="csX2" fmla="*/ 3642091 w 3694684"/>
                <a:gd name="csY2" fmla="*/ 1407840 h 1847369"/>
                <a:gd name="csX3" fmla="*/ 3636521 w 3694684"/>
                <a:gd name="csY3" fmla="*/ 1385652 h 1847369"/>
                <a:gd name="csX4" fmla="*/ 3633634 w 3694684"/>
                <a:gd name="csY4" fmla="*/ 1374604 h 1847369"/>
                <a:gd name="csX5" fmla="*/ 3627675 w 3694684"/>
                <a:gd name="csY5" fmla="*/ 1352582 h 1847369"/>
                <a:gd name="csX6" fmla="*/ 3621458 w 3694684"/>
                <a:gd name="csY6" fmla="*/ 1330672 h 1847369"/>
                <a:gd name="csX7" fmla="*/ 3593958 w 3694684"/>
                <a:gd name="csY7" fmla="*/ 1244139 h 1847369"/>
                <a:gd name="csX8" fmla="*/ 3590238 w 3694684"/>
                <a:gd name="csY8" fmla="*/ 1233461 h 1847369"/>
                <a:gd name="csX9" fmla="*/ 3570659 w 3694684"/>
                <a:gd name="csY9" fmla="*/ 1180479 h 1847369"/>
                <a:gd name="csX10" fmla="*/ 3558168 w 3694684"/>
                <a:gd name="csY10" fmla="*/ 1149057 h 1847369"/>
                <a:gd name="csX11" fmla="*/ 3549526 w 3694684"/>
                <a:gd name="csY11" fmla="*/ 1128275 h 1847369"/>
                <a:gd name="csX12" fmla="*/ 3536109 w 3694684"/>
                <a:gd name="csY12" fmla="*/ 1097333 h 1847369"/>
                <a:gd name="csX13" fmla="*/ 3497673 w 3694684"/>
                <a:gd name="csY13" fmla="*/ 1016297 h 1847369"/>
                <a:gd name="csX14" fmla="*/ 3487476 w 3694684"/>
                <a:gd name="csY14" fmla="*/ 996384 h 1847369"/>
                <a:gd name="csX15" fmla="*/ 3477039 w 3694684"/>
                <a:gd name="csY15" fmla="*/ 976602 h 1847369"/>
                <a:gd name="csX16" fmla="*/ 3471728 w 3694684"/>
                <a:gd name="csY16" fmla="*/ 966775 h 1847369"/>
                <a:gd name="csX17" fmla="*/ 3444358 w 3694684"/>
                <a:gd name="csY17" fmla="*/ 918142 h 1847369"/>
                <a:gd name="csX18" fmla="*/ 3397631 w 3694684"/>
                <a:gd name="csY18" fmla="*/ 842269 h 1847369"/>
                <a:gd name="csX19" fmla="*/ 3385399 w 3694684"/>
                <a:gd name="csY19" fmla="*/ 823689 h 1847369"/>
                <a:gd name="csX20" fmla="*/ 3379199 w 3694684"/>
                <a:gd name="csY20" fmla="*/ 814455 h 1847369"/>
                <a:gd name="csX21" fmla="*/ 3366634 w 3694684"/>
                <a:gd name="csY21" fmla="*/ 796116 h 1847369"/>
                <a:gd name="csX22" fmla="*/ 3353865 w 3694684"/>
                <a:gd name="csY22" fmla="*/ 777925 h 1847369"/>
                <a:gd name="csX23" fmla="*/ 3347406 w 3694684"/>
                <a:gd name="csY23" fmla="*/ 768894 h 1847369"/>
                <a:gd name="csX24" fmla="*/ 3334323 w 3694684"/>
                <a:gd name="csY24" fmla="*/ 750943 h 1847369"/>
                <a:gd name="csX25" fmla="*/ 3293814 w 3694684"/>
                <a:gd name="csY25" fmla="*/ 698091 h 1847369"/>
                <a:gd name="csX26" fmla="*/ 3279897 w 3694684"/>
                <a:gd name="csY26" fmla="*/ 680807 h 1847369"/>
                <a:gd name="csX27" fmla="*/ 3169215 w 3694684"/>
                <a:gd name="csY27" fmla="*/ 556800 h 1847369"/>
                <a:gd name="csX28" fmla="*/ 3153633 w 3694684"/>
                <a:gd name="csY28" fmla="*/ 541033 h 1847369"/>
                <a:gd name="csX29" fmla="*/ 3145768 w 3694684"/>
                <a:gd name="csY29" fmla="*/ 533223 h 1847369"/>
                <a:gd name="csX30" fmla="*/ 3129909 w 3694684"/>
                <a:gd name="csY30" fmla="*/ 517734 h 1847369"/>
                <a:gd name="csX31" fmla="*/ 3113864 w 3694684"/>
                <a:gd name="csY31" fmla="*/ 502449 h 1847369"/>
                <a:gd name="csX32" fmla="*/ 3097635 w 3694684"/>
                <a:gd name="csY32" fmla="*/ 487348 h 1847369"/>
                <a:gd name="csX33" fmla="*/ 3081239 w 3694684"/>
                <a:gd name="csY33" fmla="*/ 472432 h 1847369"/>
                <a:gd name="csX34" fmla="*/ 3064657 w 3694684"/>
                <a:gd name="csY34" fmla="*/ 457720 h 1847369"/>
                <a:gd name="csX35" fmla="*/ 3056293 w 3694684"/>
                <a:gd name="csY35" fmla="*/ 450429 h 1847369"/>
                <a:gd name="csX36" fmla="*/ 3030959 w 3694684"/>
                <a:gd name="csY36" fmla="*/ 428870 h 1847369"/>
                <a:gd name="csX37" fmla="*/ 3013859 w 3694684"/>
                <a:gd name="csY37" fmla="*/ 414750 h 1847369"/>
                <a:gd name="csX38" fmla="*/ 2996575 w 3694684"/>
                <a:gd name="csY38" fmla="*/ 400834 h 1847369"/>
                <a:gd name="csX39" fmla="*/ 2970334 w 3694684"/>
                <a:gd name="csY39" fmla="*/ 380348 h 1847369"/>
                <a:gd name="csX40" fmla="*/ 2952642 w 3694684"/>
                <a:gd name="csY40" fmla="*/ 366950 h 1847369"/>
                <a:gd name="csX41" fmla="*/ 2925791 w 3694684"/>
                <a:gd name="csY41" fmla="*/ 347241 h 1847369"/>
                <a:gd name="csX42" fmla="*/ 2907673 w 3694684"/>
                <a:gd name="csY42" fmla="*/ 334361 h 1847369"/>
                <a:gd name="csX43" fmla="*/ 2889408 w 3694684"/>
                <a:gd name="csY43" fmla="*/ 321703 h 1847369"/>
                <a:gd name="csX44" fmla="*/ 2880211 w 3694684"/>
                <a:gd name="csY44" fmla="*/ 315448 h 1847369"/>
                <a:gd name="csX45" fmla="*/ 2861705 w 3694684"/>
                <a:gd name="csY45" fmla="*/ 303105 h 1847369"/>
                <a:gd name="csX46" fmla="*/ 2852397 w 3694684"/>
                <a:gd name="csY46" fmla="*/ 297017 h 1847369"/>
                <a:gd name="csX47" fmla="*/ 2833651 w 3694684"/>
                <a:gd name="csY47" fmla="*/ 285006 h 1847369"/>
                <a:gd name="csX48" fmla="*/ 2824231 w 3694684"/>
                <a:gd name="csY48" fmla="*/ 279085 h 1847369"/>
                <a:gd name="csX49" fmla="*/ 2795714 w 3694684"/>
                <a:gd name="csY49" fmla="*/ 261652 h 1847369"/>
                <a:gd name="csX50" fmla="*/ 2786128 w 3694684"/>
                <a:gd name="csY50" fmla="*/ 255952 h 1847369"/>
                <a:gd name="csX51" fmla="*/ 2757167 w 3694684"/>
                <a:gd name="csY51" fmla="*/ 239186 h 1847369"/>
                <a:gd name="csX52" fmla="*/ 2727872 w 3694684"/>
                <a:gd name="csY52" fmla="*/ 222938 h 1847369"/>
                <a:gd name="csX53" fmla="*/ 2698263 w 3694684"/>
                <a:gd name="csY53" fmla="*/ 207208 h 1847369"/>
                <a:gd name="csX54" fmla="*/ 2678351 w 3694684"/>
                <a:gd name="csY54" fmla="*/ 197012 h 1847369"/>
                <a:gd name="csX55" fmla="*/ 2587043 w 3694684"/>
                <a:gd name="csY55" fmla="*/ 154042 h 1847369"/>
                <a:gd name="csX56" fmla="*/ 2535172 w 3694684"/>
                <a:gd name="csY56" fmla="*/ 132279 h 1847369"/>
                <a:gd name="csX57" fmla="*/ 2503657 w 3694684"/>
                <a:gd name="csY57" fmla="*/ 119973 h 1847369"/>
                <a:gd name="csX58" fmla="*/ 2493090 w 3694684"/>
                <a:gd name="csY58" fmla="*/ 115994 h 1847369"/>
                <a:gd name="csX59" fmla="*/ 2461205 w 3694684"/>
                <a:gd name="csY59" fmla="*/ 104428 h 1847369"/>
                <a:gd name="csX60" fmla="*/ 2418290 w 3694684"/>
                <a:gd name="csY60" fmla="*/ 89901 h 1847369"/>
                <a:gd name="csX61" fmla="*/ 2385794 w 3694684"/>
                <a:gd name="csY61" fmla="*/ 79686 h 1847369"/>
                <a:gd name="csX62" fmla="*/ 2374912 w 3694684"/>
                <a:gd name="csY62" fmla="*/ 76410 h 1847369"/>
                <a:gd name="csX63" fmla="*/ 2353057 w 3694684"/>
                <a:gd name="csY63" fmla="*/ 70063 h 1847369"/>
                <a:gd name="csX64" fmla="*/ 2331091 w 3694684"/>
                <a:gd name="csY64" fmla="*/ 63974 h 1847369"/>
                <a:gd name="csX65" fmla="*/ 2297929 w 3694684"/>
                <a:gd name="csY65" fmla="*/ 55332 h 1847369"/>
                <a:gd name="csX66" fmla="*/ 2242134 w 3694684"/>
                <a:gd name="csY66" fmla="*/ 42267 h 1847369"/>
                <a:gd name="csX67" fmla="*/ 2230901 w 3694684"/>
                <a:gd name="csY67" fmla="*/ 39861 h 1847369"/>
                <a:gd name="csX68" fmla="*/ 2128675 w 3694684"/>
                <a:gd name="csY68" fmla="*/ 21282 h 1847369"/>
                <a:gd name="csX69" fmla="*/ 2105691 w 3694684"/>
                <a:gd name="csY69" fmla="*/ 17914 h 1847369"/>
                <a:gd name="csX70" fmla="*/ 2047842 w 3694684"/>
                <a:gd name="csY70" fmla="*/ 10752 h 1847369"/>
                <a:gd name="csX71" fmla="*/ 2012885 w 3694684"/>
                <a:gd name="csY71" fmla="*/ 7310 h 1847369"/>
                <a:gd name="csX72" fmla="*/ 1989475 w 3694684"/>
                <a:gd name="csY72" fmla="*/ 5385 h 1847369"/>
                <a:gd name="csX73" fmla="*/ 1965973 w 3694684"/>
                <a:gd name="csY73" fmla="*/ 3738 h 1847369"/>
                <a:gd name="csX74" fmla="*/ 1895022 w 3694684"/>
                <a:gd name="csY74" fmla="*/ 592 h 1847369"/>
                <a:gd name="csX75" fmla="*/ 1871224 w 3694684"/>
                <a:gd name="csY75" fmla="*/ 148 h 1847369"/>
                <a:gd name="csX76" fmla="*/ 1847352 w 3694684"/>
                <a:gd name="csY76" fmla="*/ 0 h 1847369"/>
                <a:gd name="csX77" fmla="*/ 0 w 3694684"/>
                <a:gd name="csY77" fmla="*/ 1847369 h 1847369"/>
                <a:gd name="csX78" fmla="*/ 358437 w 3694684"/>
                <a:gd name="csY78" fmla="*/ 1847369 h 1847369"/>
                <a:gd name="csX79" fmla="*/ 631063 w 3694684"/>
                <a:gd name="csY79" fmla="*/ 988371 h 1847369"/>
                <a:gd name="csX80" fmla="*/ 643943 w 3694684"/>
                <a:gd name="csY80" fmla="*/ 970439 h 1847369"/>
                <a:gd name="csX81" fmla="*/ 1373402 w 3694684"/>
                <a:gd name="csY81" fmla="*/ 435458 h 1847369"/>
                <a:gd name="csX82" fmla="*/ 1394369 w 3694684"/>
                <a:gd name="csY82" fmla="*/ 428592 h 1847369"/>
                <a:gd name="csX83" fmla="*/ 1847389 w 3694684"/>
                <a:gd name="csY83" fmla="*/ 358419 h 1847369"/>
                <a:gd name="csX84" fmla="*/ 2300335 w 3694684"/>
                <a:gd name="csY84" fmla="*/ 428555 h 1847369"/>
                <a:gd name="csX85" fmla="*/ 2321301 w 3694684"/>
                <a:gd name="csY85" fmla="*/ 435421 h 1847369"/>
                <a:gd name="csX86" fmla="*/ 3050797 w 3694684"/>
                <a:gd name="csY86" fmla="*/ 970384 h 1847369"/>
                <a:gd name="csX87" fmla="*/ 3063677 w 3694684"/>
                <a:gd name="csY87" fmla="*/ 988297 h 1847369"/>
                <a:gd name="csX88" fmla="*/ 3336340 w 3694684"/>
                <a:gd name="csY88" fmla="*/ 1847351 h 1847369"/>
                <a:gd name="csX89" fmla="*/ 3694684 w 3694684"/>
                <a:gd name="csY89" fmla="*/ 1847351 h 1847369"/>
                <a:gd name="csX90" fmla="*/ 3665834 w 3694684"/>
                <a:gd name="csY90" fmla="*/ 1520337 h 1847369"/>
                <a:gd name="csX91" fmla="*/ 3654823 w 3694684"/>
                <a:gd name="csY91" fmla="*/ 1463783 h 18473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3694684" h="1847369">
                  <a:moveTo>
                    <a:pt x="3654823" y="1463765"/>
                  </a:moveTo>
                  <a:cubicBezTo>
                    <a:pt x="3652455" y="1452513"/>
                    <a:pt x="3649975" y="1441299"/>
                    <a:pt x="3647384" y="1430140"/>
                  </a:cubicBezTo>
                  <a:cubicBezTo>
                    <a:pt x="3645663" y="1422700"/>
                    <a:pt x="3643905" y="1415261"/>
                    <a:pt x="3642091" y="1407840"/>
                  </a:cubicBezTo>
                  <a:cubicBezTo>
                    <a:pt x="3640278" y="1400419"/>
                    <a:pt x="3638427" y="1393036"/>
                    <a:pt x="3636521" y="1385652"/>
                  </a:cubicBezTo>
                  <a:cubicBezTo>
                    <a:pt x="3635577" y="1381969"/>
                    <a:pt x="3634615" y="1378287"/>
                    <a:pt x="3633634" y="1374604"/>
                  </a:cubicBezTo>
                  <a:cubicBezTo>
                    <a:pt x="3631691" y="1367239"/>
                    <a:pt x="3629711" y="1359911"/>
                    <a:pt x="3627675" y="1352582"/>
                  </a:cubicBezTo>
                  <a:cubicBezTo>
                    <a:pt x="3625640" y="1345254"/>
                    <a:pt x="3623567" y="1337944"/>
                    <a:pt x="3621458" y="1330672"/>
                  </a:cubicBezTo>
                  <a:cubicBezTo>
                    <a:pt x="3612982" y="1301525"/>
                    <a:pt x="3603803" y="1272675"/>
                    <a:pt x="3593958" y="1244139"/>
                  </a:cubicBezTo>
                  <a:cubicBezTo>
                    <a:pt x="3592718" y="1240567"/>
                    <a:pt x="3591478" y="1237014"/>
                    <a:pt x="3590238" y="1233461"/>
                  </a:cubicBezTo>
                  <a:cubicBezTo>
                    <a:pt x="3583983" y="1215677"/>
                    <a:pt x="3577451" y="1198023"/>
                    <a:pt x="3570659" y="1180479"/>
                  </a:cubicBezTo>
                  <a:cubicBezTo>
                    <a:pt x="3566588" y="1169968"/>
                    <a:pt x="3562424" y="1159494"/>
                    <a:pt x="3558168" y="1149057"/>
                  </a:cubicBezTo>
                  <a:cubicBezTo>
                    <a:pt x="3555336" y="1142098"/>
                    <a:pt x="3552450" y="1135177"/>
                    <a:pt x="3549526" y="1128275"/>
                  </a:cubicBezTo>
                  <a:cubicBezTo>
                    <a:pt x="3545140" y="1117911"/>
                    <a:pt x="3540661" y="1107604"/>
                    <a:pt x="3536109" y="1097333"/>
                  </a:cubicBezTo>
                  <a:cubicBezTo>
                    <a:pt x="3523932" y="1069963"/>
                    <a:pt x="3511126" y="1042945"/>
                    <a:pt x="3497673" y="1016297"/>
                  </a:cubicBezTo>
                  <a:cubicBezTo>
                    <a:pt x="3494305" y="1009634"/>
                    <a:pt x="3490918" y="1002991"/>
                    <a:pt x="3487476" y="996384"/>
                  </a:cubicBezTo>
                  <a:cubicBezTo>
                    <a:pt x="3484034" y="989778"/>
                    <a:pt x="3480555" y="983171"/>
                    <a:pt x="3477039" y="976602"/>
                  </a:cubicBezTo>
                  <a:cubicBezTo>
                    <a:pt x="3475281" y="973326"/>
                    <a:pt x="3473504" y="970032"/>
                    <a:pt x="3471728" y="966775"/>
                  </a:cubicBezTo>
                  <a:cubicBezTo>
                    <a:pt x="3462845" y="950416"/>
                    <a:pt x="3453722" y="934205"/>
                    <a:pt x="3444358" y="918142"/>
                  </a:cubicBezTo>
                  <a:cubicBezTo>
                    <a:pt x="3429387" y="892456"/>
                    <a:pt x="3413805" y="867159"/>
                    <a:pt x="3397631" y="842269"/>
                  </a:cubicBezTo>
                  <a:cubicBezTo>
                    <a:pt x="3393596" y="836051"/>
                    <a:pt x="3389507" y="829852"/>
                    <a:pt x="3385399" y="823689"/>
                  </a:cubicBezTo>
                  <a:cubicBezTo>
                    <a:pt x="3383344" y="820599"/>
                    <a:pt x="3381272" y="817527"/>
                    <a:pt x="3379199" y="814455"/>
                  </a:cubicBezTo>
                  <a:cubicBezTo>
                    <a:pt x="3375054" y="808311"/>
                    <a:pt x="3370872" y="802204"/>
                    <a:pt x="3366634" y="796116"/>
                  </a:cubicBezTo>
                  <a:cubicBezTo>
                    <a:pt x="3362396" y="790027"/>
                    <a:pt x="3358158" y="783957"/>
                    <a:pt x="3353865" y="777925"/>
                  </a:cubicBezTo>
                  <a:cubicBezTo>
                    <a:pt x="3351718" y="774908"/>
                    <a:pt x="3349571" y="771892"/>
                    <a:pt x="3347406" y="768894"/>
                  </a:cubicBezTo>
                  <a:cubicBezTo>
                    <a:pt x="3343076" y="762879"/>
                    <a:pt x="3338709" y="756902"/>
                    <a:pt x="3334323" y="750943"/>
                  </a:cubicBezTo>
                  <a:cubicBezTo>
                    <a:pt x="3321128" y="733085"/>
                    <a:pt x="3307619" y="715468"/>
                    <a:pt x="3293814" y="698091"/>
                  </a:cubicBezTo>
                  <a:cubicBezTo>
                    <a:pt x="3289206" y="692299"/>
                    <a:pt x="3284579" y="686543"/>
                    <a:pt x="3279897" y="680807"/>
                  </a:cubicBezTo>
                  <a:cubicBezTo>
                    <a:pt x="3244848" y="637818"/>
                    <a:pt x="3207910" y="596439"/>
                    <a:pt x="3169215" y="556800"/>
                  </a:cubicBezTo>
                  <a:cubicBezTo>
                    <a:pt x="3164052" y="551507"/>
                    <a:pt x="3158870" y="546252"/>
                    <a:pt x="3153633" y="541033"/>
                  </a:cubicBezTo>
                  <a:cubicBezTo>
                    <a:pt x="3151024" y="538424"/>
                    <a:pt x="3148396" y="535814"/>
                    <a:pt x="3145768" y="533223"/>
                  </a:cubicBezTo>
                  <a:cubicBezTo>
                    <a:pt x="3140512" y="528023"/>
                    <a:pt x="3135220" y="522879"/>
                    <a:pt x="3129909" y="517734"/>
                  </a:cubicBezTo>
                  <a:cubicBezTo>
                    <a:pt x="3124597" y="512590"/>
                    <a:pt x="3119249" y="507501"/>
                    <a:pt x="3113864" y="502449"/>
                  </a:cubicBezTo>
                  <a:cubicBezTo>
                    <a:pt x="3108479" y="497378"/>
                    <a:pt x="3103075" y="492344"/>
                    <a:pt x="3097635" y="487348"/>
                  </a:cubicBezTo>
                  <a:cubicBezTo>
                    <a:pt x="3092194" y="482351"/>
                    <a:pt x="3086735" y="477373"/>
                    <a:pt x="3081239" y="472432"/>
                  </a:cubicBezTo>
                  <a:cubicBezTo>
                    <a:pt x="3075742" y="467491"/>
                    <a:pt x="3070209" y="462587"/>
                    <a:pt x="3064657" y="457720"/>
                  </a:cubicBezTo>
                  <a:cubicBezTo>
                    <a:pt x="3061881" y="455277"/>
                    <a:pt x="3059087" y="452853"/>
                    <a:pt x="3056293" y="450429"/>
                  </a:cubicBezTo>
                  <a:cubicBezTo>
                    <a:pt x="3047910" y="443175"/>
                    <a:pt x="3039471" y="435995"/>
                    <a:pt x="3030959" y="428870"/>
                  </a:cubicBezTo>
                  <a:cubicBezTo>
                    <a:pt x="3025277" y="424132"/>
                    <a:pt x="3019577" y="419432"/>
                    <a:pt x="3013859" y="414750"/>
                  </a:cubicBezTo>
                  <a:cubicBezTo>
                    <a:pt x="3008123" y="410087"/>
                    <a:pt x="3002367" y="405442"/>
                    <a:pt x="2996575" y="400834"/>
                  </a:cubicBezTo>
                  <a:cubicBezTo>
                    <a:pt x="2987896" y="393931"/>
                    <a:pt x="2979143" y="387102"/>
                    <a:pt x="2970334" y="380348"/>
                  </a:cubicBezTo>
                  <a:cubicBezTo>
                    <a:pt x="2964468" y="375851"/>
                    <a:pt x="2958564" y="371373"/>
                    <a:pt x="2952642" y="366950"/>
                  </a:cubicBezTo>
                  <a:cubicBezTo>
                    <a:pt x="2943760" y="360306"/>
                    <a:pt x="2934803" y="353737"/>
                    <a:pt x="2925791" y="347241"/>
                  </a:cubicBezTo>
                  <a:cubicBezTo>
                    <a:pt x="2919776" y="342911"/>
                    <a:pt x="2913743" y="338617"/>
                    <a:pt x="2907673" y="334361"/>
                  </a:cubicBezTo>
                  <a:cubicBezTo>
                    <a:pt x="2901604" y="330105"/>
                    <a:pt x="2895515" y="325886"/>
                    <a:pt x="2889408" y="321703"/>
                  </a:cubicBezTo>
                  <a:cubicBezTo>
                    <a:pt x="2886355" y="319612"/>
                    <a:pt x="2883283" y="317521"/>
                    <a:pt x="2880211" y="315448"/>
                  </a:cubicBezTo>
                  <a:cubicBezTo>
                    <a:pt x="2874067" y="311303"/>
                    <a:pt x="2867905" y="307176"/>
                    <a:pt x="2861705" y="303105"/>
                  </a:cubicBezTo>
                  <a:cubicBezTo>
                    <a:pt x="2858615" y="301069"/>
                    <a:pt x="2855506" y="299034"/>
                    <a:pt x="2852397" y="297017"/>
                  </a:cubicBezTo>
                  <a:cubicBezTo>
                    <a:pt x="2846179" y="292982"/>
                    <a:pt x="2839924" y="288967"/>
                    <a:pt x="2833651" y="285006"/>
                  </a:cubicBezTo>
                  <a:cubicBezTo>
                    <a:pt x="2830523" y="283026"/>
                    <a:pt x="2827377" y="281046"/>
                    <a:pt x="2824231" y="279085"/>
                  </a:cubicBezTo>
                  <a:cubicBezTo>
                    <a:pt x="2814793" y="273181"/>
                    <a:pt x="2805281" y="267370"/>
                    <a:pt x="2795714" y="261652"/>
                  </a:cubicBezTo>
                  <a:cubicBezTo>
                    <a:pt x="2792531" y="259746"/>
                    <a:pt x="2789329" y="257840"/>
                    <a:pt x="2786128" y="255952"/>
                  </a:cubicBezTo>
                  <a:cubicBezTo>
                    <a:pt x="2776523" y="250271"/>
                    <a:pt x="2766882" y="244682"/>
                    <a:pt x="2757167" y="239186"/>
                  </a:cubicBezTo>
                  <a:cubicBezTo>
                    <a:pt x="2747451" y="233690"/>
                    <a:pt x="2737699" y="228268"/>
                    <a:pt x="2727872" y="222938"/>
                  </a:cubicBezTo>
                  <a:cubicBezTo>
                    <a:pt x="2718045" y="217609"/>
                    <a:pt x="2708182" y="212353"/>
                    <a:pt x="2698263" y="207208"/>
                  </a:cubicBezTo>
                  <a:cubicBezTo>
                    <a:pt x="2691656" y="203766"/>
                    <a:pt x="2685013" y="200361"/>
                    <a:pt x="2678351" y="197012"/>
                  </a:cubicBezTo>
                  <a:cubicBezTo>
                    <a:pt x="2648371" y="181893"/>
                    <a:pt x="2617930" y="167551"/>
                    <a:pt x="2587043" y="154042"/>
                  </a:cubicBezTo>
                  <a:cubicBezTo>
                    <a:pt x="2569889" y="146528"/>
                    <a:pt x="2552586" y="139274"/>
                    <a:pt x="2535172" y="132279"/>
                  </a:cubicBezTo>
                  <a:cubicBezTo>
                    <a:pt x="2524716" y="128078"/>
                    <a:pt x="2514205" y="123970"/>
                    <a:pt x="2503657" y="119973"/>
                  </a:cubicBezTo>
                  <a:cubicBezTo>
                    <a:pt x="2500141" y="118640"/>
                    <a:pt x="2496625" y="117308"/>
                    <a:pt x="2493090" y="115994"/>
                  </a:cubicBezTo>
                  <a:cubicBezTo>
                    <a:pt x="2482505" y="112052"/>
                    <a:pt x="2471882" y="108184"/>
                    <a:pt x="2461205" y="104428"/>
                  </a:cubicBezTo>
                  <a:cubicBezTo>
                    <a:pt x="2446974" y="99413"/>
                    <a:pt x="2432669" y="94583"/>
                    <a:pt x="2418290" y="89901"/>
                  </a:cubicBezTo>
                  <a:cubicBezTo>
                    <a:pt x="2407501" y="86403"/>
                    <a:pt x="2396675" y="82998"/>
                    <a:pt x="2385794" y="79686"/>
                  </a:cubicBezTo>
                  <a:cubicBezTo>
                    <a:pt x="2382167" y="78575"/>
                    <a:pt x="2378540" y="77483"/>
                    <a:pt x="2374912" y="76410"/>
                  </a:cubicBezTo>
                  <a:cubicBezTo>
                    <a:pt x="2367640" y="74245"/>
                    <a:pt x="2360348" y="72135"/>
                    <a:pt x="2353057" y="70063"/>
                  </a:cubicBezTo>
                  <a:cubicBezTo>
                    <a:pt x="2345747" y="67990"/>
                    <a:pt x="2338419" y="65954"/>
                    <a:pt x="2331091" y="63974"/>
                  </a:cubicBezTo>
                  <a:cubicBezTo>
                    <a:pt x="2320080" y="60995"/>
                    <a:pt x="2309032" y="58108"/>
                    <a:pt x="2297929" y="55332"/>
                  </a:cubicBezTo>
                  <a:cubicBezTo>
                    <a:pt x="2279441" y="50706"/>
                    <a:pt x="2260843" y="46338"/>
                    <a:pt x="2242134" y="42267"/>
                  </a:cubicBezTo>
                  <a:cubicBezTo>
                    <a:pt x="2238396" y="41453"/>
                    <a:pt x="2234639" y="40657"/>
                    <a:pt x="2230901" y="39861"/>
                  </a:cubicBezTo>
                  <a:cubicBezTo>
                    <a:pt x="2197147" y="32737"/>
                    <a:pt x="2163059" y="26537"/>
                    <a:pt x="2128675" y="21282"/>
                  </a:cubicBezTo>
                  <a:cubicBezTo>
                    <a:pt x="2121033" y="20116"/>
                    <a:pt x="2113371" y="18987"/>
                    <a:pt x="2105691" y="17914"/>
                  </a:cubicBezTo>
                  <a:cubicBezTo>
                    <a:pt x="2086501" y="15230"/>
                    <a:pt x="2067218" y="12843"/>
                    <a:pt x="2047842" y="10752"/>
                  </a:cubicBezTo>
                  <a:cubicBezTo>
                    <a:pt x="2036221" y="9493"/>
                    <a:pt x="2024562" y="8346"/>
                    <a:pt x="2012885" y="7310"/>
                  </a:cubicBezTo>
                  <a:cubicBezTo>
                    <a:pt x="2005094" y="6625"/>
                    <a:pt x="1997285" y="5977"/>
                    <a:pt x="1989475" y="5385"/>
                  </a:cubicBezTo>
                  <a:cubicBezTo>
                    <a:pt x="1981666" y="4793"/>
                    <a:pt x="1973820" y="4238"/>
                    <a:pt x="1965973" y="3738"/>
                  </a:cubicBezTo>
                  <a:cubicBezTo>
                    <a:pt x="1942434" y="2239"/>
                    <a:pt x="1918784" y="1203"/>
                    <a:pt x="1895022" y="592"/>
                  </a:cubicBezTo>
                  <a:cubicBezTo>
                    <a:pt x="1887102" y="389"/>
                    <a:pt x="1879163" y="241"/>
                    <a:pt x="1871224" y="148"/>
                  </a:cubicBezTo>
                  <a:cubicBezTo>
                    <a:pt x="1863285" y="56"/>
                    <a:pt x="1855309" y="0"/>
                    <a:pt x="1847352" y="0"/>
                  </a:cubicBezTo>
                  <a:cubicBezTo>
                    <a:pt x="827094" y="0"/>
                    <a:pt x="0" y="827094"/>
                    <a:pt x="0" y="1847369"/>
                  </a:cubicBezTo>
                  <a:lnTo>
                    <a:pt x="358437" y="1847369"/>
                  </a:lnTo>
                  <a:cubicBezTo>
                    <a:pt x="358437" y="1527443"/>
                    <a:pt x="459349" y="1231074"/>
                    <a:pt x="631063" y="988371"/>
                  </a:cubicBezTo>
                  <a:cubicBezTo>
                    <a:pt x="635301" y="982357"/>
                    <a:pt x="639613" y="976380"/>
                    <a:pt x="643943" y="970439"/>
                  </a:cubicBezTo>
                  <a:cubicBezTo>
                    <a:pt x="823985" y="723777"/>
                    <a:pt x="1078013" y="534556"/>
                    <a:pt x="1373402" y="435458"/>
                  </a:cubicBezTo>
                  <a:cubicBezTo>
                    <a:pt x="1380360" y="433126"/>
                    <a:pt x="1387355" y="430831"/>
                    <a:pt x="1394369" y="428592"/>
                  </a:cubicBezTo>
                  <a:cubicBezTo>
                    <a:pt x="1537214" y="383031"/>
                    <a:pt x="1689424" y="358419"/>
                    <a:pt x="1847389" y="358419"/>
                  </a:cubicBezTo>
                  <a:cubicBezTo>
                    <a:pt x="2005353" y="358419"/>
                    <a:pt x="2157507" y="382994"/>
                    <a:pt x="2300335" y="428555"/>
                  </a:cubicBezTo>
                  <a:cubicBezTo>
                    <a:pt x="2307348" y="430794"/>
                    <a:pt x="2314343" y="433089"/>
                    <a:pt x="2321301" y="435421"/>
                  </a:cubicBezTo>
                  <a:cubicBezTo>
                    <a:pt x="2616708" y="534519"/>
                    <a:pt x="2870755" y="723740"/>
                    <a:pt x="3050797" y="970384"/>
                  </a:cubicBezTo>
                  <a:cubicBezTo>
                    <a:pt x="3055127" y="976324"/>
                    <a:pt x="3059420" y="982302"/>
                    <a:pt x="3063677" y="988297"/>
                  </a:cubicBezTo>
                  <a:cubicBezTo>
                    <a:pt x="3235410" y="1231018"/>
                    <a:pt x="3336340" y="1527406"/>
                    <a:pt x="3336340" y="1847351"/>
                  </a:cubicBezTo>
                  <a:lnTo>
                    <a:pt x="3694684" y="1847351"/>
                  </a:lnTo>
                  <a:cubicBezTo>
                    <a:pt x="3694684" y="1735762"/>
                    <a:pt x="3684784" y="1626485"/>
                    <a:pt x="3665834" y="1520337"/>
                  </a:cubicBezTo>
                  <a:cubicBezTo>
                    <a:pt x="3662447" y="1501387"/>
                    <a:pt x="3658765" y="1482529"/>
                    <a:pt x="3654823" y="1463783"/>
                  </a:cubicBezTo>
                  <a:close/>
                </a:path>
              </a:pathLst>
            </a:custGeom>
            <a:solidFill>
              <a:srgbClr val="EAEAEA"/>
            </a:solidFill>
            <a:ln w="1851" cap="flat">
              <a:noFill/>
              <a:prstDash val="solid"/>
              <a:miter/>
            </a:ln>
            <a:effectLst>
              <a:outerShdw blurRad="50800" dist="38100" dir="5400000" algn="t" rotWithShape="0">
                <a:prstClr val="black">
                  <a:alpha val="40000"/>
                </a:prstClr>
              </a:outerShdw>
            </a:effectLst>
          </p:spPr>
          <p:txBody>
            <a:bodyPr/>
            <a:lstStyle/>
            <a:p>
              <a:endParaRPr lang="en-US"/>
            </a:p>
          </p:txBody>
        </p:sp>
        <p:sp>
          <p:nvSpPr>
            <p:cNvPr id="16" name="Freeform 15">
              <a:extLst>
                <a:ext uri="{FF2B5EF4-FFF2-40B4-BE49-F238E27FC236}">
                  <a16:creationId xmlns:a16="http://schemas.microsoft.com/office/drawing/2014/main" id="{4554D564-48C7-C4F4-27F5-18822569EB33}"/>
                </a:ext>
              </a:extLst>
            </p:cNvPr>
            <p:cNvSpPr/>
            <p:nvPr/>
          </p:nvSpPr>
          <p:spPr>
            <a:xfrm>
              <a:off x="5692321" y="5538272"/>
              <a:ext cx="1830585" cy="915292"/>
            </a:xfrm>
            <a:custGeom>
              <a:avLst/>
              <a:gdLst>
                <a:gd name="csX0" fmla="*/ 1830585 w 1830585"/>
                <a:gd name="csY0" fmla="*/ 915292 h 915292"/>
                <a:gd name="csX1" fmla="*/ 0 w 1830585"/>
                <a:gd name="csY1" fmla="*/ 915292 h 915292"/>
                <a:gd name="csX2" fmla="*/ 915293 w 1830585"/>
                <a:gd name="csY2" fmla="*/ 0 h 915292"/>
                <a:gd name="csX3" fmla="*/ 1830585 w 1830585"/>
                <a:gd name="csY3" fmla="*/ 915292 h 915292"/>
              </a:gdLst>
              <a:ahLst/>
              <a:cxnLst>
                <a:cxn ang="0">
                  <a:pos x="csX0" y="csY0"/>
                </a:cxn>
                <a:cxn ang="0">
                  <a:pos x="csX1" y="csY1"/>
                </a:cxn>
                <a:cxn ang="0">
                  <a:pos x="csX2" y="csY2"/>
                </a:cxn>
                <a:cxn ang="0">
                  <a:pos x="csX3" y="csY3"/>
                </a:cxn>
              </a:cxnLst>
              <a:rect l="l" t="t" r="r" b="b"/>
              <a:pathLst>
                <a:path w="1830585" h="915292">
                  <a:moveTo>
                    <a:pt x="1830585" y="915292"/>
                  </a:moveTo>
                  <a:lnTo>
                    <a:pt x="0" y="915292"/>
                  </a:lnTo>
                  <a:cubicBezTo>
                    <a:pt x="0" y="409790"/>
                    <a:pt x="409790" y="0"/>
                    <a:pt x="915293" y="0"/>
                  </a:cubicBezTo>
                  <a:cubicBezTo>
                    <a:pt x="1420795" y="0"/>
                    <a:pt x="1830585" y="409790"/>
                    <a:pt x="1830585" y="915292"/>
                  </a:cubicBezTo>
                  <a:close/>
                </a:path>
              </a:pathLst>
            </a:custGeom>
            <a:solidFill>
              <a:srgbClr val="FFFFFF"/>
            </a:solidFill>
            <a:ln w="1851" cap="flat">
              <a:noFill/>
              <a:prstDash val="solid"/>
              <a:miter/>
            </a:ln>
          </p:spPr>
          <p:txBody>
            <a:bodyPr/>
            <a:lstStyle/>
            <a:p>
              <a:endParaRPr lang="en-US"/>
            </a:p>
          </p:txBody>
        </p:sp>
        <p:sp>
          <p:nvSpPr>
            <p:cNvPr id="18" name="Freeform 17">
              <a:extLst>
                <a:ext uri="{FF2B5EF4-FFF2-40B4-BE49-F238E27FC236}">
                  <a16:creationId xmlns:a16="http://schemas.microsoft.com/office/drawing/2014/main" id="{B451AF74-639F-8CBF-3F5C-EF81A7F64901}"/>
                </a:ext>
              </a:extLst>
            </p:cNvPr>
            <p:cNvSpPr/>
            <p:nvPr/>
          </p:nvSpPr>
          <p:spPr>
            <a:xfrm>
              <a:off x="5715731" y="5561682"/>
              <a:ext cx="1783765" cy="891882"/>
            </a:xfrm>
            <a:custGeom>
              <a:avLst/>
              <a:gdLst>
                <a:gd name="csX0" fmla="*/ 1783766 w 1783765"/>
                <a:gd name="csY0" fmla="*/ 891883 h 891882"/>
                <a:gd name="csX1" fmla="*/ 0 w 1783765"/>
                <a:gd name="csY1" fmla="*/ 891883 h 891882"/>
                <a:gd name="csX2" fmla="*/ 891883 w 1783765"/>
                <a:gd name="csY2" fmla="*/ 0 h 891882"/>
                <a:gd name="csX3" fmla="*/ 1783766 w 1783765"/>
                <a:gd name="csY3" fmla="*/ 891883 h 891882"/>
              </a:gdLst>
              <a:ahLst/>
              <a:cxnLst>
                <a:cxn ang="0">
                  <a:pos x="csX0" y="csY0"/>
                </a:cxn>
                <a:cxn ang="0">
                  <a:pos x="csX1" y="csY1"/>
                </a:cxn>
                <a:cxn ang="0">
                  <a:pos x="csX2" y="csY2"/>
                </a:cxn>
                <a:cxn ang="0">
                  <a:pos x="csX3" y="csY3"/>
                </a:cxn>
              </a:cxnLst>
              <a:rect l="l" t="t" r="r" b="b"/>
              <a:pathLst>
                <a:path w="1783765" h="891882">
                  <a:moveTo>
                    <a:pt x="1783766" y="891883"/>
                  </a:moveTo>
                  <a:lnTo>
                    <a:pt x="0" y="891883"/>
                  </a:lnTo>
                  <a:cubicBezTo>
                    <a:pt x="0" y="399298"/>
                    <a:pt x="399316" y="0"/>
                    <a:pt x="891883" y="0"/>
                  </a:cubicBezTo>
                  <a:cubicBezTo>
                    <a:pt x="1384450" y="0"/>
                    <a:pt x="1783766" y="399316"/>
                    <a:pt x="1783766" y="891883"/>
                  </a:cubicBezTo>
                  <a:close/>
                </a:path>
              </a:pathLst>
            </a:custGeom>
            <a:solidFill>
              <a:srgbClr val="EAEAEA"/>
            </a:solidFill>
            <a:ln w="1851" cap="flat">
              <a:noFill/>
              <a:prstDash val="solid"/>
              <a:miter/>
            </a:ln>
          </p:spPr>
          <p:txBody>
            <a:bodyPr/>
            <a:lstStyle/>
            <a:p>
              <a:endParaRPr lang="en-US"/>
            </a:p>
          </p:txBody>
        </p:sp>
        <p:grpSp>
          <p:nvGrpSpPr>
            <p:cNvPr id="19" name="Graphic 424">
              <a:extLst>
                <a:ext uri="{FF2B5EF4-FFF2-40B4-BE49-F238E27FC236}">
                  <a16:creationId xmlns:a16="http://schemas.microsoft.com/office/drawing/2014/main" id="{A8C0CEEC-DB10-1026-D69C-AC2A3AB932B8}"/>
                </a:ext>
              </a:extLst>
            </p:cNvPr>
            <p:cNvGrpSpPr/>
            <p:nvPr/>
          </p:nvGrpSpPr>
          <p:grpSpPr>
            <a:xfrm>
              <a:off x="5289618" y="5088565"/>
              <a:ext cx="2641783" cy="1196653"/>
              <a:chOff x="5289618" y="5088565"/>
              <a:chExt cx="2641783" cy="1196653"/>
            </a:xfrm>
            <a:solidFill>
              <a:srgbClr val="FFFFFF"/>
            </a:solidFill>
          </p:grpSpPr>
          <p:grpSp>
            <p:nvGrpSpPr>
              <p:cNvPr id="153" name="Graphic 424">
                <a:extLst>
                  <a:ext uri="{FF2B5EF4-FFF2-40B4-BE49-F238E27FC236}">
                    <a16:creationId xmlns:a16="http://schemas.microsoft.com/office/drawing/2014/main" id="{1A58B2FA-E983-0616-19B0-E157BF184EC2}"/>
                  </a:ext>
                </a:extLst>
              </p:cNvPr>
              <p:cNvGrpSpPr/>
              <p:nvPr/>
            </p:nvGrpSpPr>
            <p:grpSpPr>
              <a:xfrm>
                <a:off x="7583457" y="5937274"/>
                <a:ext cx="347944" cy="347944"/>
                <a:chOff x="7583457" y="5937274"/>
                <a:chExt cx="347944" cy="347944"/>
              </a:xfrm>
              <a:solidFill>
                <a:srgbClr val="FFFFFF"/>
              </a:solidFill>
            </p:grpSpPr>
            <p:sp>
              <p:nvSpPr>
                <p:cNvPr id="180" name="Freeform 179">
                  <a:extLst>
                    <a:ext uri="{FF2B5EF4-FFF2-40B4-BE49-F238E27FC236}">
                      <a16:creationId xmlns:a16="http://schemas.microsoft.com/office/drawing/2014/main" id="{CF0EBD1B-1089-412C-F611-DF0F6C23F0F4}"/>
                    </a:ext>
                  </a:extLst>
                </p:cNvPr>
                <p:cNvSpPr/>
                <p:nvPr/>
              </p:nvSpPr>
              <p:spPr>
                <a:xfrm>
                  <a:off x="7583457"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81" name="Graphic 424">
                  <a:extLst>
                    <a:ext uri="{FF2B5EF4-FFF2-40B4-BE49-F238E27FC236}">
                      <a16:creationId xmlns:a16="http://schemas.microsoft.com/office/drawing/2014/main" id="{AAB821A4-1D69-B177-ABEA-1655E12D1287}"/>
                    </a:ext>
                  </a:extLst>
                </p:cNvPr>
                <p:cNvGrpSpPr/>
                <p:nvPr/>
              </p:nvGrpSpPr>
              <p:grpSpPr>
                <a:xfrm>
                  <a:off x="7679761" y="6062557"/>
                  <a:ext cx="155337" cy="121212"/>
                  <a:chOff x="7679761" y="6062557"/>
                  <a:chExt cx="155337" cy="121212"/>
                </a:xfrm>
                <a:solidFill>
                  <a:srgbClr val="FFFFFF"/>
                </a:solidFill>
              </p:grpSpPr>
              <p:sp>
                <p:nvSpPr>
                  <p:cNvPr id="182" name="Freeform 181">
                    <a:extLst>
                      <a:ext uri="{FF2B5EF4-FFF2-40B4-BE49-F238E27FC236}">
                        <a16:creationId xmlns:a16="http://schemas.microsoft.com/office/drawing/2014/main" id="{7BA762B9-4E4A-44C8-ECD0-72BB6BC80848}"/>
                      </a:ext>
                    </a:extLst>
                  </p:cNvPr>
                  <p:cNvSpPr/>
                  <p:nvPr/>
                </p:nvSpPr>
                <p:spPr>
                  <a:xfrm>
                    <a:off x="7679761"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83" name="Freeform 182">
                    <a:extLst>
                      <a:ext uri="{FF2B5EF4-FFF2-40B4-BE49-F238E27FC236}">
                        <a16:creationId xmlns:a16="http://schemas.microsoft.com/office/drawing/2014/main" id="{F6E02817-F292-3CB0-1753-B7D0BEAB188A}"/>
                      </a:ext>
                    </a:extLst>
                  </p:cNvPr>
                  <p:cNvSpPr/>
                  <p:nvPr/>
                </p:nvSpPr>
                <p:spPr>
                  <a:xfrm>
                    <a:off x="7816407" y="606255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84" name="Freeform 183">
                    <a:extLst>
                      <a:ext uri="{FF2B5EF4-FFF2-40B4-BE49-F238E27FC236}">
                        <a16:creationId xmlns:a16="http://schemas.microsoft.com/office/drawing/2014/main" id="{6A41CB61-C2CD-02A8-8B7A-ECFC4235B654}"/>
                      </a:ext>
                    </a:extLst>
                  </p:cNvPr>
                  <p:cNvSpPr/>
                  <p:nvPr/>
                </p:nvSpPr>
                <p:spPr>
                  <a:xfrm>
                    <a:off x="7708012" y="6148516"/>
                    <a:ext cx="96760" cy="35253"/>
                  </a:xfrm>
                  <a:custGeom>
                    <a:avLst/>
                    <a:gdLst>
                      <a:gd name="csX0" fmla="*/ 95940 w 96760"/>
                      <a:gd name="csY0" fmla="*/ 518 h 35253"/>
                      <a:gd name="csX1" fmla="*/ 94386 w 96760"/>
                      <a:gd name="csY1" fmla="*/ 0 h 35253"/>
                      <a:gd name="csX2" fmla="*/ 48380 w 96760"/>
                      <a:gd name="csY2" fmla="*/ 9068 h 35253"/>
                      <a:gd name="csX3" fmla="*/ 48380 w 96760"/>
                      <a:gd name="csY3" fmla="*/ 9068 h 35253"/>
                      <a:gd name="csX4" fmla="*/ 48380 w 96760"/>
                      <a:gd name="csY4" fmla="*/ 9068 h 35253"/>
                      <a:gd name="csX5" fmla="*/ 2375 w 96760"/>
                      <a:gd name="csY5" fmla="*/ 0 h 35253"/>
                      <a:gd name="csX6" fmla="*/ 821 w 96760"/>
                      <a:gd name="csY6" fmla="*/ 518 h 35253"/>
                      <a:gd name="csX7" fmla="*/ 16680 w 96760"/>
                      <a:gd name="csY7" fmla="*/ 25334 h 35253"/>
                      <a:gd name="csX8" fmla="*/ 48380 w 96760"/>
                      <a:gd name="csY8" fmla="*/ 35253 h 35253"/>
                      <a:gd name="csX9" fmla="*/ 48380 w 96760"/>
                      <a:gd name="csY9" fmla="*/ 35253 h 35253"/>
                      <a:gd name="csX10" fmla="*/ 80081 w 96760"/>
                      <a:gd name="csY10" fmla="*/ 25334 h 35253"/>
                      <a:gd name="csX11" fmla="*/ 95940 w 96760"/>
                      <a:gd name="csY11" fmla="*/ 518 h 352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96760" h="35253">
                        <a:moveTo>
                          <a:pt x="95940" y="518"/>
                        </a:moveTo>
                        <a:cubicBezTo>
                          <a:pt x="95533" y="166"/>
                          <a:pt x="94996" y="0"/>
                          <a:pt x="94386" y="0"/>
                        </a:cubicBezTo>
                        <a:cubicBezTo>
                          <a:pt x="88279" y="0"/>
                          <a:pt x="72271" y="9068"/>
                          <a:pt x="48380" y="9068"/>
                        </a:cubicBezTo>
                        <a:cubicBezTo>
                          <a:pt x="48380" y="9068"/>
                          <a:pt x="48380" y="9068"/>
                          <a:pt x="48380" y="9068"/>
                        </a:cubicBezTo>
                        <a:cubicBezTo>
                          <a:pt x="48380" y="9068"/>
                          <a:pt x="48380" y="9068"/>
                          <a:pt x="48380" y="9068"/>
                        </a:cubicBezTo>
                        <a:cubicBezTo>
                          <a:pt x="24489" y="9068"/>
                          <a:pt x="8482" y="0"/>
                          <a:pt x="2375" y="0"/>
                        </a:cubicBezTo>
                        <a:cubicBezTo>
                          <a:pt x="1764" y="0"/>
                          <a:pt x="1228" y="148"/>
                          <a:pt x="821" y="518"/>
                        </a:cubicBezTo>
                        <a:cubicBezTo>
                          <a:pt x="-2640" y="3498"/>
                          <a:pt x="5262" y="17062"/>
                          <a:pt x="16680" y="25334"/>
                        </a:cubicBezTo>
                        <a:cubicBezTo>
                          <a:pt x="29412" y="34550"/>
                          <a:pt x="42163" y="35253"/>
                          <a:pt x="48380" y="35253"/>
                        </a:cubicBezTo>
                        <a:lnTo>
                          <a:pt x="48380" y="35253"/>
                        </a:lnTo>
                        <a:cubicBezTo>
                          <a:pt x="54598" y="35253"/>
                          <a:pt x="67349" y="34550"/>
                          <a:pt x="80081" y="25334"/>
                        </a:cubicBezTo>
                        <a:cubicBezTo>
                          <a:pt x="91499" y="17062"/>
                          <a:pt x="99401" y="3498"/>
                          <a:pt x="95940" y="518"/>
                        </a:cubicBezTo>
                        <a:close/>
                      </a:path>
                    </a:pathLst>
                  </a:custGeom>
                  <a:solidFill>
                    <a:srgbClr val="FFFFFF"/>
                  </a:solidFill>
                  <a:ln w="1851" cap="flat">
                    <a:noFill/>
                    <a:prstDash val="solid"/>
                    <a:miter/>
                  </a:ln>
                </p:spPr>
                <p:txBody>
                  <a:bodyPr/>
                  <a:lstStyle/>
                  <a:p>
                    <a:endParaRPr lang="en-US"/>
                  </a:p>
                </p:txBody>
              </p:sp>
            </p:grpSp>
          </p:grpSp>
          <p:grpSp>
            <p:nvGrpSpPr>
              <p:cNvPr id="154" name="Graphic 424">
                <a:extLst>
                  <a:ext uri="{FF2B5EF4-FFF2-40B4-BE49-F238E27FC236}">
                    <a16:creationId xmlns:a16="http://schemas.microsoft.com/office/drawing/2014/main" id="{D32783FF-862C-1F14-97BC-7E7611D376C6}"/>
                  </a:ext>
                </a:extLst>
              </p:cNvPr>
              <p:cNvGrpSpPr/>
              <p:nvPr/>
            </p:nvGrpSpPr>
            <p:grpSpPr>
              <a:xfrm>
                <a:off x="7156438" y="5338447"/>
                <a:ext cx="347944" cy="347944"/>
                <a:chOff x="7156438" y="5338447"/>
                <a:chExt cx="347944" cy="347944"/>
              </a:xfrm>
              <a:solidFill>
                <a:srgbClr val="FFFFFF"/>
              </a:solidFill>
            </p:grpSpPr>
            <p:sp>
              <p:nvSpPr>
                <p:cNvPr id="175" name="Freeform 174">
                  <a:extLst>
                    <a:ext uri="{FF2B5EF4-FFF2-40B4-BE49-F238E27FC236}">
                      <a16:creationId xmlns:a16="http://schemas.microsoft.com/office/drawing/2014/main" id="{A7765A3A-46B5-556F-6247-1562D6EE77CF}"/>
                    </a:ext>
                  </a:extLst>
                </p:cNvPr>
                <p:cNvSpPr/>
                <p:nvPr/>
              </p:nvSpPr>
              <p:spPr>
                <a:xfrm>
                  <a:off x="7156438"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3" y="333658"/>
                        <a:pt x="333640" y="262041"/>
                        <a:pt x="333640" y="173991"/>
                      </a:cubicBezTo>
                      <a:cubicBezTo>
                        <a:pt x="333640" y="85941"/>
                        <a:pt x="262023" y="14323"/>
                        <a:pt x="173972" y="14323"/>
                      </a:cubicBezTo>
                      <a:close/>
                    </a:path>
                  </a:pathLst>
                </a:custGeom>
                <a:solidFill>
                  <a:srgbClr val="FFFFFF"/>
                </a:solidFill>
                <a:ln w="1851" cap="flat">
                  <a:noFill/>
                  <a:prstDash val="solid"/>
                  <a:miter/>
                </a:ln>
              </p:spPr>
              <p:txBody>
                <a:bodyPr/>
                <a:lstStyle/>
                <a:p>
                  <a:endParaRPr lang="en-US"/>
                </a:p>
              </p:txBody>
            </p:sp>
            <p:grpSp>
              <p:nvGrpSpPr>
                <p:cNvPr id="176" name="Graphic 424">
                  <a:extLst>
                    <a:ext uri="{FF2B5EF4-FFF2-40B4-BE49-F238E27FC236}">
                      <a16:creationId xmlns:a16="http://schemas.microsoft.com/office/drawing/2014/main" id="{F0F54F2C-3158-6A60-1671-0BAFE0215B35}"/>
                    </a:ext>
                  </a:extLst>
                </p:cNvPr>
                <p:cNvGrpSpPr/>
                <p:nvPr/>
              </p:nvGrpSpPr>
              <p:grpSpPr>
                <a:xfrm>
                  <a:off x="7252741" y="5463731"/>
                  <a:ext cx="155318" cy="114457"/>
                  <a:chOff x="7252741" y="5463731"/>
                  <a:chExt cx="155318" cy="114457"/>
                </a:xfrm>
                <a:solidFill>
                  <a:srgbClr val="FFFFFF"/>
                </a:solidFill>
              </p:grpSpPr>
              <p:sp>
                <p:nvSpPr>
                  <p:cNvPr id="177" name="Freeform 176">
                    <a:extLst>
                      <a:ext uri="{FF2B5EF4-FFF2-40B4-BE49-F238E27FC236}">
                        <a16:creationId xmlns:a16="http://schemas.microsoft.com/office/drawing/2014/main" id="{F5C75664-D629-737F-03EA-4EB288A86310}"/>
                      </a:ext>
                    </a:extLst>
                  </p:cNvPr>
                  <p:cNvSpPr/>
                  <p:nvPr/>
                </p:nvSpPr>
                <p:spPr>
                  <a:xfrm>
                    <a:off x="7252741"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8" name="Freeform 177">
                    <a:extLst>
                      <a:ext uri="{FF2B5EF4-FFF2-40B4-BE49-F238E27FC236}">
                        <a16:creationId xmlns:a16="http://schemas.microsoft.com/office/drawing/2014/main" id="{A4FDC7EC-1E1C-2074-227A-D9C315479548}"/>
                      </a:ext>
                    </a:extLst>
                  </p:cNvPr>
                  <p:cNvSpPr/>
                  <p:nvPr/>
                </p:nvSpPr>
                <p:spPr>
                  <a:xfrm>
                    <a:off x="7389369"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9" name="Freeform 178">
                    <a:extLst>
                      <a:ext uri="{FF2B5EF4-FFF2-40B4-BE49-F238E27FC236}">
                        <a16:creationId xmlns:a16="http://schemas.microsoft.com/office/drawing/2014/main" id="{EEB5DB8E-8301-F569-C80B-03B21FF65581}"/>
                      </a:ext>
                    </a:extLst>
                  </p:cNvPr>
                  <p:cNvSpPr/>
                  <p:nvPr/>
                </p:nvSpPr>
                <p:spPr>
                  <a:xfrm>
                    <a:off x="7282015" y="5559989"/>
                    <a:ext cx="96756" cy="18200"/>
                  </a:xfrm>
                  <a:custGeom>
                    <a:avLst/>
                    <a:gdLst>
                      <a:gd name="csX0" fmla="*/ 817 w 96756"/>
                      <a:gd name="csY0" fmla="*/ 268 h 18200"/>
                      <a:gd name="csX1" fmla="*/ 7053 w 96756"/>
                      <a:gd name="csY1" fmla="*/ 805 h 18200"/>
                      <a:gd name="csX2" fmla="*/ 9533 w 96756"/>
                      <a:gd name="csY2" fmla="*/ 1490 h 18200"/>
                      <a:gd name="csX3" fmla="*/ 15510 w 96756"/>
                      <a:gd name="csY3" fmla="*/ 3229 h 18200"/>
                      <a:gd name="csX4" fmla="*/ 17953 w 96756"/>
                      <a:gd name="csY4" fmla="*/ 3895 h 18200"/>
                      <a:gd name="csX5" fmla="*/ 48376 w 96756"/>
                      <a:gd name="csY5" fmla="*/ 8189 h 18200"/>
                      <a:gd name="csX6" fmla="*/ 94382 w 96756"/>
                      <a:gd name="csY6" fmla="*/ 9 h 18200"/>
                      <a:gd name="csX7" fmla="*/ 95936 w 96756"/>
                      <a:gd name="csY7" fmla="*/ 268 h 18200"/>
                      <a:gd name="csX8" fmla="*/ 80077 w 96756"/>
                      <a:gd name="csY8" fmla="*/ 13074 h 18200"/>
                      <a:gd name="csX9" fmla="*/ 48376 w 96756"/>
                      <a:gd name="csY9" fmla="*/ 18200 h 18200"/>
                      <a:gd name="csX10" fmla="*/ 16676 w 96756"/>
                      <a:gd name="csY10" fmla="*/ 13074 h 18200"/>
                      <a:gd name="csX11" fmla="*/ 8367 w 96756"/>
                      <a:gd name="csY11" fmla="*/ 9188 h 18200"/>
                      <a:gd name="csX12" fmla="*/ 6609 w 96756"/>
                      <a:gd name="csY12" fmla="*/ 8133 h 18200"/>
                      <a:gd name="csX13" fmla="*/ 4129 w 96756"/>
                      <a:gd name="csY13" fmla="*/ 6431 h 18200"/>
                      <a:gd name="csX14" fmla="*/ 2704 w 96756"/>
                      <a:gd name="csY14" fmla="*/ 5246 h 18200"/>
                      <a:gd name="csX15" fmla="*/ 1372 w 96756"/>
                      <a:gd name="csY15" fmla="*/ 3932 h 18200"/>
                      <a:gd name="csX16" fmla="*/ 817 w 96756"/>
                      <a:gd name="csY16" fmla="*/ 268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817" y="268"/>
                        </a:moveTo>
                        <a:cubicBezTo>
                          <a:pt x="2038" y="-268"/>
                          <a:pt x="4129" y="46"/>
                          <a:pt x="7053" y="805"/>
                        </a:cubicBezTo>
                        <a:cubicBezTo>
                          <a:pt x="7812" y="1008"/>
                          <a:pt x="8645" y="1231"/>
                          <a:pt x="9533" y="1490"/>
                        </a:cubicBezTo>
                        <a:cubicBezTo>
                          <a:pt x="11310" y="1989"/>
                          <a:pt x="13290" y="2600"/>
                          <a:pt x="15510" y="3229"/>
                        </a:cubicBezTo>
                        <a:cubicBezTo>
                          <a:pt x="16288" y="3451"/>
                          <a:pt x="17102" y="3673"/>
                          <a:pt x="17953" y="3895"/>
                        </a:cubicBezTo>
                        <a:cubicBezTo>
                          <a:pt x="25818" y="6005"/>
                          <a:pt x="36052" y="8189"/>
                          <a:pt x="48376" y="8189"/>
                        </a:cubicBezTo>
                        <a:cubicBezTo>
                          <a:pt x="72267" y="8189"/>
                          <a:pt x="88275" y="9"/>
                          <a:pt x="94382" y="9"/>
                        </a:cubicBezTo>
                        <a:cubicBezTo>
                          <a:pt x="94992" y="9"/>
                          <a:pt x="95529" y="83"/>
                          <a:pt x="95936" y="268"/>
                        </a:cubicBezTo>
                        <a:cubicBezTo>
                          <a:pt x="99397" y="1804"/>
                          <a:pt x="91495" y="8799"/>
                          <a:pt x="80077" y="13074"/>
                        </a:cubicBezTo>
                        <a:cubicBezTo>
                          <a:pt x="67345" y="17830"/>
                          <a:pt x="54595" y="18182"/>
                          <a:pt x="48376" y="18200"/>
                        </a:cubicBezTo>
                        <a:cubicBezTo>
                          <a:pt x="42159" y="18200"/>
                          <a:pt x="29408" y="17849"/>
                          <a:pt x="16676" y="13074"/>
                        </a:cubicBezTo>
                        <a:cubicBezTo>
                          <a:pt x="13586" y="11927"/>
                          <a:pt x="10754" y="10576"/>
                          <a:pt x="8367" y="9188"/>
                        </a:cubicBezTo>
                        <a:cubicBezTo>
                          <a:pt x="7756" y="8836"/>
                          <a:pt x="7183" y="8485"/>
                          <a:pt x="6609" y="8133"/>
                        </a:cubicBezTo>
                        <a:cubicBezTo>
                          <a:pt x="5702" y="7559"/>
                          <a:pt x="4888" y="6986"/>
                          <a:pt x="4129" y="6431"/>
                        </a:cubicBezTo>
                        <a:cubicBezTo>
                          <a:pt x="3611" y="6023"/>
                          <a:pt x="3130" y="5635"/>
                          <a:pt x="2704" y="5246"/>
                        </a:cubicBezTo>
                        <a:cubicBezTo>
                          <a:pt x="2186" y="4784"/>
                          <a:pt x="1742" y="4358"/>
                          <a:pt x="1372" y="3932"/>
                        </a:cubicBezTo>
                        <a:cubicBezTo>
                          <a:pt x="-164" y="2230"/>
                          <a:pt x="-497" y="842"/>
                          <a:pt x="817" y="268"/>
                        </a:cubicBezTo>
                        <a:close/>
                      </a:path>
                    </a:pathLst>
                  </a:custGeom>
                  <a:solidFill>
                    <a:srgbClr val="FFFFFF"/>
                  </a:solidFill>
                  <a:ln w="1851" cap="flat">
                    <a:noFill/>
                    <a:prstDash val="solid"/>
                    <a:miter/>
                  </a:ln>
                </p:spPr>
                <p:txBody>
                  <a:bodyPr/>
                  <a:lstStyle/>
                  <a:p>
                    <a:endParaRPr lang="en-US"/>
                  </a:p>
                </p:txBody>
              </p:sp>
            </p:grpSp>
          </p:grpSp>
          <p:grpSp>
            <p:nvGrpSpPr>
              <p:cNvPr id="155" name="Graphic 424">
                <a:extLst>
                  <a:ext uri="{FF2B5EF4-FFF2-40B4-BE49-F238E27FC236}">
                    <a16:creationId xmlns:a16="http://schemas.microsoft.com/office/drawing/2014/main" id="{8FEB712D-FC4C-78DD-3EBC-78B2DED1FF16}"/>
                  </a:ext>
                </a:extLst>
              </p:cNvPr>
              <p:cNvGrpSpPr/>
              <p:nvPr/>
            </p:nvGrpSpPr>
            <p:grpSpPr>
              <a:xfrm>
                <a:off x="6433678" y="5088565"/>
                <a:ext cx="347944" cy="347944"/>
                <a:chOff x="6433678" y="5088565"/>
                <a:chExt cx="347944" cy="347944"/>
              </a:xfrm>
              <a:solidFill>
                <a:srgbClr val="FFFFFF"/>
              </a:solidFill>
            </p:grpSpPr>
            <p:sp>
              <p:nvSpPr>
                <p:cNvPr id="170" name="Freeform 169">
                  <a:extLst>
                    <a:ext uri="{FF2B5EF4-FFF2-40B4-BE49-F238E27FC236}">
                      <a16:creationId xmlns:a16="http://schemas.microsoft.com/office/drawing/2014/main" id="{70DF2126-EEA0-22C4-1509-05917259BE2A}"/>
                    </a:ext>
                  </a:extLst>
                </p:cNvPr>
                <p:cNvSpPr/>
                <p:nvPr/>
              </p:nvSpPr>
              <p:spPr>
                <a:xfrm>
                  <a:off x="6433678" y="5088565"/>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05 h 347944"/>
                    <a:gd name="csX6" fmla="*/ 14305 w 347944"/>
                    <a:gd name="csY6" fmla="*/ 173972 h 347944"/>
                    <a:gd name="csX7" fmla="*/ 173972 w 347944"/>
                    <a:gd name="csY7" fmla="*/ 333639 h 347944"/>
                    <a:gd name="csX8" fmla="*/ 333640 w 347944"/>
                    <a:gd name="csY8" fmla="*/ 173972 h 347944"/>
                    <a:gd name="csX9" fmla="*/ 173972 w 347944"/>
                    <a:gd name="csY9" fmla="*/ 14305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05"/>
                      </a:moveTo>
                      <a:cubicBezTo>
                        <a:pt x="85940" y="14305"/>
                        <a:pt x="14305" y="85922"/>
                        <a:pt x="14305" y="173972"/>
                      </a:cubicBezTo>
                      <a:cubicBezTo>
                        <a:pt x="14305" y="262022"/>
                        <a:pt x="85922" y="333639"/>
                        <a:pt x="173972" y="333639"/>
                      </a:cubicBezTo>
                      <a:cubicBezTo>
                        <a:pt x="262022" y="333639"/>
                        <a:pt x="333640" y="262022"/>
                        <a:pt x="333640" y="173972"/>
                      </a:cubicBezTo>
                      <a:cubicBezTo>
                        <a:pt x="333640" y="85922"/>
                        <a:pt x="262022" y="14305"/>
                        <a:pt x="173972" y="14305"/>
                      </a:cubicBezTo>
                      <a:close/>
                    </a:path>
                  </a:pathLst>
                </a:custGeom>
                <a:solidFill>
                  <a:srgbClr val="FFFFFF"/>
                </a:solidFill>
                <a:ln w="1851" cap="flat">
                  <a:noFill/>
                  <a:prstDash val="solid"/>
                  <a:miter/>
                </a:ln>
              </p:spPr>
              <p:txBody>
                <a:bodyPr/>
                <a:lstStyle/>
                <a:p>
                  <a:endParaRPr lang="en-US"/>
                </a:p>
              </p:txBody>
            </p:sp>
            <p:grpSp>
              <p:nvGrpSpPr>
                <p:cNvPr id="171" name="Graphic 424">
                  <a:extLst>
                    <a:ext uri="{FF2B5EF4-FFF2-40B4-BE49-F238E27FC236}">
                      <a16:creationId xmlns:a16="http://schemas.microsoft.com/office/drawing/2014/main" id="{143D2F73-DB3A-4735-2A76-CEACD218D99C}"/>
                    </a:ext>
                  </a:extLst>
                </p:cNvPr>
                <p:cNvGrpSpPr/>
                <p:nvPr/>
              </p:nvGrpSpPr>
              <p:grpSpPr>
                <a:xfrm>
                  <a:off x="6533239" y="5213849"/>
                  <a:ext cx="155337" cy="105334"/>
                  <a:chOff x="6533239" y="5213849"/>
                  <a:chExt cx="155337" cy="105334"/>
                </a:xfrm>
                <a:solidFill>
                  <a:srgbClr val="FFFFFF"/>
                </a:solidFill>
              </p:grpSpPr>
              <p:sp>
                <p:nvSpPr>
                  <p:cNvPr id="172" name="Freeform 171">
                    <a:extLst>
                      <a:ext uri="{FF2B5EF4-FFF2-40B4-BE49-F238E27FC236}">
                        <a16:creationId xmlns:a16="http://schemas.microsoft.com/office/drawing/2014/main" id="{B2EE908F-C3BD-0D3C-75D6-77287C4B886A}"/>
                      </a:ext>
                    </a:extLst>
                  </p:cNvPr>
                  <p:cNvSpPr/>
                  <p:nvPr/>
                </p:nvSpPr>
                <p:spPr>
                  <a:xfrm>
                    <a:off x="6533239"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73" name="Freeform 172">
                    <a:extLst>
                      <a:ext uri="{FF2B5EF4-FFF2-40B4-BE49-F238E27FC236}">
                        <a16:creationId xmlns:a16="http://schemas.microsoft.com/office/drawing/2014/main" id="{25C53FC2-6F43-7644-CA93-293195EB249A}"/>
                      </a:ext>
                    </a:extLst>
                  </p:cNvPr>
                  <p:cNvSpPr/>
                  <p:nvPr/>
                </p:nvSpPr>
                <p:spPr>
                  <a:xfrm>
                    <a:off x="6669885" y="5213849"/>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74" name="Freeform 173">
                    <a:extLst>
                      <a:ext uri="{FF2B5EF4-FFF2-40B4-BE49-F238E27FC236}">
                        <a16:creationId xmlns:a16="http://schemas.microsoft.com/office/drawing/2014/main" id="{5598990A-47C2-09C8-58A3-6E76C1AE8F15}"/>
                      </a:ext>
                    </a:extLst>
                  </p:cNvPr>
                  <p:cNvSpPr/>
                  <p:nvPr/>
                </p:nvSpPr>
                <p:spPr>
                  <a:xfrm>
                    <a:off x="6583297" y="5312928"/>
                    <a:ext cx="53166" cy="6254"/>
                  </a:xfrm>
                  <a:custGeom>
                    <a:avLst/>
                    <a:gdLst>
                      <a:gd name="csX0" fmla="*/ 50040 w 53166"/>
                      <a:gd name="csY0" fmla="*/ 6255 h 6254"/>
                      <a:gd name="csX1" fmla="*/ 3128 w 53166"/>
                      <a:gd name="csY1" fmla="*/ 6255 h 6254"/>
                      <a:gd name="csX2" fmla="*/ 0 w 53166"/>
                      <a:gd name="csY2" fmla="*/ 3127 h 6254"/>
                      <a:gd name="csX3" fmla="*/ 3128 w 53166"/>
                      <a:gd name="csY3" fmla="*/ 0 h 6254"/>
                      <a:gd name="csX4" fmla="*/ 50040 w 53166"/>
                      <a:gd name="csY4" fmla="*/ 0 h 6254"/>
                      <a:gd name="csX5" fmla="*/ 53167 w 53166"/>
                      <a:gd name="csY5" fmla="*/ 3127 h 6254"/>
                      <a:gd name="csX6" fmla="*/ 50040 w 53166"/>
                      <a:gd name="csY6" fmla="*/ 6255 h 625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166" h="6254">
                        <a:moveTo>
                          <a:pt x="50040" y="6255"/>
                        </a:moveTo>
                        <a:lnTo>
                          <a:pt x="3128" y="6255"/>
                        </a:lnTo>
                        <a:cubicBezTo>
                          <a:pt x="1406" y="6255"/>
                          <a:pt x="0" y="4849"/>
                          <a:pt x="0" y="3127"/>
                        </a:cubicBezTo>
                        <a:cubicBezTo>
                          <a:pt x="0" y="1406"/>
                          <a:pt x="1406" y="0"/>
                          <a:pt x="3128" y="0"/>
                        </a:cubicBezTo>
                        <a:lnTo>
                          <a:pt x="50040" y="0"/>
                        </a:lnTo>
                        <a:cubicBezTo>
                          <a:pt x="51760" y="0"/>
                          <a:pt x="53167" y="1406"/>
                          <a:pt x="53167" y="3127"/>
                        </a:cubicBezTo>
                        <a:cubicBezTo>
                          <a:pt x="53167" y="4849"/>
                          <a:pt x="51760" y="6255"/>
                          <a:pt x="50040" y="6255"/>
                        </a:cubicBezTo>
                        <a:close/>
                      </a:path>
                    </a:pathLst>
                  </a:custGeom>
                  <a:solidFill>
                    <a:srgbClr val="FFFFFF"/>
                  </a:solidFill>
                  <a:ln w="1851" cap="flat">
                    <a:noFill/>
                    <a:prstDash val="solid"/>
                    <a:miter/>
                  </a:ln>
                </p:spPr>
                <p:txBody>
                  <a:bodyPr/>
                  <a:lstStyle/>
                  <a:p>
                    <a:endParaRPr lang="en-US"/>
                  </a:p>
                </p:txBody>
              </p:sp>
            </p:grpSp>
          </p:grpSp>
          <p:grpSp>
            <p:nvGrpSpPr>
              <p:cNvPr id="156" name="Graphic 424">
                <a:extLst>
                  <a:ext uri="{FF2B5EF4-FFF2-40B4-BE49-F238E27FC236}">
                    <a16:creationId xmlns:a16="http://schemas.microsoft.com/office/drawing/2014/main" id="{58F03663-469D-F467-0F64-058D40B07BAD}"/>
                  </a:ext>
                </a:extLst>
              </p:cNvPr>
              <p:cNvGrpSpPr/>
              <p:nvPr/>
            </p:nvGrpSpPr>
            <p:grpSpPr>
              <a:xfrm>
                <a:off x="5719839" y="5338447"/>
                <a:ext cx="347944" cy="347944"/>
                <a:chOff x="5719839" y="5338447"/>
                <a:chExt cx="347944" cy="347944"/>
              </a:xfrm>
              <a:solidFill>
                <a:srgbClr val="FFFFFF"/>
              </a:solidFill>
            </p:grpSpPr>
            <p:sp>
              <p:nvSpPr>
                <p:cNvPr id="165" name="Freeform 164">
                  <a:extLst>
                    <a:ext uri="{FF2B5EF4-FFF2-40B4-BE49-F238E27FC236}">
                      <a16:creationId xmlns:a16="http://schemas.microsoft.com/office/drawing/2014/main" id="{FBFECA58-B4F3-EAA1-C39A-99216504CC6D}"/>
                    </a:ext>
                  </a:extLst>
                </p:cNvPr>
                <p:cNvSpPr/>
                <p:nvPr/>
              </p:nvSpPr>
              <p:spPr>
                <a:xfrm>
                  <a:off x="5719839" y="5338447"/>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21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1" y="14323"/>
                        <a:pt x="14305" y="85941"/>
                        <a:pt x="14305" y="173991"/>
                      </a:cubicBezTo>
                      <a:cubicBezTo>
                        <a:pt x="14305" y="262041"/>
                        <a:pt x="85922" y="333658"/>
                        <a:pt x="173972" y="333658"/>
                      </a:cubicBezTo>
                      <a:cubicBezTo>
                        <a:pt x="262022" y="333658"/>
                        <a:pt x="333621" y="262041"/>
                        <a:pt x="333621" y="173991"/>
                      </a:cubicBezTo>
                      <a:cubicBezTo>
                        <a:pt x="333621" y="85941"/>
                        <a:pt x="262004" y="14323"/>
                        <a:pt x="173972" y="14323"/>
                      </a:cubicBezTo>
                      <a:close/>
                    </a:path>
                  </a:pathLst>
                </a:custGeom>
                <a:solidFill>
                  <a:srgbClr val="FFFFFF"/>
                </a:solidFill>
                <a:ln w="1851" cap="flat">
                  <a:noFill/>
                  <a:prstDash val="solid"/>
                  <a:miter/>
                </a:ln>
              </p:spPr>
              <p:txBody>
                <a:bodyPr/>
                <a:lstStyle/>
                <a:p>
                  <a:endParaRPr lang="en-US"/>
                </a:p>
              </p:txBody>
            </p:sp>
            <p:grpSp>
              <p:nvGrpSpPr>
                <p:cNvPr id="166" name="Graphic 424">
                  <a:extLst>
                    <a:ext uri="{FF2B5EF4-FFF2-40B4-BE49-F238E27FC236}">
                      <a16:creationId xmlns:a16="http://schemas.microsoft.com/office/drawing/2014/main" id="{FA962F45-C4D1-EF72-A9B7-9017C5BC5BC4}"/>
                    </a:ext>
                  </a:extLst>
                </p:cNvPr>
                <p:cNvGrpSpPr/>
                <p:nvPr/>
              </p:nvGrpSpPr>
              <p:grpSpPr>
                <a:xfrm>
                  <a:off x="5816143" y="5463731"/>
                  <a:ext cx="155318" cy="114448"/>
                  <a:chOff x="5816143" y="5463731"/>
                  <a:chExt cx="155318" cy="114448"/>
                </a:xfrm>
                <a:solidFill>
                  <a:srgbClr val="FFFFFF"/>
                </a:solidFill>
              </p:grpSpPr>
              <p:sp>
                <p:nvSpPr>
                  <p:cNvPr id="167" name="Freeform 166">
                    <a:extLst>
                      <a:ext uri="{FF2B5EF4-FFF2-40B4-BE49-F238E27FC236}">
                        <a16:creationId xmlns:a16="http://schemas.microsoft.com/office/drawing/2014/main" id="{1894302F-09B7-3AB4-577A-417174485FD0}"/>
                      </a:ext>
                    </a:extLst>
                  </p:cNvPr>
                  <p:cNvSpPr/>
                  <p:nvPr/>
                </p:nvSpPr>
                <p:spPr>
                  <a:xfrm>
                    <a:off x="5816143"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8" name="Freeform 167">
                    <a:extLst>
                      <a:ext uri="{FF2B5EF4-FFF2-40B4-BE49-F238E27FC236}">
                        <a16:creationId xmlns:a16="http://schemas.microsoft.com/office/drawing/2014/main" id="{81BCBB5C-F815-E5D5-765C-D1FCEFFEAEBA}"/>
                      </a:ext>
                    </a:extLst>
                  </p:cNvPr>
                  <p:cNvSpPr/>
                  <p:nvPr/>
                </p:nvSpPr>
                <p:spPr>
                  <a:xfrm>
                    <a:off x="5952770" y="5463731"/>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9" name="Freeform 168">
                    <a:extLst>
                      <a:ext uri="{FF2B5EF4-FFF2-40B4-BE49-F238E27FC236}">
                        <a16:creationId xmlns:a16="http://schemas.microsoft.com/office/drawing/2014/main" id="{884600F5-5ADB-2A01-95A8-4919E37FF3BC}"/>
                      </a:ext>
                    </a:extLst>
                  </p:cNvPr>
                  <p:cNvSpPr/>
                  <p:nvPr/>
                </p:nvSpPr>
                <p:spPr>
                  <a:xfrm>
                    <a:off x="5845412" y="5559979"/>
                    <a:ext cx="96756" cy="18200"/>
                  </a:xfrm>
                  <a:custGeom>
                    <a:avLst/>
                    <a:gdLst>
                      <a:gd name="csX0" fmla="*/ 95958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7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8"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5" y="10641"/>
                          <a:pt x="91869" y="11214"/>
                          <a:pt x="92627"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nvGrpSpPr>
              <p:cNvPr id="157" name="Graphic 424">
                <a:extLst>
                  <a:ext uri="{FF2B5EF4-FFF2-40B4-BE49-F238E27FC236}">
                    <a16:creationId xmlns:a16="http://schemas.microsoft.com/office/drawing/2014/main" id="{6D016D6C-EA9D-69D4-D609-E0125E0A6F85}"/>
                  </a:ext>
                </a:extLst>
              </p:cNvPr>
              <p:cNvGrpSpPr/>
              <p:nvPr/>
            </p:nvGrpSpPr>
            <p:grpSpPr>
              <a:xfrm>
                <a:off x="5289618" y="5937274"/>
                <a:ext cx="347944" cy="347944"/>
                <a:chOff x="5289618" y="5937274"/>
                <a:chExt cx="347944" cy="347944"/>
              </a:xfrm>
              <a:solidFill>
                <a:srgbClr val="FFFFFF"/>
              </a:solidFill>
            </p:grpSpPr>
            <p:sp>
              <p:nvSpPr>
                <p:cNvPr id="158" name="Freeform 157">
                  <a:extLst>
                    <a:ext uri="{FF2B5EF4-FFF2-40B4-BE49-F238E27FC236}">
                      <a16:creationId xmlns:a16="http://schemas.microsoft.com/office/drawing/2014/main" id="{06491A7E-CEE0-592D-5389-1DFF587158C5}"/>
                    </a:ext>
                  </a:extLst>
                </p:cNvPr>
                <p:cNvSpPr/>
                <p:nvPr/>
              </p:nvSpPr>
              <p:spPr>
                <a:xfrm>
                  <a:off x="5289618" y="5937274"/>
                  <a:ext cx="347944" cy="347944"/>
                </a:xfrm>
                <a:custGeom>
                  <a:avLst/>
                  <a:gdLst>
                    <a:gd name="csX0" fmla="*/ 173972 w 347944"/>
                    <a:gd name="csY0" fmla="*/ 347944 h 347944"/>
                    <a:gd name="csX1" fmla="*/ 0 w 347944"/>
                    <a:gd name="csY1" fmla="*/ 173972 h 347944"/>
                    <a:gd name="csX2" fmla="*/ 173972 w 347944"/>
                    <a:gd name="csY2" fmla="*/ 0 h 347944"/>
                    <a:gd name="csX3" fmla="*/ 347944 w 347944"/>
                    <a:gd name="csY3" fmla="*/ 173972 h 347944"/>
                    <a:gd name="csX4" fmla="*/ 173972 w 347944"/>
                    <a:gd name="csY4" fmla="*/ 347944 h 347944"/>
                    <a:gd name="csX5" fmla="*/ 173972 w 347944"/>
                    <a:gd name="csY5" fmla="*/ 14323 h 347944"/>
                    <a:gd name="csX6" fmla="*/ 14305 w 347944"/>
                    <a:gd name="csY6" fmla="*/ 173991 h 347944"/>
                    <a:gd name="csX7" fmla="*/ 173972 w 347944"/>
                    <a:gd name="csY7" fmla="*/ 333658 h 347944"/>
                    <a:gd name="csX8" fmla="*/ 333640 w 347944"/>
                    <a:gd name="csY8" fmla="*/ 173991 h 347944"/>
                    <a:gd name="csX9" fmla="*/ 173972 w 347944"/>
                    <a:gd name="csY9" fmla="*/ 14323 h 3479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47944" h="347944">
                      <a:moveTo>
                        <a:pt x="173972" y="347944"/>
                      </a:moveTo>
                      <a:cubicBezTo>
                        <a:pt x="78039" y="347944"/>
                        <a:pt x="0" y="269906"/>
                        <a:pt x="0" y="173972"/>
                      </a:cubicBezTo>
                      <a:cubicBezTo>
                        <a:pt x="0" y="78039"/>
                        <a:pt x="78039" y="0"/>
                        <a:pt x="173972" y="0"/>
                      </a:cubicBezTo>
                      <a:cubicBezTo>
                        <a:pt x="269906" y="0"/>
                        <a:pt x="347944" y="78039"/>
                        <a:pt x="347944" y="173972"/>
                      </a:cubicBezTo>
                      <a:cubicBezTo>
                        <a:pt x="347944" y="269906"/>
                        <a:pt x="269906" y="347944"/>
                        <a:pt x="173972" y="347944"/>
                      </a:cubicBezTo>
                      <a:close/>
                      <a:moveTo>
                        <a:pt x="173972" y="14323"/>
                      </a:moveTo>
                      <a:cubicBezTo>
                        <a:pt x="85940" y="14323"/>
                        <a:pt x="14305" y="85941"/>
                        <a:pt x="14305" y="173991"/>
                      </a:cubicBezTo>
                      <a:cubicBezTo>
                        <a:pt x="14305" y="262041"/>
                        <a:pt x="85922" y="333658"/>
                        <a:pt x="173972" y="333658"/>
                      </a:cubicBezTo>
                      <a:cubicBezTo>
                        <a:pt x="262022" y="333658"/>
                        <a:pt x="333640" y="262041"/>
                        <a:pt x="333640" y="173991"/>
                      </a:cubicBezTo>
                      <a:cubicBezTo>
                        <a:pt x="333640" y="85941"/>
                        <a:pt x="262022" y="14323"/>
                        <a:pt x="173972" y="14323"/>
                      </a:cubicBezTo>
                      <a:close/>
                    </a:path>
                  </a:pathLst>
                </a:custGeom>
                <a:solidFill>
                  <a:srgbClr val="FFFFFF"/>
                </a:solidFill>
                <a:ln w="1851" cap="flat">
                  <a:noFill/>
                  <a:prstDash val="solid"/>
                  <a:miter/>
                </a:ln>
              </p:spPr>
              <p:txBody>
                <a:bodyPr/>
                <a:lstStyle/>
                <a:p>
                  <a:endParaRPr lang="en-US"/>
                </a:p>
              </p:txBody>
            </p:sp>
            <p:grpSp>
              <p:nvGrpSpPr>
                <p:cNvPr id="159" name="Graphic 424">
                  <a:extLst>
                    <a:ext uri="{FF2B5EF4-FFF2-40B4-BE49-F238E27FC236}">
                      <a16:creationId xmlns:a16="http://schemas.microsoft.com/office/drawing/2014/main" id="{79F9B8EB-70F6-5EE7-E392-5BD265FE799E}"/>
                    </a:ext>
                  </a:extLst>
                </p:cNvPr>
                <p:cNvGrpSpPr/>
                <p:nvPr/>
              </p:nvGrpSpPr>
              <p:grpSpPr>
                <a:xfrm>
                  <a:off x="5371729" y="6032569"/>
                  <a:ext cx="184019" cy="144418"/>
                  <a:chOff x="5371729" y="6032569"/>
                  <a:chExt cx="184019" cy="144418"/>
                </a:xfrm>
                <a:solidFill>
                  <a:srgbClr val="FFFFFF"/>
                </a:solidFill>
              </p:grpSpPr>
              <p:sp>
                <p:nvSpPr>
                  <p:cNvPr id="160" name="Freeform 159">
                    <a:extLst>
                      <a:ext uri="{FF2B5EF4-FFF2-40B4-BE49-F238E27FC236}">
                        <a16:creationId xmlns:a16="http://schemas.microsoft.com/office/drawing/2014/main" id="{10483F46-3233-B802-B703-0BC6E6F4A403}"/>
                      </a:ext>
                    </a:extLst>
                  </p:cNvPr>
                  <p:cNvSpPr/>
                  <p:nvPr/>
                </p:nvSpPr>
                <p:spPr>
                  <a:xfrm>
                    <a:off x="5385922"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8" y="0"/>
                          <a:pt x="18691" y="4349"/>
                          <a:pt x="18691" y="9697"/>
                        </a:cubicBezTo>
                        <a:lnTo>
                          <a:pt x="18691" y="36160"/>
                        </a:lnTo>
                        <a:cubicBezTo>
                          <a:pt x="18691" y="41527"/>
                          <a:pt x="14508" y="45857"/>
                          <a:pt x="9345" y="45857"/>
                        </a:cubicBezTo>
                        <a:close/>
                      </a:path>
                    </a:pathLst>
                  </a:custGeom>
                  <a:solidFill>
                    <a:srgbClr val="FFFFFF"/>
                  </a:solidFill>
                  <a:ln w="1851" cap="flat">
                    <a:noFill/>
                    <a:prstDash val="solid"/>
                    <a:miter/>
                  </a:ln>
                </p:spPr>
                <p:txBody>
                  <a:bodyPr/>
                  <a:lstStyle/>
                  <a:p>
                    <a:endParaRPr lang="en-US"/>
                  </a:p>
                </p:txBody>
              </p:sp>
              <p:sp>
                <p:nvSpPr>
                  <p:cNvPr id="161" name="Freeform 160">
                    <a:extLst>
                      <a:ext uri="{FF2B5EF4-FFF2-40B4-BE49-F238E27FC236}">
                        <a16:creationId xmlns:a16="http://schemas.microsoft.com/office/drawing/2014/main" id="{C5C93A17-6937-9EB3-2FB0-3F9B833724BC}"/>
                      </a:ext>
                    </a:extLst>
                  </p:cNvPr>
                  <p:cNvSpPr/>
                  <p:nvPr/>
                </p:nvSpPr>
                <p:spPr>
                  <a:xfrm>
                    <a:off x="5522568" y="6072717"/>
                    <a:ext cx="18690" cy="45857"/>
                  </a:xfrm>
                  <a:custGeom>
                    <a:avLst/>
                    <a:gdLst>
                      <a:gd name="csX0" fmla="*/ 9345 w 18690"/>
                      <a:gd name="csY0" fmla="*/ 45857 h 45857"/>
                      <a:gd name="csX1" fmla="*/ 0 w 18690"/>
                      <a:gd name="csY1" fmla="*/ 36160 h 45857"/>
                      <a:gd name="csX2" fmla="*/ 0 w 18690"/>
                      <a:gd name="csY2" fmla="*/ 23021 h 45857"/>
                      <a:gd name="csX3" fmla="*/ 8328 w 18690"/>
                      <a:gd name="csY3" fmla="*/ 16674 h 45857"/>
                      <a:gd name="csX4" fmla="*/ 0 w 18690"/>
                      <a:gd name="csY4" fmla="*/ 13787 h 45857"/>
                      <a:gd name="csX5" fmla="*/ 0 w 18690"/>
                      <a:gd name="csY5" fmla="*/ 9697 h 45857"/>
                      <a:gd name="csX6" fmla="*/ 9345 w 18690"/>
                      <a:gd name="csY6" fmla="*/ 0 h 45857"/>
                      <a:gd name="csX7" fmla="*/ 18691 w 18690"/>
                      <a:gd name="csY7" fmla="*/ 9697 h 45857"/>
                      <a:gd name="csX8" fmla="*/ 18691 w 18690"/>
                      <a:gd name="csY8" fmla="*/ 36160 h 45857"/>
                      <a:gd name="csX9" fmla="*/ 9345 w 18690"/>
                      <a:gd name="csY9" fmla="*/ 45857 h 45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690" h="45857">
                        <a:moveTo>
                          <a:pt x="9345" y="45857"/>
                        </a:moveTo>
                        <a:cubicBezTo>
                          <a:pt x="4182" y="45857"/>
                          <a:pt x="0" y="41508"/>
                          <a:pt x="0" y="36160"/>
                        </a:cubicBezTo>
                        <a:lnTo>
                          <a:pt x="0" y="23021"/>
                        </a:lnTo>
                        <a:lnTo>
                          <a:pt x="8328" y="16674"/>
                        </a:lnTo>
                        <a:lnTo>
                          <a:pt x="0" y="13787"/>
                        </a:lnTo>
                        <a:lnTo>
                          <a:pt x="0" y="9697"/>
                        </a:lnTo>
                        <a:cubicBezTo>
                          <a:pt x="0" y="4330"/>
                          <a:pt x="4182" y="0"/>
                          <a:pt x="9345" y="0"/>
                        </a:cubicBezTo>
                        <a:cubicBezTo>
                          <a:pt x="14509" y="0"/>
                          <a:pt x="18691" y="4349"/>
                          <a:pt x="18691" y="9697"/>
                        </a:cubicBezTo>
                        <a:lnTo>
                          <a:pt x="18691" y="36160"/>
                        </a:lnTo>
                        <a:cubicBezTo>
                          <a:pt x="18691" y="41527"/>
                          <a:pt x="14509" y="45857"/>
                          <a:pt x="9345" y="45857"/>
                        </a:cubicBezTo>
                        <a:close/>
                      </a:path>
                    </a:pathLst>
                  </a:custGeom>
                  <a:solidFill>
                    <a:srgbClr val="FFFFFF"/>
                  </a:solidFill>
                  <a:ln w="1851" cap="flat">
                    <a:noFill/>
                    <a:prstDash val="solid"/>
                    <a:miter/>
                  </a:ln>
                </p:spPr>
                <p:txBody>
                  <a:bodyPr/>
                  <a:lstStyle/>
                  <a:p>
                    <a:endParaRPr lang="en-US"/>
                  </a:p>
                </p:txBody>
              </p:sp>
              <p:sp>
                <p:nvSpPr>
                  <p:cNvPr id="162" name="Freeform 161">
                    <a:extLst>
                      <a:ext uri="{FF2B5EF4-FFF2-40B4-BE49-F238E27FC236}">
                        <a16:creationId xmlns:a16="http://schemas.microsoft.com/office/drawing/2014/main" id="{F2D745C5-375B-87A3-99CB-B04854C75D5F}"/>
                      </a:ext>
                    </a:extLst>
                  </p:cNvPr>
                  <p:cNvSpPr/>
                  <p:nvPr/>
                </p:nvSpPr>
                <p:spPr>
                  <a:xfrm>
                    <a:off x="5371729" y="6032569"/>
                    <a:ext cx="47181" cy="21307"/>
                  </a:xfrm>
                  <a:custGeom>
                    <a:avLst/>
                    <a:gdLst>
                      <a:gd name="csX0" fmla="*/ 39787 w 47181"/>
                      <a:gd name="csY0" fmla="*/ 1841 h 21307"/>
                      <a:gd name="csX1" fmla="*/ 6384 w 47181"/>
                      <a:gd name="csY1" fmla="*/ 13518 h 21307"/>
                      <a:gd name="csX2" fmla="*/ 3738 w 47181"/>
                      <a:gd name="csY2" fmla="*/ 20625 h 21307"/>
                      <a:gd name="csX3" fmla="*/ 46153 w 47181"/>
                      <a:gd name="csY3" fmla="*/ 6616 h 21307"/>
                      <a:gd name="csX4" fmla="*/ 39805 w 47181"/>
                      <a:gd name="csY4" fmla="*/ 1841 h 21307"/>
                      <a:gd name="csX5" fmla="*/ 39805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39787" y="1841"/>
                        </a:moveTo>
                        <a:cubicBezTo>
                          <a:pt x="32736" y="10965"/>
                          <a:pt x="19338" y="16109"/>
                          <a:pt x="6384" y="13518"/>
                        </a:cubicBezTo>
                        <a:cubicBezTo>
                          <a:pt x="-167" y="12205"/>
                          <a:pt x="-2702" y="19551"/>
                          <a:pt x="3738" y="20625"/>
                        </a:cubicBezTo>
                        <a:cubicBezTo>
                          <a:pt x="19930" y="23326"/>
                          <a:pt x="36918" y="17886"/>
                          <a:pt x="46153" y="6616"/>
                        </a:cubicBezTo>
                        <a:cubicBezTo>
                          <a:pt x="49650" y="2341"/>
                          <a:pt x="43395" y="-2822"/>
                          <a:pt x="39805" y="1841"/>
                        </a:cubicBezTo>
                        <a:lnTo>
                          <a:pt x="39805" y="1841"/>
                        </a:lnTo>
                        <a:close/>
                      </a:path>
                    </a:pathLst>
                  </a:custGeom>
                  <a:solidFill>
                    <a:srgbClr val="FFFFFF"/>
                  </a:solidFill>
                  <a:ln w="1851" cap="flat">
                    <a:noFill/>
                    <a:prstDash val="solid"/>
                    <a:miter/>
                  </a:ln>
                </p:spPr>
                <p:txBody>
                  <a:bodyPr/>
                  <a:lstStyle/>
                  <a:p>
                    <a:endParaRPr lang="en-US"/>
                  </a:p>
                </p:txBody>
              </p:sp>
              <p:sp>
                <p:nvSpPr>
                  <p:cNvPr id="163" name="Freeform 162">
                    <a:extLst>
                      <a:ext uri="{FF2B5EF4-FFF2-40B4-BE49-F238E27FC236}">
                        <a16:creationId xmlns:a16="http://schemas.microsoft.com/office/drawing/2014/main" id="{6388C3C1-0CF6-BC92-9F07-7996B18CDDFC}"/>
                      </a:ext>
                    </a:extLst>
                  </p:cNvPr>
                  <p:cNvSpPr/>
                  <p:nvPr/>
                </p:nvSpPr>
                <p:spPr>
                  <a:xfrm>
                    <a:off x="5508567" y="6032569"/>
                    <a:ext cx="47181" cy="21307"/>
                  </a:xfrm>
                  <a:custGeom>
                    <a:avLst/>
                    <a:gdLst>
                      <a:gd name="csX0" fmla="*/ 7394 w 47181"/>
                      <a:gd name="csY0" fmla="*/ 1841 h 21307"/>
                      <a:gd name="csX1" fmla="*/ 40797 w 47181"/>
                      <a:gd name="csY1" fmla="*/ 13518 h 21307"/>
                      <a:gd name="csX2" fmla="*/ 43444 w 47181"/>
                      <a:gd name="csY2" fmla="*/ 20625 h 21307"/>
                      <a:gd name="csX3" fmla="*/ 1028 w 47181"/>
                      <a:gd name="csY3" fmla="*/ 6616 h 21307"/>
                      <a:gd name="csX4" fmla="*/ 7376 w 47181"/>
                      <a:gd name="csY4" fmla="*/ 1841 h 21307"/>
                      <a:gd name="csX5" fmla="*/ 7376 w 47181"/>
                      <a:gd name="csY5" fmla="*/ 1841 h 21307"/>
                    </a:gdLst>
                    <a:ahLst/>
                    <a:cxnLst>
                      <a:cxn ang="0">
                        <a:pos x="csX0" y="csY0"/>
                      </a:cxn>
                      <a:cxn ang="0">
                        <a:pos x="csX1" y="csY1"/>
                      </a:cxn>
                      <a:cxn ang="0">
                        <a:pos x="csX2" y="csY2"/>
                      </a:cxn>
                      <a:cxn ang="0">
                        <a:pos x="csX3" y="csY3"/>
                      </a:cxn>
                      <a:cxn ang="0">
                        <a:pos x="csX4" y="csY4"/>
                      </a:cxn>
                      <a:cxn ang="0">
                        <a:pos x="csX5" y="csY5"/>
                      </a:cxn>
                    </a:cxnLst>
                    <a:rect l="l" t="t" r="r" b="b"/>
                    <a:pathLst>
                      <a:path w="47181" h="21307">
                        <a:moveTo>
                          <a:pt x="7394" y="1841"/>
                        </a:moveTo>
                        <a:cubicBezTo>
                          <a:pt x="14445" y="10965"/>
                          <a:pt x="27843" y="16109"/>
                          <a:pt x="40797" y="13518"/>
                        </a:cubicBezTo>
                        <a:cubicBezTo>
                          <a:pt x="47348" y="12205"/>
                          <a:pt x="49884" y="19551"/>
                          <a:pt x="43444" y="20625"/>
                        </a:cubicBezTo>
                        <a:cubicBezTo>
                          <a:pt x="27251" y="23326"/>
                          <a:pt x="10263" y="17886"/>
                          <a:pt x="1028" y="6616"/>
                        </a:cubicBezTo>
                        <a:cubicBezTo>
                          <a:pt x="-2469" y="2341"/>
                          <a:pt x="3786" y="-2822"/>
                          <a:pt x="7376" y="1841"/>
                        </a:cubicBezTo>
                        <a:lnTo>
                          <a:pt x="7376" y="1841"/>
                        </a:lnTo>
                        <a:close/>
                      </a:path>
                    </a:pathLst>
                  </a:custGeom>
                  <a:solidFill>
                    <a:srgbClr val="FFFFFF"/>
                  </a:solidFill>
                  <a:ln w="1851" cap="flat">
                    <a:noFill/>
                    <a:prstDash val="solid"/>
                    <a:miter/>
                  </a:ln>
                </p:spPr>
                <p:txBody>
                  <a:bodyPr/>
                  <a:lstStyle/>
                  <a:p>
                    <a:endParaRPr lang="en-US"/>
                  </a:p>
                </p:txBody>
              </p:sp>
              <p:sp>
                <p:nvSpPr>
                  <p:cNvPr id="164" name="Freeform 163">
                    <a:extLst>
                      <a:ext uri="{FF2B5EF4-FFF2-40B4-BE49-F238E27FC236}">
                        <a16:creationId xmlns:a16="http://schemas.microsoft.com/office/drawing/2014/main" id="{D1A73F16-47F3-2752-2BEE-632CA552FEF0}"/>
                      </a:ext>
                    </a:extLst>
                  </p:cNvPr>
                  <p:cNvSpPr/>
                  <p:nvPr/>
                </p:nvSpPr>
                <p:spPr>
                  <a:xfrm>
                    <a:off x="5415210" y="6158787"/>
                    <a:ext cx="96756" cy="18200"/>
                  </a:xfrm>
                  <a:custGeom>
                    <a:avLst/>
                    <a:gdLst>
                      <a:gd name="csX0" fmla="*/ 95959 w 96756"/>
                      <a:gd name="csY0" fmla="*/ 17932 h 18200"/>
                      <a:gd name="csX1" fmla="*/ 89722 w 96756"/>
                      <a:gd name="csY1" fmla="*/ 17395 h 18200"/>
                      <a:gd name="csX2" fmla="*/ 87242 w 96756"/>
                      <a:gd name="csY2" fmla="*/ 16711 h 18200"/>
                      <a:gd name="csX3" fmla="*/ 81246 w 96756"/>
                      <a:gd name="csY3" fmla="*/ 14971 h 18200"/>
                      <a:gd name="csX4" fmla="*/ 78804 w 96756"/>
                      <a:gd name="csY4" fmla="*/ 14305 h 18200"/>
                      <a:gd name="csX5" fmla="*/ 48380 w 96756"/>
                      <a:gd name="csY5" fmla="*/ 10012 h 18200"/>
                      <a:gd name="csX6" fmla="*/ 2375 w 96756"/>
                      <a:gd name="csY6" fmla="*/ 18191 h 18200"/>
                      <a:gd name="csX7" fmla="*/ 821 w 96756"/>
                      <a:gd name="csY7" fmla="*/ 17932 h 18200"/>
                      <a:gd name="csX8" fmla="*/ 16680 w 96756"/>
                      <a:gd name="csY8" fmla="*/ 5126 h 18200"/>
                      <a:gd name="csX9" fmla="*/ 48380 w 96756"/>
                      <a:gd name="csY9" fmla="*/ 0 h 18200"/>
                      <a:gd name="csX10" fmla="*/ 80081 w 96756"/>
                      <a:gd name="csY10" fmla="*/ 5126 h 18200"/>
                      <a:gd name="csX11" fmla="*/ 88390 w 96756"/>
                      <a:gd name="csY11" fmla="*/ 9012 h 18200"/>
                      <a:gd name="csX12" fmla="*/ 90148 w 96756"/>
                      <a:gd name="csY12" fmla="*/ 10067 h 18200"/>
                      <a:gd name="csX13" fmla="*/ 92628 w 96756"/>
                      <a:gd name="csY13" fmla="*/ 11770 h 18200"/>
                      <a:gd name="csX14" fmla="*/ 94052 w 96756"/>
                      <a:gd name="csY14" fmla="*/ 12954 h 18200"/>
                      <a:gd name="csX15" fmla="*/ 95385 w 96756"/>
                      <a:gd name="csY15" fmla="*/ 14268 h 18200"/>
                      <a:gd name="csX16" fmla="*/ 95940 w 96756"/>
                      <a:gd name="csY16" fmla="*/ 17932 h 18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96756" h="18200">
                        <a:moveTo>
                          <a:pt x="95959" y="17932"/>
                        </a:moveTo>
                        <a:cubicBezTo>
                          <a:pt x="94737" y="18469"/>
                          <a:pt x="92646" y="18154"/>
                          <a:pt x="89722" y="17395"/>
                        </a:cubicBezTo>
                        <a:cubicBezTo>
                          <a:pt x="88963" y="17192"/>
                          <a:pt x="88131" y="16970"/>
                          <a:pt x="87242" y="16711"/>
                        </a:cubicBezTo>
                        <a:cubicBezTo>
                          <a:pt x="85466" y="16211"/>
                          <a:pt x="83467" y="15600"/>
                          <a:pt x="81246" y="14971"/>
                        </a:cubicBezTo>
                        <a:cubicBezTo>
                          <a:pt x="80469" y="14749"/>
                          <a:pt x="79655" y="14527"/>
                          <a:pt x="78804" y="14305"/>
                        </a:cubicBezTo>
                        <a:cubicBezTo>
                          <a:pt x="70939" y="12195"/>
                          <a:pt x="60705" y="10012"/>
                          <a:pt x="48380" y="10012"/>
                        </a:cubicBezTo>
                        <a:cubicBezTo>
                          <a:pt x="24489" y="10012"/>
                          <a:pt x="8482" y="18191"/>
                          <a:pt x="2375" y="18191"/>
                        </a:cubicBezTo>
                        <a:cubicBezTo>
                          <a:pt x="1764" y="18191"/>
                          <a:pt x="1228" y="18117"/>
                          <a:pt x="821" y="17932"/>
                        </a:cubicBezTo>
                        <a:cubicBezTo>
                          <a:pt x="-2640" y="16396"/>
                          <a:pt x="5262" y="9401"/>
                          <a:pt x="16680" y="5126"/>
                        </a:cubicBezTo>
                        <a:cubicBezTo>
                          <a:pt x="29412" y="370"/>
                          <a:pt x="42162" y="19"/>
                          <a:pt x="48380" y="0"/>
                        </a:cubicBezTo>
                        <a:cubicBezTo>
                          <a:pt x="54598" y="0"/>
                          <a:pt x="67349" y="352"/>
                          <a:pt x="80081" y="5126"/>
                        </a:cubicBezTo>
                        <a:cubicBezTo>
                          <a:pt x="83171" y="6273"/>
                          <a:pt x="86002" y="7624"/>
                          <a:pt x="88390" y="9012"/>
                        </a:cubicBezTo>
                        <a:cubicBezTo>
                          <a:pt x="89000" y="9364"/>
                          <a:pt x="89574" y="9715"/>
                          <a:pt x="90148" y="10067"/>
                        </a:cubicBezTo>
                        <a:cubicBezTo>
                          <a:pt x="91054" y="10641"/>
                          <a:pt x="91869" y="11214"/>
                          <a:pt x="92628" y="11770"/>
                        </a:cubicBezTo>
                        <a:cubicBezTo>
                          <a:pt x="93146" y="12177"/>
                          <a:pt x="93627" y="12565"/>
                          <a:pt x="94052" y="12954"/>
                        </a:cubicBezTo>
                        <a:cubicBezTo>
                          <a:pt x="94571" y="13417"/>
                          <a:pt x="95015" y="13842"/>
                          <a:pt x="95385" y="14268"/>
                        </a:cubicBezTo>
                        <a:cubicBezTo>
                          <a:pt x="96921" y="15970"/>
                          <a:pt x="97254" y="17358"/>
                          <a:pt x="95940" y="17932"/>
                        </a:cubicBezTo>
                        <a:close/>
                      </a:path>
                    </a:pathLst>
                  </a:custGeom>
                  <a:solidFill>
                    <a:srgbClr val="FFFFFF"/>
                  </a:solidFill>
                  <a:ln w="1851" cap="flat">
                    <a:noFill/>
                    <a:prstDash val="solid"/>
                    <a:miter/>
                  </a:ln>
                </p:spPr>
                <p:txBody>
                  <a:bodyPr/>
                  <a:lstStyle/>
                  <a:p>
                    <a:endParaRPr lang="en-US"/>
                  </a:p>
                </p:txBody>
              </p:sp>
            </p:grpSp>
          </p:grpSp>
        </p:grpSp>
        <p:grpSp>
          <p:nvGrpSpPr>
            <p:cNvPr id="20" name="Graphic 424">
              <a:extLst>
                <a:ext uri="{FF2B5EF4-FFF2-40B4-BE49-F238E27FC236}">
                  <a16:creationId xmlns:a16="http://schemas.microsoft.com/office/drawing/2014/main" id="{5362DF7E-7237-828E-AD39-266FE7E315D1}"/>
                </a:ext>
              </a:extLst>
            </p:cNvPr>
            <p:cNvGrpSpPr/>
            <p:nvPr/>
          </p:nvGrpSpPr>
          <p:grpSpPr>
            <a:xfrm>
              <a:off x="6523921" y="5922303"/>
              <a:ext cx="332458" cy="671072"/>
              <a:chOff x="6364541" y="5614016"/>
              <a:chExt cx="481703" cy="972326"/>
            </a:xfrm>
          </p:grpSpPr>
          <p:grpSp>
            <p:nvGrpSpPr>
              <p:cNvPr id="91" name="Graphic 424">
                <a:extLst>
                  <a:ext uri="{FF2B5EF4-FFF2-40B4-BE49-F238E27FC236}">
                    <a16:creationId xmlns:a16="http://schemas.microsoft.com/office/drawing/2014/main" id="{C4088CE5-F736-8FC8-F624-6997825F2E65}"/>
                  </a:ext>
                </a:extLst>
              </p:cNvPr>
              <p:cNvGrpSpPr/>
              <p:nvPr/>
            </p:nvGrpSpPr>
            <p:grpSpPr>
              <a:xfrm>
                <a:off x="6463176" y="5614016"/>
                <a:ext cx="288892" cy="679252"/>
                <a:chOff x="6463176" y="5614016"/>
                <a:chExt cx="288892" cy="679252"/>
              </a:xfrm>
              <a:solidFill>
                <a:srgbClr val="000000"/>
              </a:solidFill>
            </p:grpSpPr>
            <p:sp>
              <p:nvSpPr>
                <p:cNvPr id="151" name="Freeform 150">
                  <a:extLst>
                    <a:ext uri="{FF2B5EF4-FFF2-40B4-BE49-F238E27FC236}">
                      <a16:creationId xmlns:a16="http://schemas.microsoft.com/office/drawing/2014/main" id="{B8C80325-1571-0938-C124-A0DD998B59C8}"/>
                    </a:ext>
                  </a:extLst>
                </p:cNvPr>
                <p:cNvSpPr/>
                <p:nvPr/>
              </p:nvSpPr>
              <p:spPr>
                <a:xfrm>
                  <a:off x="6607614" y="5614053"/>
                  <a:ext cx="144455" cy="679214"/>
                </a:xfrm>
                <a:custGeom>
                  <a:avLst/>
                  <a:gdLst>
                    <a:gd name="csX0" fmla="*/ 0 w 144455"/>
                    <a:gd name="csY0" fmla="*/ 0 h 679214"/>
                    <a:gd name="csX1" fmla="*/ 0 w 144455"/>
                    <a:gd name="csY1" fmla="*/ 679215 h 679214"/>
                    <a:gd name="csX2" fmla="*/ 144455 w 144455"/>
                    <a:gd name="csY2" fmla="*/ 679215 h 679214"/>
                    <a:gd name="csX3" fmla="*/ 11862 w 144455"/>
                    <a:gd name="csY3" fmla="*/ 0 h 679214"/>
                    <a:gd name="csX4" fmla="*/ 0 w 144455"/>
                    <a:gd name="csY4" fmla="*/ 0 h 679214"/>
                  </a:gdLst>
                  <a:ahLst/>
                  <a:cxnLst>
                    <a:cxn ang="0">
                      <a:pos x="csX0" y="csY0"/>
                    </a:cxn>
                    <a:cxn ang="0">
                      <a:pos x="csX1" y="csY1"/>
                    </a:cxn>
                    <a:cxn ang="0">
                      <a:pos x="csX2" y="csY2"/>
                    </a:cxn>
                    <a:cxn ang="0">
                      <a:pos x="csX3" y="csY3"/>
                    </a:cxn>
                    <a:cxn ang="0">
                      <a:pos x="csX4" y="csY4"/>
                    </a:cxn>
                  </a:cxnLst>
                  <a:rect l="l" t="t" r="r" b="b"/>
                  <a:pathLst>
                    <a:path w="144455" h="679214">
                      <a:moveTo>
                        <a:pt x="0" y="0"/>
                      </a:moveTo>
                      <a:lnTo>
                        <a:pt x="0" y="679215"/>
                      </a:lnTo>
                      <a:lnTo>
                        <a:pt x="144455" y="679215"/>
                      </a:lnTo>
                      <a:lnTo>
                        <a:pt x="11862" y="0"/>
                      </a:lnTo>
                      <a:lnTo>
                        <a:pt x="0" y="0"/>
                      </a:lnTo>
                      <a:close/>
                    </a:path>
                  </a:pathLst>
                </a:custGeom>
                <a:solidFill>
                  <a:srgbClr val="000000"/>
                </a:solidFill>
                <a:ln w="1851" cap="flat">
                  <a:noFill/>
                  <a:prstDash val="solid"/>
                  <a:miter/>
                </a:ln>
              </p:spPr>
              <p:txBody>
                <a:bodyPr/>
                <a:lstStyle/>
                <a:p>
                  <a:endParaRPr lang="en-US"/>
                </a:p>
              </p:txBody>
            </p:sp>
            <p:sp>
              <p:nvSpPr>
                <p:cNvPr id="152" name="Freeform 151">
                  <a:extLst>
                    <a:ext uri="{FF2B5EF4-FFF2-40B4-BE49-F238E27FC236}">
                      <a16:creationId xmlns:a16="http://schemas.microsoft.com/office/drawing/2014/main" id="{19818339-EBE8-55D9-2ADA-992F2F78C84F}"/>
                    </a:ext>
                  </a:extLst>
                </p:cNvPr>
                <p:cNvSpPr/>
                <p:nvPr/>
              </p:nvSpPr>
              <p:spPr>
                <a:xfrm>
                  <a:off x="6463176" y="5614016"/>
                  <a:ext cx="144437" cy="679252"/>
                </a:xfrm>
                <a:custGeom>
                  <a:avLst/>
                  <a:gdLst>
                    <a:gd name="csX0" fmla="*/ 132593 w 144437"/>
                    <a:gd name="csY0" fmla="*/ 19 h 679252"/>
                    <a:gd name="csX1" fmla="*/ 0 w 144437"/>
                    <a:gd name="csY1" fmla="*/ 679252 h 679252"/>
                    <a:gd name="csX2" fmla="*/ 144437 w 144437"/>
                    <a:gd name="csY2" fmla="*/ 679252 h 679252"/>
                    <a:gd name="csX3" fmla="*/ 144437 w 144437"/>
                    <a:gd name="csY3" fmla="*/ 37 h 679252"/>
                    <a:gd name="csX4" fmla="*/ 132593 w 144437"/>
                    <a:gd name="csY4" fmla="*/ 0 h 679252"/>
                  </a:gdLst>
                  <a:ahLst/>
                  <a:cxnLst>
                    <a:cxn ang="0">
                      <a:pos x="csX0" y="csY0"/>
                    </a:cxn>
                    <a:cxn ang="0">
                      <a:pos x="csX1" y="csY1"/>
                    </a:cxn>
                    <a:cxn ang="0">
                      <a:pos x="csX2" y="csY2"/>
                    </a:cxn>
                    <a:cxn ang="0">
                      <a:pos x="csX3" y="csY3"/>
                    </a:cxn>
                    <a:cxn ang="0">
                      <a:pos x="csX4" y="csY4"/>
                    </a:cxn>
                  </a:cxnLst>
                  <a:rect l="l" t="t" r="r" b="b"/>
                  <a:pathLst>
                    <a:path w="144437" h="679252">
                      <a:moveTo>
                        <a:pt x="132593" y="19"/>
                      </a:moveTo>
                      <a:lnTo>
                        <a:pt x="0" y="679252"/>
                      </a:lnTo>
                      <a:lnTo>
                        <a:pt x="144437" y="679252"/>
                      </a:lnTo>
                      <a:lnTo>
                        <a:pt x="144437" y="37"/>
                      </a:lnTo>
                      <a:cubicBezTo>
                        <a:pt x="129873" y="37"/>
                        <a:pt x="147157" y="19"/>
                        <a:pt x="132593" y="0"/>
                      </a:cubicBezTo>
                      <a:close/>
                    </a:path>
                  </a:pathLst>
                </a:custGeom>
                <a:solidFill>
                  <a:srgbClr val="000000"/>
                </a:solidFill>
                <a:ln w="1851" cap="flat">
                  <a:noFill/>
                  <a:prstDash val="solid"/>
                  <a:miter/>
                </a:ln>
              </p:spPr>
              <p:txBody>
                <a:bodyPr/>
                <a:lstStyle/>
                <a:p>
                  <a:endParaRPr lang="en-US"/>
                </a:p>
              </p:txBody>
            </p:sp>
          </p:grpSp>
          <p:grpSp>
            <p:nvGrpSpPr>
              <p:cNvPr id="92" name="Graphic 424">
                <a:extLst>
                  <a:ext uri="{FF2B5EF4-FFF2-40B4-BE49-F238E27FC236}">
                    <a16:creationId xmlns:a16="http://schemas.microsoft.com/office/drawing/2014/main" id="{DDC8F272-4781-7EC8-339B-EE50521BA38C}"/>
                  </a:ext>
                </a:extLst>
              </p:cNvPr>
              <p:cNvGrpSpPr/>
              <p:nvPr/>
            </p:nvGrpSpPr>
            <p:grpSpPr>
              <a:xfrm>
                <a:off x="6364541" y="6082099"/>
                <a:ext cx="481703" cy="504243"/>
                <a:chOff x="6364541" y="6082099"/>
                <a:chExt cx="481703" cy="504243"/>
              </a:xfrm>
            </p:grpSpPr>
            <p:sp>
              <p:nvSpPr>
                <p:cNvPr id="99" name="Freeform 98">
                  <a:extLst>
                    <a:ext uri="{FF2B5EF4-FFF2-40B4-BE49-F238E27FC236}">
                      <a16:creationId xmlns:a16="http://schemas.microsoft.com/office/drawing/2014/main" id="{C97B29AD-98E2-96EB-089D-B19CEE7FCBD8}"/>
                    </a:ext>
                  </a:extLst>
                </p:cNvPr>
                <p:cNvSpPr/>
                <p:nvPr/>
              </p:nvSpPr>
              <p:spPr>
                <a:xfrm>
                  <a:off x="6364541" y="6082099"/>
                  <a:ext cx="481703" cy="504243"/>
                </a:xfrm>
                <a:custGeom>
                  <a:avLst/>
                  <a:gdLst>
                    <a:gd name="csX0" fmla="*/ 240852 w 481703"/>
                    <a:gd name="csY0" fmla="*/ 504244 h 504243"/>
                    <a:gd name="csX1" fmla="*/ 147102 w 481703"/>
                    <a:gd name="csY1" fmla="*/ 484424 h 504243"/>
                    <a:gd name="csX2" fmla="*/ 70544 w 481703"/>
                    <a:gd name="csY2" fmla="*/ 430387 h 504243"/>
                    <a:gd name="csX3" fmla="*/ 18931 w 481703"/>
                    <a:gd name="csY3" fmla="*/ 350258 h 504243"/>
                    <a:gd name="csX4" fmla="*/ 0 w 481703"/>
                    <a:gd name="csY4" fmla="*/ 252122 h 504243"/>
                    <a:gd name="csX5" fmla="*/ 18931 w 481703"/>
                    <a:gd name="csY5" fmla="*/ 153986 h 504243"/>
                    <a:gd name="csX6" fmla="*/ 70544 w 481703"/>
                    <a:gd name="csY6" fmla="*/ 73856 h 504243"/>
                    <a:gd name="csX7" fmla="*/ 147102 w 481703"/>
                    <a:gd name="csY7" fmla="*/ 19820 h 504243"/>
                    <a:gd name="csX8" fmla="*/ 240852 w 481703"/>
                    <a:gd name="csY8" fmla="*/ 0 h 504243"/>
                    <a:gd name="csX9" fmla="*/ 334602 w 481703"/>
                    <a:gd name="csY9" fmla="*/ 19820 h 504243"/>
                    <a:gd name="csX10" fmla="*/ 411160 w 481703"/>
                    <a:gd name="csY10" fmla="*/ 73856 h 504243"/>
                    <a:gd name="csX11" fmla="*/ 462772 w 481703"/>
                    <a:gd name="csY11" fmla="*/ 153986 h 504243"/>
                    <a:gd name="csX12" fmla="*/ 481704 w 481703"/>
                    <a:gd name="csY12" fmla="*/ 252122 h 504243"/>
                    <a:gd name="csX13" fmla="*/ 462772 w 481703"/>
                    <a:gd name="csY13" fmla="*/ 350258 h 504243"/>
                    <a:gd name="csX14" fmla="*/ 411160 w 481703"/>
                    <a:gd name="csY14" fmla="*/ 430387 h 504243"/>
                    <a:gd name="csX15" fmla="*/ 334602 w 481703"/>
                    <a:gd name="csY15" fmla="*/ 484424 h 504243"/>
                    <a:gd name="csX16" fmla="*/ 240852 w 481703"/>
                    <a:gd name="csY16" fmla="*/ 504244 h 5042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81703" h="504243">
                      <a:moveTo>
                        <a:pt x="240852" y="504244"/>
                      </a:moveTo>
                      <a:cubicBezTo>
                        <a:pt x="208337" y="504244"/>
                        <a:pt x="176803" y="497582"/>
                        <a:pt x="147102" y="484424"/>
                      </a:cubicBezTo>
                      <a:cubicBezTo>
                        <a:pt x="118418" y="471729"/>
                        <a:pt x="92658" y="453556"/>
                        <a:pt x="70544" y="430387"/>
                      </a:cubicBezTo>
                      <a:cubicBezTo>
                        <a:pt x="48429" y="407237"/>
                        <a:pt x="31053" y="380274"/>
                        <a:pt x="18931" y="350258"/>
                      </a:cubicBezTo>
                      <a:cubicBezTo>
                        <a:pt x="6366" y="319168"/>
                        <a:pt x="0" y="286154"/>
                        <a:pt x="0" y="252122"/>
                      </a:cubicBezTo>
                      <a:cubicBezTo>
                        <a:pt x="0" y="218090"/>
                        <a:pt x="6366" y="185076"/>
                        <a:pt x="18931" y="153986"/>
                      </a:cubicBezTo>
                      <a:cubicBezTo>
                        <a:pt x="31071" y="123970"/>
                        <a:pt x="48429" y="97007"/>
                        <a:pt x="70544" y="73856"/>
                      </a:cubicBezTo>
                      <a:cubicBezTo>
                        <a:pt x="92658" y="50706"/>
                        <a:pt x="118418" y="32515"/>
                        <a:pt x="147102" y="19820"/>
                      </a:cubicBezTo>
                      <a:cubicBezTo>
                        <a:pt x="176785" y="6681"/>
                        <a:pt x="208337" y="0"/>
                        <a:pt x="240852" y="0"/>
                      </a:cubicBezTo>
                      <a:cubicBezTo>
                        <a:pt x="273366" y="0"/>
                        <a:pt x="304900" y="6662"/>
                        <a:pt x="334602" y="19820"/>
                      </a:cubicBezTo>
                      <a:cubicBezTo>
                        <a:pt x="363286" y="32515"/>
                        <a:pt x="389046" y="50687"/>
                        <a:pt x="411160" y="73856"/>
                      </a:cubicBezTo>
                      <a:cubicBezTo>
                        <a:pt x="433274" y="97007"/>
                        <a:pt x="450651" y="123970"/>
                        <a:pt x="462772" y="153986"/>
                      </a:cubicBezTo>
                      <a:cubicBezTo>
                        <a:pt x="475338" y="185076"/>
                        <a:pt x="481704" y="218090"/>
                        <a:pt x="481704" y="252122"/>
                      </a:cubicBezTo>
                      <a:cubicBezTo>
                        <a:pt x="481704" y="286154"/>
                        <a:pt x="475338" y="319168"/>
                        <a:pt x="462772" y="350258"/>
                      </a:cubicBezTo>
                      <a:cubicBezTo>
                        <a:pt x="450633" y="380274"/>
                        <a:pt x="433274" y="407237"/>
                        <a:pt x="411160" y="430387"/>
                      </a:cubicBezTo>
                      <a:cubicBezTo>
                        <a:pt x="389046" y="453538"/>
                        <a:pt x="363286" y="471729"/>
                        <a:pt x="334602" y="484424"/>
                      </a:cubicBezTo>
                      <a:cubicBezTo>
                        <a:pt x="304919" y="497563"/>
                        <a:pt x="273366" y="504244"/>
                        <a:pt x="240852" y="504244"/>
                      </a:cubicBezTo>
                      <a:close/>
                    </a:path>
                  </a:pathLst>
                </a:custGeom>
                <a:solidFill>
                  <a:srgbClr val="FFFFFF">
                    <a:alpha val="0"/>
                  </a:srgbClr>
                </a:solidFill>
                <a:ln w="1851" cap="flat">
                  <a:noFill/>
                  <a:prstDash val="solid"/>
                  <a:miter/>
                </a:ln>
              </p:spPr>
              <p:txBody>
                <a:bodyPr/>
                <a:lstStyle/>
                <a:p>
                  <a:endParaRPr lang="en-US"/>
                </a:p>
              </p:txBody>
            </p:sp>
            <p:sp>
              <p:nvSpPr>
                <p:cNvPr id="100" name="Freeform 99">
                  <a:extLst>
                    <a:ext uri="{FF2B5EF4-FFF2-40B4-BE49-F238E27FC236}">
                      <a16:creationId xmlns:a16="http://schemas.microsoft.com/office/drawing/2014/main" id="{3627CC78-B0B3-5A29-94DE-420A28B5E9B7}"/>
                    </a:ext>
                  </a:extLst>
                </p:cNvPr>
                <p:cNvSpPr/>
                <p:nvPr/>
              </p:nvSpPr>
              <p:spPr>
                <a:xfrm>
                  <a:off x="6365485" y="6082359"/>
                  <a:ext cx="479816" cy="501874"/>
                </a:xfrm>
                <a:custGeom>
                  <a:avLst/>
                  <a:gdLst>
                    <a:gd name="csX0" fmla="*/ 239908 w 479816"/>
                    <a:gd name="csY0" fmla="*/ 501875 h 501874"/>
                    <a:gd name="csX1" fmla="*/ 146528 w 479816"/>
                    <a:gd name="csY1" fmla="*/ 482148 h 501874"/>
                    <a:gd name="csX2" fmla="*/ 70266 w 479816"/>
                    <a:gd name="csY2" fmla="*/ 428370 h 501874"/>
                    <a:gd name="csX3" fmla="*/ 18857 w 479816"/>
                    <a:gd name="csY3" fmla="*/ 348611 h 501874"/>
                    <a:gd name="csX4" fmla="*/ 0 w 479816"/>
                    <a:gd name="csY4" fmla="*/ 250937 h 501874"/>
                    <a:gd name="csX5" fmla="*/ 18857 w 479816"/>
                    <a:gd name="csY5" fmla="*/ 153264 h 501874"/>
                    <a:gd name="csX6" fmla="*/ 70266 w 479816"/>
                    <a:gd name="csY6" fmla="*/ 73505 h 501874"/>
                    <a:gd name="csX7" fmla="*/ 146528 w 479816"/>
                    <a:gd name="csY7" fmla="*/ 19727 h 501874"/>
                    <a:gd name="csX8" fmla="*/ 239908 w 479816"/>
                    <a:gd name="csY8" fmla="*/ 0 h 501874"/>
                    <a:gd name="csX9" fmla="*/ 333288 w 479816"/>
                    <a:gd name="csY9" fmla="*/ 19727 h 501874"/>
                    <a:gd name="csX10" fmla="*/ 409550 w 479816"/>
                    <a:gd name="csY10" fmla="*/ 73505 h 501874"/>
                    <a:gd name="csX11" fmla="*/ 460959 w 479816"/>
                    <a:gd name="csY11" fmla="*/ 153264 h 501874"/>
                    <a:gd name="csX12" fmla="*/ 479816 w 479816"/>
                    <a:gd name="csY12" fmla="*/ 250937 h 501874"/>
                    <a:gd name="csX13" fmla="*/ 460959 w 479816"/>
                    <a:gd name="csY13" fmla="*/ 348611 h 501874"/>
                    <a:gd name="csX14" fmla="*/ 409550 w 479816"/>
                    <a:gd name="csY14" fmla="*/ 428370 h 501874"/>
                    <a:gd name="csX15" fmla="*/ 333288 w 479816"/>
                    <a:gd name="csY15" fmla="*/ 482148 h 501874"/>
                    <a:gd name="csX16" fmla="*/ 239908 w 479816"/>
                    <a:gd name="csY16" fmla="*/ 501875 h 5018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9816" h="501874">
                      <a:moveTo>
                        <a:pt x="239908" y="501875"/>
                      </a:moveTo>
                      <a:cubicBezTo>
                        <a:pt x="207523" y="501875"/>
                        <a:pt x="176100" y="495231"/>
                        <a:pt x="146528" y="482148"/>
                      </a:cubicBezTo>
                      <a:cubicBezTo>
                        <a:pt x="117956" y="469508"/>
                        <a:pt x="92307" y="451410"/>
                        <a:pt x="70266" y="428370"/>
                      </a:cubicBezTo>
                      <a:cubicBezTo>
                        <a:pt x="48226" y="405331"/>
                        <a:pt x="30942" y="378479"/>
                        <a:pt x="18857" y="348611"/>
                      </a:cubicBezTo>
                      <a:cubicBezTo>
                        <a:pt x="6347" y="317669"/>
                        <a:pt x="0" y="284803"/>
                        <a:pt x="0" y="250937"/>
                      </a:cubicBezTo>
                      <a:cubicBezTo>
                        <a:pt x="0" y="217072"/>
                        <a:pt x="6347" y="184187"/>
                        <a:pt x="18857" y="153264"/>
                      </a:cubicBezTo>
                      <a:cubicBezTo>
                        <a:pt x="30942" y="123378"/>
                        <a:pt x="48244" y="96544"/>
                        <a:pt x="70266" y="73505"/>
                      </a:cubicBezTo>
                      <a:cubicBezTo>
                        <a:pt x="92307" y="50465"/>
                        <a:pt x="117956" y="32366"/>
                        <a:pt x="146528" y="19727"/>
                      </a:cubicBezTo>
                      <a:cubicBezTo>
                        <a:pt x="176100" y="6643"/>
                        <a:pt x="207523" y="0"/>
                        <a:pt x="239908" y="0"/>
                      </a:cubicBezTo>
                      <a:cubicBezTo>
                        <a:pt x="272293" y="0"/>
                        <a:pt x="303716" y="6643"/>
                        <a:pt x="333288" y="19727"/>
                      </a:cubicBezTo>
                      <a:cubicBezTo>
                        <a:pt x="361861" y="32366"/>
                        <a:pt x="387510" y="50465"/>
                        <a:pt x="409550" y="73505"/>
                      </a:cubicBezTo>
                      <a:cubicBezTo>
                        <a:pt x="431590" y="96544"/>
                        <a:pt x="448875" y="123396"/>
                        <a:pt x="460959" y="153264"/>
                      </a:cubicBezTo>
                      <a:cubicBezTo>
                        <a:pt x="473469" y="184206"/>
                        <a:pt x="479816" y="217072"/>
                        <a:pt x="479816" y="250937"/>
                      </a:cubicBezTo>
                      <a:cubicBezTo>
                        <a:pt x="479816" y="284803"/>
                        <a:pt x="473469" y="317688"/>
                        <a:pt x="460959" y="348611"/>
                      </a:cubicBezTo>
                      <a:cubicBezTo>
                        <a:pt x="448875" y="378497"/>
                        <a:pt x="431572" y="405331"/>
                        <a:pt x="409550" y="428370"/>
                      </a:cubicBezTo>
                      <a:cubicBezTo>
                        <a:pt x="387510" y="451410"/>
                        <a:pt x="361861" y="469508"/>
                        <a:pt x="333288" y="482148"/>
                      </a:cubicBezTo>
                      <a:cubicBezTo>
                        <a:pt x="303716" y="495231"/>
                        <a:pt x="272293" y="501875"/>
                        <a:pt x="239908" y="501875"/>
                      </a:cubicBezTo>
                      <a:close/>
                    </a:path>
                  </a:pathLst>
                </a:custGeom>
                <a:solidFill>
                  <a:srgbClr val="FAFAFA">
                    <a:alpha val="2000"/>
                  </a:srgbClr>
                </a:solidFill>
                <a:ln w="1851" cap="flat">
                  <a:noFill/>
                  <a:prstDash val="solid"/>
                  <a:miter/>
                </a:ln>
              </p:spPr>
              <p:txBody>
                <a:bodyPr/>
                <a:lstStyle/>
                <a:p>
                  <a:endParaRPr lang="en-US"/>
                </a:p>
              </p:txBody>
            </p:sp>
            <p:sp>
              <p:nvSpPr>
                <p:cNvPr id="101" name="Freeform 100">
                  <a:extLst>
                    <a:ext uri="{FF2B5EF4-FFF2-40B4-BE49-F238E27FC236}">
                      <a16:creationId xmlns:a16="http://schemas.microsoft.com/office/drawing/2014/main" id="{4CA8E2C0-F7BE-1B25-1F2C-670D309F226E}"/>
                    </a:ext>
                  </a:extLst>
                </p:cNvPr>
                <p:cNvSpPr/>
                <p:nvPr/>
              </p:nvSpPr>
              <p:spPr>
                <a:xfrm>
                  <a:off x="6366429" y="6082525"/>
                  <a:ext cx="477928" cy="499580"/>
                </a:xfrm>
                <a:custGeom>
                  <a:avLst/>
                  <a:gdLst>
                    <a:gd name="csX0" fmla="*/ 238964 w 477928"/>
                    <a:gd name="csY0" fmla="*/ 499580 h 499580"/>
                    <a:gd name="csX1" fmla="*/ 145955 w 477928"/>
                    <a:gd name="csY1" fmla="*/ 479946 h 499580"/>
                    <a:gd name="csX2" fmla="*/ 69989 w 477928"/>
                    <a:gd name="csY2" fmla="*/ 426409 h 499580"/>
                    <a:gd name="csX3" fmla="*/ 18783 w 477928"/>
                    <a:gd name="csY3" fmla="*/ 347019 h 499580"/>
                    <a:gd name="csX4" fmla="*/ 0 w 477928"/>
                    <a:gd name="csY4" fmla="*/ 249790 h 499580"/>
                    <a:gd name="csX5" fmla="*/ 18783 w 477928"/>
                    <a:gd name="csY5" fmla="*/ 152561 h 499580"/>
                    <a:gd name="csX6" fmla="*/ 69989 w 477928"/>
                    <a:gd name="csY6" fmla="*/ 73172 h 499580"/>
                    <a:gd name="csX7" fmla="*/ 145955 w 477928"/>
                    <a:gd name="csY7" fmla="*/ 19635 h 499580"/>
                    <a:gd name="csX8" fmla="*/ 238964 w 477928"/>
                    <a:gd name="csY8" fmla="*/ 0 h 499580"/>
                    <a:gd name="csX9" fmla="*/ 331974 w 477928"/>
                    <a:gd name="csY9" fmla="*/ 19635 h 499580"/>
                    <a:gd name="csX10" fmla="*/ 407940 w 477928"/>
                    <a:gd name="csY10" fmla="*/ 73172 h 499580"/>
                    <a:gd name="csX11" fmla="*/ 459145 w 477928"/>
                    <a:gd name="csY11" fmla="*/ 152561 h 499580"/>
                    <a:gd name="csX12" fmla="*/ 477929 w 477928"/>
                    <a:gd name="csY12" fmla="*/ 249790 h 499580"/>
                    <a:gd name="csX13" fmla="*/ 459145 w 477928"/>
                    <a:gd name="csY13" fmla="*/ 347019 h 499580"/>
                    <a:gd name="csX14" fmla="*/ 407940 w 477928"/>
                    <a:gd name="csY14" fmla="*/ 426409 h 499580"/>
                    <a:gd name="csX15" fmla="*/ 331974 w 477928"/>
                    <a:gd name="csY15" fmla="*/ 479946 h 499580"/>
                    <a:gd name="csX16" fmla="*/ 238964 w 477928"/>
                    <a:gd name="csY16" fmla="*/ 499580 h 4995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7928" h="499580">
                      <a:moveTo>
                        <a:pt x="238964" y="499580"/>
                      </a:moveTo>
                      <a:cubicBezTo>
                        <a:pt x="206709" y="499580"/>
                        <a:pt x="175416" y="492974"/>
                        <a:pt x="145955" y="479946"/>
                      </a:cubicBezTo>
                      <a:cubicBezTo>
                        <a:pt x="117493" y="467362"/>
                        <a:pt x="91936" y="449356"/>
                        <a:pt x="69989" y="426409"/>
                      </a:cubicBezTo>
                      <a:cubicBezTo>
                        <a:pt x="48041" y="403462"/>
                        <a:pt x="30812" y="376758"/>
                        <a:pt x="18783" y="347019"/>
                      </a:cubicBezTo>
                      <a:cubicBezTo>
                        <a:pt x="6329" y="316226"/>
                        <a:pt x="0" y="283508"/>
                        <a:pt x="0" y="249790"/>
                      </a:cubicBezTo>
                      <a:cubicBezTo>
                        <a:pt x="0" y="216073"/>
                        <a:pt x="6311" y="183355"/>
                        <a:pt x="18783" y="152561"/>
                      </a:cubicBezTo>
                      <a:cubicBezTo>
                        <a:pt x="30812" y="122822"/>
                        <a:pt x="48041" y="96100"/>
                        <a:pt x="69989" y="73172"/>
                      </a:cubicBezTo>
                      <a:cubicBezTo>
                        <a:pt x="91936" y="50225"/>
                        <a:pt x="117493" y="32219"/>
                        <a:pt x="145955" y="19635"/>
                      </a:cubicBezTo>
                      <a:cubicBezTo>
                        <a:pt x="175416" y="6607"/>
                        <a:pt x="206709" y="0"/>
                        <a:pt x="238964" y="0"/>
                      </a:cubicBezTo>
                      <a:cubicBezTo>
                        <a:pt x="271220" y="0"/>
                        <a:pt x="302513" y="6607"/>
                        <a:pt x="331974" y="19635"/>
                      </a:cubicBezTo>
                      <a:cubicBezTo>
                        <a:pt x="360436" y="32219"/>
                        <a:pt x="385992" y="50225"/>
                        <a:pt x="407940" y="73172"/>
                      </a:cubicBezTo>
                      <a:cubicBezTo>
                        <a:pt x="429888" y="96119"/>
                        <a:pt x="447117" y="122822"/>
                        <a:pt x="459145" y="152561"/>
                      </a:cubicBezTo>
                      <a:cubicBezTo>
                        <a:pt x="471600" y="183355"/>
                        <a:pt x="477929" y="216073"/>
                        <a:pt x="477929" y="249790"/>
                      </a:cubicBezTo>
                      <a:cubicBezTo>
                        <a:pt x="477929" y="283508"/>
                        <a:pt x="471618" y="316226"/>
                        <a:pt x="459145" y="347019"/>
                      </a:cubicBezTo>
                      <a:cubicBezTo>
                        <a:pt x="447117" y="376758"/>
                        <a:pt x="429888" y="403480"/>
                        <a:pt x="407940" y="426409"/>
                      </a:cubicBezTo>
                      <a:cubicBezTo>
                        <a:pt x="385992" y="449356"/>
                        <a:pt x="360436" y="467362"/>
                        <a:pt x="331974" y="479946"/>
                      </a:cubicBezTo>
                      <a:cubicBezTo>
                        <a:pt x="302513" y="492974"/>
                        <a:pt x="271220" y="499580"/>
                        <a:pt x="238964" y="499580"/>
                      </a:cubicBezTo>
                      <a:close/>
                    </a:path>
                  </a:pathLst>
                </a:custGeom>
                <a:solidFill>
                  <a:srgbClr val="F5F5F5">
                    <a:alpha val="4000"/>
                  </a:srgbClr>
                </a:solidFill>
                <a:ln w="1851" cap="flat">
                  <a:noFill/>
                  <a:prstDash val="solid"/>
                  <a:miter/>
                </a:ln>
              </p:spPr>
              <p:txBody>
                <a:bodyPr/>
                <a:lstStyle/>
                <a:p>
                  <a:endParaRPr lang="en-US"/>
                </a:p>
              </p:txBody>
            </p:sp>
            <p:sp>
              <p:nvSpPr>
                <p:cNvPr id="102" name="Freeform 101">
                  <a:extLst>
                    <a:ext uri="{FF2B5EF4-FFF2-40B4-BE49-F238E27FC236}">
                      <a16:creationId xmlns:a16="http://schemas.microsoft.com/office/drawing/2014/main" id="{A06DDD8E-AE56-E0DE-3B1D-C8DFF1F8FB15}"/>
                    </a:ext>
                  </a:extLst>
                </p:cNvPr>
                <p:cNvSpPr/>
                <p:nvPr/>
              </p:nvSpPr>
              <p:spPr>
                <a:xfrm>
                  <a:off x="6367391" y="6082710"/>
                  <a:ext cx="476004" cy="497266"/>
                </a:xfrm>
                <a:custGeom>
                  <a:avLst/>
                  <a:gdLst>
                    <a:gd name="csX0" fmla="*/ 238002 w 476004"/>
                    <a:gd name="csY0" fmla="*/ 497267 h 497266"/>
                    <a:gd name="csX1" fmla="*/ 145362 w 476004"/>
                    <a:gd name="csY1" fmla="*/ 477725 h 497266"/>
                    <a:gd name="csX2" fmla="*/ 69711 w 476004"/>
                    <a:gd name="csY2" fmla="*/ 424447 h 497266"/>
                    <a:gd name="csX3" fmla="*/ 18709 w 476004"/>
                    <a:gd name="csY3" fmla="*/ 345409 h 497266"/>
                    <a:gd name="csX4" fmla="*/ 0 w 476004"/>
                    <a:gd name="csY4" fmla="*/ 248643 h 497266"/>
                    <a:gd name="csX5" fmla="*/ 18709 w 476004"/>
                    <a:gd name="csY5" fmla="*/ 151858 h 497266"/>
                    <a:gd name="csX6" fmla="*/ 69711 w 476004"/>
                    <a:gd name="csY6" fmla="*/ 72820 h 497266"/>
                    <a:gd name="csX7" fmla="*/ 145362 w 476004"/>
                    <a:gd name="csY7" fmla="*/ 19542 h 497266"/>
                    <a:gd name="csX8" fmla="*/ 238002 w 476004"/>
                    <a:gd name="csY8" fmla="*/ 0 h 497266"/>
                    <a:gd name="csX9" fmla="*/ 330642 w 476004"/>
                    <a:gd name="csY9" fmla="*/ 19542 h 497266"/>
                    <a:gd name="csX10" fmla="*/ 406293 w 476004"/>
                    <a:gd name="csY10" fmla="*/ 72820 h 497266"/>
                    <a:gd name="csX11" fmla="*/ 457295 w 476004"/>
                    <a:gd name="csY11" fmla="*/ 151858 h 497266"/>
                    <a:gd name="csX12" fmla="*/ 476004 w 476004"/>
                    <a:gd name="csY12" fmla="*/ 248643 h 497266"/>
                    <a:gd name="csX13" fmla="*/ 457295 w 476004"/>
                    <a:gd name="csY13" fmla="*/ 345409 h 497266"/>
                    <a:gd name="csX14" fmla="*/ 406293 w 476004"/>
                    <a:gd name="csY14" fmla="*/ 424447 h 497266"/>
                    <a:gd name="csX15" fmla="*/ 330642 w 476004"/>
                    <a:gd name="csY15" fmla="*/ 477725 h 497266"/>
                    <a:gd name="csX16" fmla="*/ 238002 w 476004"/>
                    <a:gd name="csY16" fmla="*/ 497267 h 497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6004" h="497266">
                      <a:moveTo>
                        <a:pt x="238002" y="497267"/>
                      </a:moveTo>
                      <a:cubicBezTo>
                        <a:pt x="205876" y="497267"/>
                        <a:pt x="174694" y="490697"/>
                        <a:pt x="145362" y="477725"/>
                      </a:cubicBezTo>
                      <a:cubicBezTo>
                        <a:pt x="117012" y="465196"/>
                        <a:pt x="91566" y="447283"/>
                        <a:pt x="69711" y="424447"/>
                      </a:cubicBezTo>
                      <a:cubicBezTo>
                        <a:pt x="47856" y="401611"/>
                        <a:pt x="30683" y="375018"/>
                        <a:pt x="18709" y="345409"/>
                      </a:cubicBezTo>
                      <a:cubicBezTo>
                        <a:pt x="6292" y="314764"/>
                        <a:pt x="0" y="282193"/>
                        <a:pt x="0" y="248643"/>
                      </a:cubicBezTo>
                      <a:cubicBezTo>
                        <a:pt x="0" y="215092"/>
                        <a:pt x="6292" y="182522"/>
                        <a:pt x="18709" y="151858"/>
                      </a:cubicBezTo>
                      <a:cubicBezTo>
                        <a:pt x="30701" y="122249"/>
                        <a:pt x="47856" y="95656"/>
                        <a:pt x="69711" y="72820"/>
                      </a:cubicBezTo>
                      <a:cubicBezTo>
                        <a:pt x="91566" y="49984"/>
                        <a:pt x="117030" y="32052"/>
                        <a:pt x="145362" y="19542"/>
                      </a:cubicBezTo>
                      <a:cubicBezTo>
                        <a:pt x="174712" y="6570"/>
                        <a:pt x="205876" y="0"/>
                        <a:pt x="238002" y="0"/>
                      </a:cubicBezTo>
                      <a:cubicBezTo>
                        <a:pt x="270128" y="0"/>
                        <a:pt x="301310" y="6570"/>
                        <a:pt x="330642" y="19542"/>
                      </a:cubicBezTo>
                      <a:cubicBezTo>
                        <a:pt x="358992" y="32070"/>
                        <a:pt x="384438" y="49984"/>
                        <a:pt x="406293" y="72820"/>
                      </a:cubicBezTo>
                      <a:cubicBezTo>
                        <a:pt x="428148" y="95656"/>
                        <a:pt x="445321" y="122249"/>
                        <a:pt x="457295" y="151858"/>
                      </a:cubicBezTo>
                      <a:cubicBezTo>
                        <a:pt x="469712" y="182503"/>
                        <a:pt x="476004" y="215073"/>
                        <a:pt x="476004" y="248643"/>
                      </a:cubicBezTo>
                      <a:cubicBezTo>
                        <a:pt x="476004" y="282212"/>
                        <a:pt x="469712" y="314764"/>
                        <a:pt x="457295" y="345409"/>
                      </a:cubicBezTo>
                      <a:cubicBezTo>
                        <a:pt x="445303" y="375018"/>
                        <a:pt x="428148" y="401611"/>
                        <a:pt x="406293" y="424447"/>
                      </a:cubicBezTo>
                      <a:cubicBezTo>
                        <a:pt x="384438" y="447283"/>
                        <a:pt x="358974" y="465215"/>
                        <a:pt x="330642" y="477725"/>
                      </a:cubicBezTo>
                      <a:cubicBezTo>
                        <a:pt x="301292" y="490697"/>
                        <a:pt x="270128" y="497267"/>
                        <a:pt x="238002" y="497267"/>
                      </a:cubicBezTo>
                      <a:close/>
                    </a:path>
                  </a:pathLst>
                </a:custGeom>
                <a:solidFill>
                  <a:srgbClr val="F0F0F0">
                    <a:alpha val="6000"/>
                  </a:srgbClr>
                </a:solidFill>
                <a:ln w="1851" cap="flat">
                  <a:noFill/>
                  <a:prstDash val="solid"/>
                  <a:miter/>
                </a:ln>
              </p:spPr>
              <p:txBody>
                <a:bodyPr/>
                <a:lstStyle/>
                <a:p>
                  <a:endParaRPr lang="en-US"/>
                </a:p>
              </p:txBody>
            </p:sp>
            <p:sp>
              <p:nvSpPr>
                <p:cNvPr id="103" name="Freeform 102">
                  <a:extLst>
                    <a:ext uri="{FF2B5EF4-FFF2-40B4-BE49-F238E27FC236}">
                      <a16:creationId xmlns:a16="http://schemas.microsoft.com/office/drawing/2014/main" id="{EAFEEAE3-45E7-5385-6BB7-8DEC694CDD7A}"/>
                    </a:ext>
                  </a:extLst>
                </p:cNvPr>
                <p:cNvSpPr/>
                <p:nvPr/>
              </p:nvSpPr>
              <p:spPr>
                <a:xfrm>
                  <a:off x="6368279" y="6082895"/>
                  <a:ext cx="474190" cy="494953"/>
                </a:xfrm>
                <a:custGeom>
                  <a:avLst/>
                  <a:gdLst>
                    <a:gd name="csX0" fmla="*/ 237095 w 474190"/>
                    <a:gd name="csY0" fmla="*/ 494954 h 494953"/>
                    <a:gd name="csX1" fmla="*/ 144807 w 474190"/>
                    <a:gd name="csY1" fmla="*/ 475504 h 494953"/>
                    <a:gd name="csX2" fmla="*/ 69452 w 474190"/>
                    <a:gd name="csY2" fmla="*/ 422467 h 494953"/>
                    <a:gd name="csX3" fmla="*/ 18635 w 474190"/>
                    <a:gd name="csY3" fmla="*/ 343799 h 494953"/>
                    <a:gd name="csX4" fmla="*/ 0 w 474190"/>
                    <a:gd name="csY4" fmla="*/ 247477 h 494953"/>
                    <a:gd name="csX5" fmla="*/ 18635 w 474190"/>
                    <a:gd name="csY5" fmla="*/ 151155 h 494953"/>
                    <a:gd name="csX6" fmla="*/ 69452 w 474190"/>
                    <a:gd name="csY6" fmla="*/ 72487 h 494953"/>
                    <a:gd name="csX7" fmla="*/ 144807 w 474190"/>
                    <a:gd name="csY7" fmla="*/ 19450 h 494953"/>
                    <a:gd name="csX8" fmla="*/ 237095 w 474190"/>
                    <a:gd name="csY8" fmla="*/ 0 h 494953"/>
                    <a:gd name="csX9" fmla="*/ 329383 w 474190"/>
                    <a:gd name="csY9" fmla="*/ 19450 h 494953"/>
                    <a:gd name="csX10" fmla="*/ 404739 w 474190"/>
                    <a:gd name="csY10" fmla="*/ 72487 h 494953"/>
                    <a:gd name="csX11" fmla="*/ 455555 w 474190"/>
                    <a:gd name="csY11" fmla="*/ 151155 h 494953"/>
                    <a:gd name="csX12" fmla="*/ 474191 w 474190"/>
                    <a:gd name="csY12" fmla="*/ 247477 h 494953"/>
                    <a:gd name="csX13" fmla="*/ 455555 w 474190"/>
                    <a:gd name="csY13" fmla="*/ 343799 h 494953"/>
                    <a:gd name="csX14" fmla="*/ 404739 w 474190"/>
                    <a:gd name="csY14" fmla="*/ 422467 h 494953"/>
                    <a:gd name="csX15" fmla="*/ 329383 w 474190"/>
                    <a:gd name="csY15" fmla="*/ 475504 h 494953"/>
                    <a:gd name="csX16" fmla="*/ 237095 w 474190"/>
                    <a:gd name="csY16" fmla="*/ 494954 h 494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4190" h="494953">
                      <a:moveTo>
                        <a:pt x="237095" y="494954"/>
                      </a:moveTo>
                      <a:cubicBezTo>
                        <a:pt x="205080" y="494954"/>
                        <a:pt x="174046" y="488403"/>
                        <a:pt x="144807" y="475504"/>
                      </a:cubicBezTo>
                      <a:cubicBezTo>
                        <a:pt x="116568" y="463031"/>
                        <a:pt x="91215" y="445192"/>
                        <a:pt x="69452" y="422467"/>
                      </a:cubicBezTo>
                      <a:cubicBezTo>
                        <a:pt x="47671" y="399742"/>
                        <a:pt x="30590" y="373279"/>
                        <a:pt x="18635" y="343799"/>
                      </a:cubicBezTo>
                      <a:cubicBezTo>
                        <a:pt x="6273" y="313283"/>
                        <a:pt x="0" y="280880"/>
                        <a:pt x="0" y="247477"/>
                      </a:cubicBezTo>
                      <a:cubicBezTo>
                        <a:pt x="0" y="214074"/>
                        <a:pt x="6273" y="181671"/>
                        <a:pt x="18635" y="151155"/>
                      </a:cubicBezTo>
                      <a:cubicBezTo>
                        <a:pt x="30571" y="121694"/>
                        <a:pt x="47671" y="95230"/>
                        <a:pt x="69452" y="72487"/>
                      </a:cubicBezTo>
                      <a:cubicBezTo>
                        <a:pt x="91233" y="49762"/>
                        <a:pt x="116586" y="31922"/>
                        <a:pt x="144807" y="19450"/>
                      </a:cubicBezTo>
                      <a:cubicBezTo>
                        <a:pt x="174028" y="6551"/>
                        <a:pt x="205080" y="0"/>
                        <a:pt x="237095" y="0"/>
                      </a:cubicBezTo>
                      <a:cubicBezTo>
                        <a:pt x="269110" y="0"/>
                        <a:pt x="300144" y="6551"/>
                        <a:pt x="329383" y="19450"/>
                      </a:cubicBezTo>
                      <a:cubicBezTo>
                        <a:pt x="357623" y="31922"/>
                        <a:pt x="382976" y="49762"/>
                        <a:pt x="404739" y="72487"/>
                      </a:cubicBezTo>
                      <a:cubicBezTo>
                        <a:pt x="426520" y="95212"/>
                        <a:pt x="443601" y="121675"/>
                        <a:pt x="455555" y="151155"/>
                      </a:cubicBezTo>
                      <a:cubicBezTo>
                        <a:pt x="467917" y="181671"/>
                        <a:pt x="474191" y="214074"/>
                        <a:pt x="474191" y="247477"/>
                      </a:cubicBezTo>
                      <a:cubicBezTo>
                        <a:pt x="474191" y="280880"/>
                        <a:pt x="467917" y="313283"/>
                        <a:pt x="455555" y="343799"/>
                      </a:cubicBezTo>
                      <a:cubicBezTo>
                        <a:pt x="443619" y="373260"/>
                        <a:pt x="426520" y="399723"/>
                        <a:pt x="404739" y="422467"/>
                      </a:cubicBezTo>
                      <a:cubicBezTo>
                        <a:pt x="382957" y="445192"/>
                        <a:pt x="357605" y="463031"/>
                        <a:pt x="329383" y="475504"/>
                      </a:cubicBezTo>
                      <a:cubicBezTo>
                        <a:pt x="300163" y="488403"/>
                        <a:pt x="269110" y="494954"/>
                        <a:pt x="237095" y="494954"/>
                      </a:cubicBezTo>
                      <a:close/>
                    </a:path>
                  </a:pathLst>
                </a:custGeom>
                <a:solidFill>
                  <a:srgbClr val="EBEBEB">
                    <a:alpha val="8000"/>
                  </a:srgbClr>
                </a:solidFill>
                <a:ln w="1851" cap="flat">
                  <a:noFill/>
                  <a:prstDash val="solid"/>
                  <a:miter/>
                </a:ln>
              </p:spPr>
              <p:txBody>
                <a:bodyPr/>
                <a:lstStyle/>
                <a:p>
                  <a:endParaRPr lang="en-US"/>
                </a:p>
              </p:txBody>
            </p:sp>
            <p:sp>
              <p:nvSpPr>
                <p:cNvPr id="104" name="Freeform 103">
                  <a:extLst>
                    <a:ext uri="{FF2B5EF4-FFF2-40B4-BE49-F238E27FC236}">
                      <a16:creationId xmlns:a16="http://schemas.microsoft.com/office/drawing/2014/main" id="{7A0D53E9-1FE4-565C-D665-6F848F0F490B}"/>
                    </a:ext>
                  </a:extLst>
                </p:cNvPr>
                <p:cNvSpPr/>
                <p:nvPr/>
              </p:nvSpPr>
              <p:spPr>
                <a:xfrm>
                  <a:off x="6369223" y="6083099"/>
                  <a:ext cx="472302" cy="492621"/>
                </a:xfrm>
                <a:custGeom>
                  <a:avLst/>
                  <a:gdLst>
                    <a:gd name="csX0" fmla="*/ 236152 w 472302"/>
                    <a:gd name="csY0" fmla="*/ 492622 h 492621"/>
                    <a:gd name="csX1" fmla="*/ 144234 w 472302"/>
                    <a:gd name="csY1" fmla="*/ 473265 h 492621"/>
                    <a:gd name="csX2" fmla="*/ 69174 w 472302"/>
                    <a:gd name="csY2" fmla="*/ 420487 h 492621"/>
                    <a:gd name="csX3" fmla="*/ 18561 w 472302"/>
                    <a:gd name="csY3" fmla="*/ 342189 h 492621"/>
                    <a:gd name="csX4" fmla="*/ 0 w 472302"/>
                    <a:gd name="csY4" fmla="*/ 246311 h 492621"/>
                    <a:gd name="csX5" fmla="*/ 18561 w 472302"/>
                    <a:gd name="csY5" fmla="*/ 150433 h 492621"/>
                    <a:gd name="csX6" fmla="*/ 69174 w 472302"/>
                    <a:gd name="csY6" fmla="*/ 72135 h 492621"/>
                    <a:gd name="csX7" fmla="*/ 144234 w 472302"/>
                    <a:gd name="csY7" fmla="*/ 19357 h 492621"/>
                    <a:gd name="csX8" fmla="*/ 236152 w 472302"/>
                    <a:gd name="csY8" fmla="*/ 0 h 492621"/>
                    <a:gd name="csX9" fmla="*/ 328069 w 472302"/>
                    <a:gd name="csY9" fmla="*/ 19357 h 492621"/>
                    <a:gd name="csX10" fmla="*/ 403129 w 472302"/>
                    <a:gd name="csY10" fmla="*/ 72135 h 492621"/>
                    <a:gd name="csX11" fmla="*/ 453742 w 472302"/>
                    <a:gd name="csY11" fmla="*/ 150433 h 492621"/>
                    <a:gd name="csX12" fmla="*/ 472303 w 472302"/>
                    <a:gd name="csY12" fmla="*/ 246311 h 492621"/>
                    <a:gd name="csX13" fmla="*/ 453742 w 472302"/>
                    <a:gd name="csY13" fmla="*/ 342189 h 492621"/>
                    <a:gd name="csX14" fmla="*/ 403129 w 472302"/>
                    <a:gd name="csY14" fmla="*/ 420487 h 492621"/>
                    <a:gd name="csX15" fmla="*/ 328069 w 472302"/>
                    <a:gd name="csY15" fmla="*/ 473265 h 492621"/>
                    <a:gd name="csX16" fmla="*/ 236152 w 472302"/>
                    <a:gd name="csY16" fmla="*/ 492622 h 492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2302" h="492621">
                      <a:moveTo>
                        <a:pt x="236152" y="492622"/>
                      </a:moveTo>
                      <a:cubicBezTo>
                        <a:pt x="204266" y="492622"/>
                        <a:pt x="173343" y="486108"/>
                        <a:pt x="144234" y="473265"/>
                      </a:cubicBezTo>
                      <a:cubicBezTo>
                        <a:pt x="116123" y="460866"/>
                        <a:pt x="90863" y="443101"/>
                        <a:pt x="69174" y="420487"/>
                      </a:cubicBezTo>
                      <a:cubicBezTo>
                        <a:pt x="47486" y="397873"/>
                        <a:pt x="30460" y="371521"/>
                        <a:pt x="18561" y="342189"/>
                      </a:cubicBezTo>
                      <a:cubicBezTo>
                        <a:pt x="6255" y="311821"/>
                        <a:pt x="0" y="279566"/>
                        <a:pt x="0" y="246311"/>
                      </a:cubicBezTo>
                      <a:cubicBezTo>
                        <a:pt x="0" y="213056"/>
                        <a:pt x="6236" y="180801"/>
                        <a:pt x="18561" y="150433"/>
                      </a:cubicBezTo>
                      <a:cubicBezTo>
                        <a:pt x="30460" y="121101"/>
                        <a:pt x="47486" y="94768"/>
                        <a:pt x="69174" y="72135"/>
                      </a:cubicBezTo>
                      <a:cubicBezTo>
                        <a:pt x="90863" y="49521"/>
                        <a:pt x="116123" y="31756"/>
                        <a:pt x="144234" y="19357"/>
                      </a:cubicBezTo>
                      <a:cubicBezTo>
                        <a:pt x="173343" y="6514"/>
                        <a:pt x="204266" y="0"/>
                        <a:pt x="236152" y="0"/>
                      </a:cubicBezTo>
                      <a:cubicBezTo>
                        <a:pt x="268037" y="0"/>
                        <a:pt x="298960" y="6514"/>
                        <a:pt x="328069" y="19357"/>
                      </a:cubicBezTo>
                      <a:cubicBezTo>
                        <a:pt x="356180" y="31756"/>
                        <a:pt x="381440" y="49521"/>
                        <a:pt x="403129" y="72135"/>
                      </a:cubicBezTo>
                      <a:cubicBezTo>
                        <a:pt x="424817" y="94749"/>
                        <a:pt x="441842" y="121101"/>
                        <a:pt x="453742" y="150433"/>
                      </a:cubicBezTo>
                      <a:cubicBezTo>
                        <a:pt x="466048" y="180801"/>
                        <a:pt x="472303" y="213056"/>
                        <a:pt x="472303" y="246311"/>
                      </a:cubicBezTo>
                      <a:cubicBezTo>
                        <a:pt x="472303" y="279566"/>
                        <a:pt x="466066" y="311821"/>
                        <a:pt x="453742" y="342189"/>
                      </a:cubicBezTo>
                      <a:cubicBezTo>
                        <a:pt x="441842" y="371521"/>
                        <a:pt x="424817" y="397854"/>
                        <a:pt x="403129" y="420487"/>
                      </a:cubicBezTo>
                      <a:cubicBezTo>
                        <a:pt x="381440" y="443101"/>
                        <a:pt x="356180" y="460866"/>
                        <a:pt x="328069" y="473265"/>
                      </a:cubicBezTo>
                      <a:cubicBezTo>
                        <a:pt x="298960" y="486108"/>
                        <a:pt x="268037" y="492622"/>
                        <a:pt x="236152" y="492622"/>
                      </a:cubicBezTo>
                      <a:close/>
                    </a:path>
                  </a:pathLst>
                </a:custGeom>
                <a:solidFill>
                  <a:srgbClr val="E6E6E6">
                    <a:alpha val="10000"/>
                  </a:srgbClr>
                </a:solidFill>
                <a:ln w="1851" cap="flat">
                  <a:noFill/>
                  <a:prstDash val="solid"/>
                  <a:miter/>
                </a:ln>
              </p:spPr>
              <p:txBody>
                <a:bodyPr/>
                <a:lstStyle/>
                <a:p>
                  <a:endParaRPr lang="en-US"/>
                </a:p>
              </p:txBody>
            </p:sp>
            <p:sp>
              <p:nvSpPr>
                <p:cNvPr id="105" name="Freeform 104">
                  <a:extLst>
                    <a:ext uri="{FF2B5EF4-FFF2-40B4-BE49-F238E27FC236}">
                      <a16:creationId xmlns:a16="http://schemas.microsoft.com/office/drawing/2014/main" id="{45E199D3-1431-591B-46EA-1F6CD4D66E4D}"/>
                    </a:ext>
                  </a:extLst>
                </p:cNvPr>
                <p:cNvSpPr/>
                <p:nvPr/>
              </p:nvSpPr>
              <p:spPr>
                <a:xfrm>
                  <a:off x="6370167" y="6083302"/>
                  <a:ext cx="470415" cy="490290"/>
                </a:xfrm>
                <a:custGeom>
                  <a:avLst/>
                  <a:gdLst>
                    <a:gd name="csX0" fmla="*/ 235208 w 470415"/>
                    <a:gd name="csY0" fmla="*/ 490290 h 490290"/>
                    <a:gd name="csX1" fmla="*/ 143660 w 470415"/>
                    <a:gd name="csY1" fmla="*/ 471026 h 490290"/>
                    <a:gd name="csX2" fmla="*/ 68897 w 470415"/>
                    <a:gd name="csY2" fmla="*/ 418488 h 490290"/>
                    <a:gd name="csX3" fmla="*/ 18487 w 470415"/>
                    <a:gd name="csY3" fmla="*/ 340561 h 490290"/>
                    <a:gd name="csX4" fmla="*/ 0 w 470415"/>
                    <a:gd name="csY4" fmla="*/ 245145 h 490290"/>
                    <a:gd name="csX5" fmla="*/ 18487 w 470415"/>
                    <a:gd name="csY5" fmla="*/ 149730 h 490290"/>
                    <a:gd name="csX6" fmla="*/ 68897 w 470415"/>
                    <a:gd name="csY6" fmla="*/ 71802 h 490290"/>
                    <a:gd name="csX7" fmla="*/ 143660 w 470415"/>
                    <a:gd name="csY7" fmla="*/ 19264 h 490290"/>
                    <a:gd name="csX8" fmla="*/ 235208 w 470415"/>
                    <a:gd name="csY8" fmla="*/ 0 h 490290"/>
                    <a:gd name="csX9" fmla="*/ 326755 w 470415"/>
                    <a:gd name="csY9" fmla="*/ 19264 h 490290"/>
                    <a:gd name="csX10" fmla="*/ 401519 w 470415"/>
                    <a:gd name="csY10" fmla="*/ 71802 h 490290"/>
                    <a:gd name="csX11" fmla="*/ 451928 w 470415"/>
                    <a:gd name="csY11" fmla="*/ 149730 h 490290"/>
                    <a:gd name="csX12" fmla="*/ 470415 w 470415"/>
                    <a:gd name="csY12" fmla="*/ 245145 h 490290"/>
                    <a:gd name="csX13" fmla="*/ 451928 w 470415"/>
                    <a:gd name="csY13" fmla="*/ 340561 h 490290"/>
                    <a:gd name="csX14" fmla="*/ 401519 w 470415"/>
                    <a:gd name="csY14" fmla="*/ 418488 h 490290"/>
                    <a:gd name="csX15" fmla="*/ 326755 w 470415"/>
                    <a:gd name="csY15" fmla="*/ 471026 h 490290"/>
                    <a:gd name="csX16" fmla="*/ 235208 w 470415"/>
                    <a:gd name="csY16" fmla="*/ 490290 h 490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70415" h="490290">
                      <a:moveTo>
                        <a:pt x="235208" y="490290"/>
                      </a:moveTo>
                      <a:cubicBezTo>
                        <a:pt x="203452" y="490290"/>
                        <a:pt x="172658" y="483813"/>
                        <a:pt x="143660" y="471026"/>
                      </a:cubicBezTo>
                      <a:cubicBezTo>
                        <a:pt x="115661" y="458682"/>
                        <a:pt x="90493" y="441009"/>
                        <a:pt x="68897" y="418488"/>
                      </a:cubicBezTo>
                      <a:cubicBezTo>
                        <a:pt x="47301" y="395967"/>
                        <a:pt x="30331" y="369762"/>
                        <a:pt x="18487" y="340561"/>
                      </a:cubicBezTo>
                      <a:cubicBezTo>
                        <a:pt x="6218" y="310341"/>
                        <a:pt x="0" y="278233"/>
                        <a:pt x="0" y="245145"/>
                      </a:cubicBezTo>
                      <a:cubicBezTo>
                        <a:pt x="0" y="212057"/>
                        <a:pt x="6218" y="179949"/>
                        <a:pt x="18487" y="149730"/>
                      </a:cubicBezTo>
                      <a:cubicBezTo>
                        <a:pt x="30331" y="120546"/>
                        <a:pt x="47282" y="94324"/>
                        <a:pt x="68897" y="71802"/>
                      </a:cubicBezTo>
                      <a:cubicBezTo>
                        <a:pt x="90493" y="49281"/>
                        <a:pt x="115642" y="31608"/>
                        <a:pt x="143660" y="19264"/>
                      </a:cubicBezTo>
                      <a:cubicBezTo>
                        <a:pt x="172658" y="6477"/>
                        <a:pt x="203452" y="0"/>
                        <a:pt x="235208" y="0"/>
                      </a:cubicBezTo>
                      <a:cubicBezTo>
                        <a:pt x="266963" y="0"/>
                        <a:pt x="297757" y="6477"/>
                        <a:pt x="326755" y="19264"/>
                      </a:cubicBezTo>
                      <a:cubicBezTo>
                        <a:pt x="354755" y="31608"/>
                        <a:pt x="379922" y="49281"/>
                        <a:pt x="401519" y="71802"/>
                      </a:cubicBezTo>
                      <a:cubicBezTo>
                        <a:pt x="423115" y="94324"/>
                        <a:pt x="440084" y="120528"/>
                        <a:pt x="451928" y="149730"/>
                      </a:cubicBezTo>
                      <a:cubicBezTo>
                        <a:pt x="464197" y="179949"/>
                        <a:pt x="470415" y="212057"/>
                        <a:pt x="470415" y="245145"/>
                      </a:cubicBezTo>
                      <a:cubicBezTo>
                        <a:pt x="470415" y="278233"/>
                        <a:pt x="464197" y="310341"/>
                        <a:pt x="451928" y="340561"/>
                      </a:cubicBezTo>
                      <a:cubicBezTo>
                        <a:pt x="440084" y="369744"/>
                        <a:pt x="423133" y="395967"/>
                        <a:pt x="401519" y="418488"/>
                      </a:cubicBezTo>
                      <a:cubicBezTo>
                        <a:pt x="379922" y="441009"/>
                        <a:pt x="354773" y="458682"/>
                        <a:pt x="326755" y="471026"/>
                      </a:cubicBezTo>
                      <a:cubicBezTo>
                        <a:pt x="297757" y="483813"/>
                        <a:pt x="266963" y="490290"/>
                        <a:pt x="235208" y="490290"/>
                      </a:cubicBezTo>
                      <a:close/>
                    </a:path>
                  </a:pathLst>
                </a:custGeom>
                <a:solidFill>
                  <a:srgbClr val="E1E1E1">
                    <a:alpha val="12000"/>
                  </a:srgbClr>
                </a:solidFill>
                <a:ln w="1851" cap="flat">
                  <a:noFill/>
                  <a:prstDash val="solid"/>
                  <a:miter/>
                </a:ln>
              </p:spPr>
              <p:txBody>
                <a:bodyPr/>
                <a:lstStyle/>
                <a:p>
                  <a:endParaRPr lang="en-US"/>
                </a:p>
              </p:txBody>
            </p:sp>
            <p:sp>
              <p:nvSpPr>
                <p:cNvPr id="106" name="Freeform 105">
                  <a:extLst>
                    <a:ext uri="{FF2B5EF4-FFF2-40B4-BE49-F238E27FC236}">
                      <a16:creationId xmlns:a16="http://schemas.microsoft.com/office/drawing/2014/main" id="{0AAB9A91-8AFC-0574-2E1C-241812B72B07}"/>
                    </a:ext>
                  </a:extLst>
                </p:cNvPr>
                <p:cNvSpPr/>
                <p:nvPr/>
              </p:nvSpPr>
              <p:spPr>
                <a:xfrm>
                  <a:off x="6371111" y="6083524"/>
                  <a:ext cx="468527" cy="487958"/>
                </a:xfrm>
                <a:custGeom>
                  <a:avLst/>
                  <a:gdLst>
                    <a:gd name="csX0" fmla="*/ 234264 w 468527"/>
                    <a:gd name="csY0" fmla="*/ 487958 h 487958"/>
                    <a:gd name="csX1" fmla="*/ 143086 w 468527"/>
                    <a:gd name="csY1" fmla="*/ 468787 h 487958"/>
                    <a:gd name="csX2" fmla="*/ 68619 w 468527"/>
                    <a:gd name="csY2" fmla="*/ 416508 h 487958"/>
                    <a:gd name="csX3" fmla="*/ 18413 w 468527"/>
                    <a:gd name="csY3" fmla="*/ 338951 h 487958"/>
                    <a:gd name="csX4" fmla="*/ 0 w 468527"/>
                    <a:gd name="csY4" fmla="*/ 243979 h 487958"/>
                    <a:gd name="csX5" fmla="*/ 18413 w 468527"/>
                    <a:gd name="csY5" fmla="*/ 149008 h 487958"/>
                    <a:gd name="csX6" fmla="*/ 68619 w 468527"/>
                    <a:gd name="csY6" fmla="*/ 71451 h 487958"/>
                    <a:gd name="csX7" fmla="*/ 143086 w 468527"/>
                    <a:gd name="csY7" fmla="*/ 19172 h 487958"/>
                    <a:gd name="csX8" fmla="*/ 234264 w 468527"/>
                    <a:gd name="csY8" fmla="*/ 0 h 487958"/>
                    <a:gd name="csX9" fmla="*/ 325441 w 468527"/>
                    <a:gd name="csY9" fmla="*/ 19172 h 487958"/>
                    <a:gd name="csX10" fmla="*/ 399909 w 468527"/>
                    <a:gd name="csY10" fmla="*/ 71451 h 487958"/>
                    <a:gd name="csX11" fmla="*/ 450115 w 468527"/>
                    <a:gd name="csY11" fmla="*/ 149008 h 487958"/>
                    <a:gd name="csX12" fmla="*/ 468528 w 468527"/>
                    <a:gd name="csY12" fmla="*/ 243979 h 487958"/>
                    <a:gd name="csX13" fmla="*/ 450115 w 468527"/>
                    <a:gd name="csY13" fmla="*/ 338951 h 487958"/>
                    <a:gd name="csX14" fmla="*/ 399909 w 468527"/>
                    <a:gd name="csY14" fmla="*/ 416508 h 487958"/>
                    <a:gd name="csX15" fmla="*/ 325441 w 468527"/>
                    <a:gd name="csY15" fmla="*/ 468787 h 487958"/>
                    <a:gd name="csX16" fmla="*/ 234264 w 468527"/>
                    <a:gd name="csY16" fmla="*/ 487958 h 4879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8527" h="487958">
                      <a:moveTo>
                        <a:pt x="234264" y="487958"/>
                      </a:moveTo>
                      <a:cubicBezTo>
                        <a:pt x="202637" y="487958"/>
                        <a:pt x="171955" y="481500"/>
                        <a:pt x="143086" y="468787"/>
                      </a:cubicBezTo>
                      <a:cubicBezTo>
                        <a:pt x="115198" y="456499"/>
                        <a:pt x="90141" y="438900"/>
                        <a:pt x="68619" y="416508"/>
                      </a:cubicBezTo>
                      <a:cubicBezTo>
                        <a:pt x="47097" y="394098"/>
                        <a:pt x="30220" y="368005"/>
                        <a:pt x="18413" y="338951"/>
                      </a:cubicBezTo>
                      <a:cubicBezTo>
                        <a:pt x="6199" y="308879"/>
                        <a:pt x="0" y="276919"/>
                        <a:pt x="0" y="243979"/>
                      </a:cubicBezTo>
                      <a:cubicBezTo>
                        <a:pt x="0" y="211039"/>
                        <a:pt x="6199" y="179098"/>
                        <a:pt x="18413" y="149008"/>
                      </a:cubicBezTo>
                      <a:cubicBezTo>
                        <a:pt x="30220" y="119954"/>
                        <a:pt x="47097" y="93861"/>
                        <a:pt x="68619" y="71451"/>
                      </a:cubicBezTo>
                      <a:cubicBezTo>
                        <a:pt x="90141" y="49040"/>
                        <a:pt x="115179" y="31460"/>
                        <a:pt x="143086" y="19172"/>
                      </a:cubicBezTo>
                      <a:cubicBezTo>
                        <a:pt x="171974" y="6458"/>
                        <a:pt x="202637" y="0"/>
                        <a:pt x="234264" y="0"/>
                      </a:cubicBezTo>
                      <a:cubicBezTo>
                        <a:pt x="265890" y="0"/>
                        <a:pt x="296572" y="6458"/>
                        <a:pt x="325441" y="19172"/>
                      </a:cubicBezTo>
                      <a:cubicBezTo>
                        <a:pt x="353330" y="31460"/>
                        <a:pt x="378386" y="49059"/>
                        <a:pt x="399909" y="71451"/>
                      </a:cubicBezTo>
                      <a:cubicBezTo>
                        <a:pt x="421431" y="93861"/>
                        <a:pt x="438308" y="119954"/>
                        <a:pt x="450115" y="149008"/>
                      </a:cubicBezTo>
                      <a:cubicBezTo>
                        <a:pt x="462328" y="179080"/>
                        <a:pt x="468528" y="211039"/>
                        <a:pt x="468528" y="243979"/>
                      </a:cubicBezTo>
                      <a:cubicBezTo>
                        <a:pt x="468528" y="276919"/>
                        <a:pt x="462328" y="308860"/>
                        <a:pt x="450115" y="338951"/>
                      </a:cubicBezTo>
                      <a:cubicBezTo>
                        <a:pt x="438308" y="368005"/>
                        <a:pt x="421431" y="394098"/>
                        <a:pt x="399909" y="416508"/>
                      </a:cubicBezTo>
                      <a:cubicBezTo>
                        <a:pt x="378386" y="438918"/>
                        <a:pt x="353348" y="456499"/>
                        <a:pt x="325441" y="468787"/>
                      </a:cubicBezTo>
                      <a:cubicBezTo>
                        <a:pt x="296554" y="481500"/>
                        <a:pt x="265890" y="487958"/>
                        <a:pt x="234264" y="487958"/>
                      </a:cubicBezTo>
                      <a:close/>
                    </a:path>
                  </a:pathLst>
                </a:custGeom>
                <a:solidFill>
                  <a:srgbClr val="DCDCDC">
                    <a:alpha val="14000"/>
                  </a:srgbClr>
                </a:solidFill>
                <a:ln w="1851" cap="flat">
                  <a:noFill/>
                  <a:prstDash val="solid"/>
                  <a:miter/>
                </a:ln>
              </p:spPr>
              <p:txBody>
                <a:bodyPr/>
                <a:lstStyle/>
                <a:p>
                  <a:endParaRPr lang="en-US"/>
                </a:p>
              </p:txBody>
            </p:sp>
            <p:sp>
              <p:nvSpPr>
                <p:cNvPr id="107" name="Freeform 106">
                  <a:extLst>
                    <a:ext uri="{FF2B5EF4-FFF2-40B4-BE49-F238E27FC236}">
                      <a16:creationId xmlns:a16="http://schemas.microsoft.com/office/drawing/2014/main" id="{BC4A4976-F43E-6CBB-1C10-D738D627E687}"/>
                    </a:ext>
                  </a:extLst>
                </p:cNvPr>
                <p:cNvSpPr/>
                <p:nvPr/>
              </p:nvSpPr>
              <p:spPr>
                <a:xfrm>
                  <a:off x="6372073" y="6083728"/>
                  <a:ext cx="466603" cy="485626"/>
                </a:xfrm>
                <a:custGeom>
                  <a:avLst/>
                  <a:gdLst>
                    <a:gd name="csX0" fmla="*/ 233302 w 466603"/>
                    <a:gd name="csY0" fmla="*/ 485627 h 485626"/>
                    <a:gd name="csX1" fmla="*/ 142494 w 466603"/>
                    <a:gd name="csY1" fmla="*/ 466547 h 485626"/>
                    <a:gd name="csX2" fmla="*/ 68342 w 466603"/>
                    <a:gd name="csY2" fmla="*/ 414509 h 485626"/>
                    <a:gd name="csX3" fmla="*/ 18339 w 466603"/>
                    <a:gd name="csY3" fmla="*/ 337322 h 485626"/>
                    <a:gd name="csX4" fmla="*/ 0 w 466603"/>
                    <a:gd name="csY4" fmla="*/ 242813 h 485626"/>
                    <a:gd name="csX5" fmla="*/ 18339 w 466603"/>
                    <a:gd name="csY5" fmla="*/ 148305 h 485626"/>
                    <a:gd name="csX6" fmla="*/ 68342 w 466603"/>
                    <a:gd name="csY6" fmla="*/ 71117 h 485626"/>
                    <a:gd name="csX7" fmla="*/ 142494 w 466603"/>
                    <a:gd name="csY7" fmla="*/ 19079 h 485626"/>
                    <a:gd name="csX8" fmla="*/ 233302 w 466603"/>
                    <a:gd name="csY8" fmla="*/ 0 h 485626"/>
                    <a:gd name="csX9" fmla="*/ 324109 w 466603"/>
                    <a:gd name="csY9" fmla="*/ 19079 h 485626"/>
                    <a:gd name="csX10" fmla="*/ 398262 w 466603"/>
                    <a:gd name="csY10" fmla="*/ 71117 h 485626"/>
                    <a:gd name="csX11" fmla="*/ 448264 w 466603"/>
                    <a:gd name="csY11" fmla="*/ 148305 h 485626"/>
                    <a:gd name="csX12" fmla="*/ 466603 w 466603"/>
                    <a:gd name="csY12" fmla="*/ 242813 h 485626"/>
                    <a:gd name="csX13" fmla="*/ 448264 w 466603"/>
                    <a:gd name="csY13" fmla="*/ 337322 h 485626"/>
                    <a:gd name="csX14" fmla="*/ 398262 w 466603"/>
                    <a:gd name="csY14" fmla="*/ 414509 h 485626"/>
                    <a:gd name="csX15" fmla="*/ 324109 w 466603"/>
                    <a:gd name="csY15" fmla="*/ 466547 h 485626"/>
                    <a:gd name="csX16" fmla="*/ 233302 w 466603"/>
                    <a:gd name="csY16" fmla="*/ 485627 h 485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6603" h="485626">
                      <a:moveTo>
                        <a:pt x="233302" y="485627"/>
                      </a:moveTo>
                      <a:cubicBezTo>
                        <a:pt x="201805" y="485627"/>
                        <a:pt x="171252" y="479205"/>
                        <a:pt x="142494" y="466547"/>
                      </a:cubicBezTo>
                      <a:cubicBezTo>
                        <a:pt x="114717" y="454315"/>
                        <a:pt x="89753" y="436809"/>
                        <a:pt x="68342" y="414509"/>
                      </a:cubicBezTo>
                      <a:cubicBezTo>
                        <a:pt x="46912" y="392210"/>
                        <a:pt x="30090" y="366247"/>
                        <a:pt x="18339" y="337322"/>
                      </a:cubicBezTo>
                      <a:cubicBezTo>
                        <a:pt x="6181" y="307380"/>
                        <a:pt x="0" y="275587"/>
                        <a:pt x="0" y="242813"/>
                      </a:cubicBezTo>
                      <a:cubicBezTo>
                        <a:pt x="0" y="210040"/>
                        <a:pt x="6162" y="178228"/>
                        <a:pt x="18339" y="148305"/>
                      </a:cubicBezTo>
                      <a:cubicBezTo>
                        <a:pt x="30090" y="119399"/>
                        <a:pt x="46912" y="93417"/>
                        <a:pt x="68342" y="71117"/>
                      </a:cubicBezTo>
                      <a:cubicBezTo>
                        <a:pt x="89771" y="48818"/>
                        <a:pt x="114717" y="31312"/>
                        <a:pt x="142494" y="19079"/>
                      </a:cubicBezTo>
                      <a:cubicBezTo>
                        <a:pt x="171252" y="6421"/>
                        <a:pt x="201805" y="0"/>
                        <a:pt x="233302" y="0"/>
                      </a:cubicBezTo>
                      <a:cubicBezTo>
                        <a:pt x="264798" y="0"/>
                        <a:pt x="295351" y="6421"/>
                        <a:pt x="324109" y="19079"/>
                      </a:cubicBezTo>
                      <a:cubicBezTo>
                        <a:pt x="351886" y="31312"/>
                        <a:pt x="376850" y="48818"/>
                        <a:pt x="398262" y="71117"/>
                      </a:cubicBezTo>
                      <a:cubicBezTo>
                        <a:pt x="419691" y="93417"/>
                        <a:pt x="436513" y="119380"/>
                        <a:pt x="448264" y="148305"/>
                      </a:cubicBezTo>
                      <a:cubicBezTo>
                        <a:pt x="460422" y="178247"/>
                        <a:pt x="466603" y="210040"/>
                        <a:pt x="466603" y="242813"/>
                      </a:cubicBezTo>
                      <a:cubicBezTo>
                        <a:pt x="466603" y="275587"/>
                        <a:pt x="460441" y="307398"/>
                        <a:pt x="448264" y="337322"/>
                      </a:cubicBezTo>
                      <a:cubicBezTo>
                        <a:pt x="436513" y="366228"/>
                        <a:pt x="419691" y="392210"/>
                        <a:pt x="398262" y="414509"/>
                      </a:cubicBezTo>
                      <a:cubicBezTo>
                        <a:pt x="376832" y="436809"/>
                        <a:pt x="351886" y="454315"/>
                        <a:pt x="324109" y="466547"/>
                      </a:cubicBezTo>
                      <a:cubicBezTo>
                        <a:pt x="295351" y="479205"/>
                        <a:pt x="264798" y="485627"/>
                        <a:pt x="233302" y="485627"/>
                      </a:cubicBezTo>
                      <a:close/>
                    </a:path>
                  </a:pathLst>
                </a:custGeom>
                <a:solidFill>
                  <a:srgbClr val="D7D7D7">
                    <a:alpha val="16000"/>
                  </a:srgbClr>
                </a:solidFill>
                <a:ln w="1851" cap="flat">
                  <a:noFill/>
                  <a:prstDash val="solid"/>
                  <a:miter/>
                </a:ln>
              </p:spPr>
              <p:txBody>
                <a:bodyPr/>
                <a:lstStyle/>
                <a:p>
                  <a:endParaRPr lang="en-US"/>
                </a:p>
              </p:txBody>
            </p:sp>
            <p:sp>
              <p:nvSpPr>
                <p:cNvPr id="108" name="Freeform 107">
                  <a:extLst>
                    <a:ext uri="{FF2B5EF4-FFF2-40B4-BE49-F238E27FC236}">
                      <a16:creationId xmlns:a16="http://schemas.microsoft.com/office/drawing/2014/main" id="{115C7B57-D151-83AF-4E5F-4111B06FE918}"/>
                    </a:ext>
                  </a:extLst>
                </p:cNvPr>
                <p:cNvSpPr/>
                <p:nvPr/>
              </p:nvSpPr>
              <p:spPr>
                <a:xfrm>
                  <a:off x="6373017" y="6083931"/>
                  <a:ext cx="464715" cy="483295"/>
                </a:xfrm>
                <a:custGeom>
                  <a:avLst/>
                  <a:gdLst>
                    <a:gd name="csX0" fmla="*/ 232358 w 464715"/>
                    <a:gd name="csY0" fmla="*/ 483295 h 483295"/>
                    <a:gd name="csX1" fmla="*/ 141920 w 464715"/>
                    <a:gd name="csY1" fmla="*/ 464308 h 483295"/>
                    <a:gd name="csX2" fmla="*/ 68064 w 464715"/>
                    <a:gd name="csY2" fmla="*/ 412529 h 483295"/>
                    <a:gd name="csX3" fmla="*/ 18265 w 464715"/>
                    <a:gd name="csY3" fmla="*/ 335712 h 483295"/>
                    <a:gd name="csX4" fmla="*/ 0 w 464715"/>
                    <a:gd name="csY4" fmla="*/ 241647 h 483295"/>
                    <a:gd name="csX5" fmla="*/ 18265 w 464715"/>
                    <a:gd name="csY5" fmla="*/ 147583 h 483295"/>
                    <a:gd name="csX6" fmla="*/ 68064 w 464715"/>
                    <a:gd name="csY6" fmla="*/ 70766 h 483295"/>
                    <a:gd name="csX7" fmla="*/ 141920 w 464715"/>
                    <a:gd name="csY7" fmla="*/ 18987 h 483295"/>
                    <a:gd name="csX8" fmla="*/ 232358 w 464715"/>
                    <a:gd name="csY8" fmla="*/ 0 h 483295"/>
                    <a:gd name="csX9" fmla="*/ 322795 w 464715"/>
                    <a:gd name="csY9" fmla="*/ 18987 h 483295"/>
                    <a:gd name="csX10" fmla="*/ 396651 w 464715"/>
                    <a:gd name="csY10" fmla="*/ 70766 h 483295"/>
                    <a:gd name="csX11" fmla="*/ 446450 w 464715"/>
                    <a:gd name="csY11" fmla="*/ 147583 h 483295"/>
                    <a:gd name="csX12" fmla="*/ 464716 w 464715"/>
                    <a:gd name="csY12" fmla="*/ 241647 h 483295"/>
                    <a:gd name="csX13" fmla="*/ 446450 w 464715"/>
                    <a:gd name="csY13" fmla="*/ 335712 h 483295"/>
                    <a:gd name="csX14" fmla="*/ 396651 w 464715"/>
                    <a:gd name="csY14" fmla="*/ 412529 h 483295"/>
                    <a:gd name="csX15" fmla="*/ 322795 w 464715"/>
                    <a:gd name="csY15" fmla="*/ 464308 h 483295"/>
                    <a:gd name="csX16" fmla="*/ 232358 w 464715"/>
                    <a:gd name="csY16" fmla="*/ 483295 h 4832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4715" h="483295">
                      <a:moveTo>
                        <a:pt x="232358" y="483295"/>
                      </a:moveTo>
                      <a:cubicBezTo>
                        <a:pt x="200991" y="483295"/>
                        <a:pt x="170549" y="476911"/>
                        <a:pt x="141920" y="464308"/>
                      </a:cubicBezTo>
                      <a:cubicBezTo>
                        <a:pt x="114254" y="452132"/>
                        <a:pt x="89401" y="434718"/>
                        <a:pt x="68064" y="412529"/>
                      </a:cubicBezTo>
                      <a:cubicBezTo>
                        <a:pt x="46727" y="390341"/>
                        <a:pt x="29961" y="364488"/>
                        <a:pt x="18265" y="335712"/>
                      </a:cubicBezTo>
                      <a:cubicBezTo>
                        <a:pt x="6144" y="305918"/>
                        <a:pt x="0" y="274273"/>
                        <a:pt x="0" y="241647"/>
                      </a:cubicBezTo>
                      <a:cubicBezTo>
                        <a:pt x="0" y="209022"/>
                        <a:pt x="6144" y="177377"/>
                        <a:pt x="18265" y="147583"/>
                      </a:cubicBezTo>
                      <a:cubicBezTo>
                        <a:pt x="29961" y="118807"/>
                        <a:pt x="46727" y="92973"/>
                        <a:pt x="68064" y="70766"/>
                      </a:cubicBezTo>
                      <a:cubicBezTo>
                        <a:pt x="89401" y="48577"/>
                        <a:pt x="114254" y="31145"/>
                        <a:pt x="141920" y="18987"/>
                      </a:cubicBezTo>
                      <a:cubicBezTo>
                        <a:pt x="170567" y="6384"/>
                        <a:pt x="200991" y="0"/>
                        <a:pt x="232358" y="0"/>
                      </a:cubicBezTo>
                      <a:cubicBezTo>
                        <a:pt x="263725" y="0"/>
                        <a:pt x="294167" y="6384"/>
                        <a:pt x="322795" y="18987"/>
                      </a:cubicBezTo>
                      <a:cubicBezTo>
                        <a:pt x="350461" y="31164"/>
                        <a:pt x="375315" y="48577"/>
                        <a:pt x="396651" y="70766"/>
                      </a:cubicBezTo>
                      <a:cubicBezTo>
                        <a:pt x="417989" y="92954"/>
                        <a:pt x="434755" y="118807"/>
                        <a:pt x="446450" y="147583"/>
                      </a:cubicBezTo>
                      <a:cubicBezTo>
                        <a:pt x="458572" y="177377"/>
                        <a:pt x="464716" y="209022"/>
                        <a:pt x="464716" y="241647"/>
                      </a:cubicBezTo>
                      <a:cubicBezTo>
                        <a:pt x="464716" y="274273"/>
                        <a:pt x="458572" y="305918"/>
                        <a:pt x="446450" y="335712"/>
                      </a:cubicBezTo>
                      <a:cubicBezTo>
                        <a:pt x="434755" y="364488"/>
                        <a:pt x="417989" y="390322"/>
                        <a:pt x="396651" y="412529"/>
                      </a:cubicBezTo>
                      <a:cubicBezTo>
                        <a:pt x="375315" y="434718"/>
                        <a:pt x="350461" y="452150"/>
                        <a:pt x="322795" y="464308"/>
                      </a:cubicBezTo>
                      <a:cubicBezTo>
                        <a:pt x="294148" y="476911"/>
                        <a:pt x="263725" y="483295"/>
                        <a:pt x="232358" y="483295"/>
                      </a:cubicBezTo>
                      <a:close/>
                    </a:path>
                  </a:pathLst>
                </a:custGeom>
                <a:solidFill>
                  <a:srgbClr val="D2D2D2">
                    <a:alpha val="18000"/>
                  </a:srgbClr>
                </a:solidFill>
                <a:ln w="1851" cap="flat">
                  <a:noFill/>
                  <a:prstDash val="solid"/>
                  <a:miter/>
                </a:ln>
              </p:spPr>
              <p:txBody>
                <a:bodyPr/>
                <a:lstStyle/>
                <a:p>
                  <a:endParaRPr lang="en-US"/>
                </a:p>
              </p:txBody>
            </p:sp>
            <p:sp>
              <p:nvSpPr>
                <p:cNvPr id="109" name="Freeform 108">
                  <a:extLst>
                    <a:ext uri="{FF2B5EF4-FFF2-40B4-BE49-F238E27FC236}">
                      <a16:creationId xmlns:a16="http://schemas.microsoft.com/office/drawing/2014/main" id="{92177832-5121-7451-6947-19B182CA98CC}"/>
                    </a:ext>
                  </a:extLst>
                </p:cNvPr>
                <p:cNvSpPr/>
                <p:nvPr/>
              </p:nvSpPr>
              <p:spPr>
                <a:xfrm>
                  <a:off x="6373923" y="6084135"/>
                  <a:ext cx="462864" cy="480963"/>
                </a:xfrm>
                <a:custGeom>
                  <a:avLst/>
                  <a:gdLst>
                    <a:gd name="csX0" fmla="*/ 231433 w 462864"/>
                    <a:gd name="csY0" fmla="*/ 480963 h 480963"/>
                    <a:gd name="csX1" fmla="*/ 141347 w 462864"/>
                    <a:gd name="csY1" fmla="*/ 462069 h 480963"/>
                    <a:gd name="csX2" fmla="*/ 67786 w 462864"/>
                    <a:gd name="csY2" fmla="*/ 410531 h 480963"/>
                    <a:gd name="csX3" fmla="*/ 18191 w 462864"/>
                    <a:gd name="csY3" fmla="*/ 334084 h 480963"/>
                    <a:gd name="csX4" fmla="*/ 0 w 462864"/>
                    <a:gd name="csY4" fmla="*/ 240482 h 480963"/>
                    <a:gd name="csX5" fmla="*/ 18191 w 462864"/>
                    <a:gd name="csY5" fmla="*/ 146880 h 480963"/>
                    <a:gd name="csX6" fmla="*/ 67786 w 462864"/>
                    <a:gd name="csY6" fmla="*/ 70433 h 480963"/>
                    <a:gd name="csX7" fmla="*/ 141347 w 462864"/>
                    <a:gd name="csY7" fmla="*/ 18894 h 480963"/>
                    <a:gd name="csX8" fmla="*/ 231433 w 462864"/>
                    <a:gd name="csY8" fmla="*/ 0 h 480963"/>
                    <a:gd name="csX9" fmla="*/ 321518 w 462864"/>
                    <a:gd name="csY9" fmla="*/ 18894 h 480963"/>
                    <a:gd name="csX10" fmla="*/ 395078 w 462864"/>
                    <a:gd name="csY10" fmla="*/ 70433 h 480963"/>
                    <a:gd name="csX11" fmla="*/ 444674 w 462864"/>
                    <a:gd name="csY11" fmla="*/ 146880 h 480963"/>
                    <a:gd name="csX12" fmla="*/ 462865 w 462864"/>
                    <a:gd name="csY12" fmla="*/ 240482 h 480963"/>
                    <a:gd name="csX13" fmla="*/ 444674 w 462864"/>
                    <a:gd name="csY13" fmla="*/ 334084 h 480963"/>
                    <a:gd name="csX14" fmla="*/ 395078 w 462864"/>
                    <a:gd name="csY14" fmla="*/ 410531 h 480963"/>
                    <a:gd name="csX15" fmla="*/ 321518 w 462864"/>
                    <a:gd name="csY15" fmla="*/ 462069 h 480963"/>
                    <a:gd name="csX16" fmla="*/ 231433 w 462864"/>
                    <a:gd name="csY16" fmla="*/ 480963 h 4809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2864" h="480963">
                      <a:moveTo>
                        <a:pt x="231433" y="480963"/>
                      </a:moveTo>
                      <a:cubicBezTo>
                        <a:pt x="200195" y="480963"/>
                        <a:pt x="169883" y="474598"/>
                        <a:pt x="141347" y="462069"/>
                      </a:cubicBezTo>
                      <a:cubicBezTo>
                        <a:pt x="113792" y="449948"/>
                        <a:pt x="89031" y="432627"/>
                        <a:pt x="67786" y="410531"/>
                      </a:cubicBezTo>
                      <a:cubicBezTo>
                        <a:pt x="46542" y="388453"/>
                        <a:pt x="29850" y="362730"/>
                        <a:pt x="18191" y="334084"/>
                      </a:cubicBezTo>
                      <a:cubicBezTo>
                        <a:pt x="6125" y="304437"/>
                        <a:pt x="0" y="272941"/>
                        <a:pt x="0" y="240482"/>
                      </a:cubicBezTo>
                      <a:cubicBezTo>
                        <a:pt x="0" y="208023"/>
                        <a:pt x="6125" y="176526"/>
                        <a:pt x="18191" y="146880"/>
                      </a:cubicBezTo>
                      <a:cubicBezTo>
                        <a:pt x="29850" y="118252"/>
                        <a:pt x="46542" y="92529"/>
                        <a:pt x="67786" y="70433"/>
                      </a:cubicBezTo>
                      <a:cubicBezTo>
                        <a:pt x="89049" y="48355"/>
                        <a:pt x="113792" y="31016"/>
                        <a:pt x="141347" y="18894"/>
                      </a:cubicBezTo>
                      <a:cubicBezTo>
                        <a:pt x="169883" y="6348"/>
                        <a:pt x="200176" y="0"/>
                        <a:pt x="231433" y="0"/>
                      </a:cubicBezTo>
                      <a:cubicBezTo>
                        <a:pt x="262689" y="0"/>
                        <a:pt x="292983" y="6366"/>
                        <a:pt x="321518" y="18894"/>
                      </a:cubicBezTo>
                      <a:cubicBezTo>
                        <a:pt x="349073" y="31016"/>
                        <a:pt x="373834" y="48337"/>
                        <a:pt x="395078" y="70433"/>
                      </a:cubicBezTo>
                      <a:cubicBezTo>
                        <a:pt x="416323" y="92510"/>
                        <a:pt x="433015" y="118233"/>
                        <a:pt x="444674" y="146880"/>
                      </a:cubicBezTo>
                      <a:cubicBezTo>
                        <a:pt x="456740" y="176526"/>
                        <a:pt x="462865" y="208023"/>
                        <a:pt x="462865" y="240482"/>
                      </a:cubicBezTo>
                      <a:cubicBezTo>
                        <a:pt x="462865" y="272941"/>
                        <a:pt x="456740" y="304437"/>
                        <a:pt x="444674" y="334084"/>
                      </a:cubicBezTo>
                      <a:cubicBezTo>
                        <a:pt x="433015" y="362712"/>
                        <a:pt x="416323" y="388435"/>
                        <a:pt x="395078" y="410531"/>
                      </a:cubicBezTo>
                      <a:cubicBezTo>
                        <a:pt x="373834" y="432608"/>
                        <a:pt x="349073" y="449948"/>
                        <a:pt x="321518" y="462069"/>
                      </a:cubicBezTo>
                      <a:cubicBezTo>
                        <a:pt x="292983" y="474616"/>
                        <a:pt x="262689" y="480963"/>
                        <a:pt x="231433" y="480963"/>
                      </a:cubicBezTo>
                      <a:close/>
                    </a:path>
                  </a:pathLst>
                </a:custGeom>
                <a:solidFill>
                  <a:srgbClr val="CDCDCD">
                    <a:alpha val="20000"/>
                  </a:srgbClr>
                </a:solidFill>
                <a:ln w="1851" cap="flat">
                  <a:noFill/>
                  <a:prstDash val="solid"/>
                  <a:miter/>
                </a:ln>
              </p:spPr>
              <p:txBody>
                <a:bodyPr/>
                <a:lstStyle/>
                <a:p>
                  <a:endParaRPr lang="en-US"/>
                </a:p>
              </p:txBody>
            </p:sp>
            <p:sp>
              <p:nvSpPr>
                <p:cNvPr id="110" name="Freeform 109">
                  <a:extLst>
                    <a:ext uri="{FF2B5EF4-FFF2-40B4-BE49-F238E27FC236}">
                      <a16:creationId xmlns:a16="http://schemas.microsoft.com/office/drawing/2014/main" id="{4DAB2E4A-9A0A-F17A-0912-A6C2BC14E40D}"/>
                    </a:ext>
                  </a:extLst>
                </p:cNvPr>
                <p:cNvSpPr/>
                <p:nvPr/>
              </p:nvSpPr>
              <p:spPr>
                <a:xfrm>
                  <a:off x="6374867" y="6084339"/>
                  <a:ext cx="460977" cy="478631"/>
                </a:xfrm>
                <a:custGeom>
                  <a:avLst/>
                  <a:gdLst>
                    <a:gd name="csX0" fmla="*/ 230489 w 460977"/>
                    <a:gd name="csY0" fmla="*/ 478632 h 478631"/>
                    <a:gd name="csX1" fmla="*/ 140773 w 460977"/>
                    <a:gd name="csY1" fmla="*/ 459830 h 478631"/>
                    <a:gd name="csX2" fmla="*/ 67509 w 460977"/>
                    <a:gd name="csY2" fmla="*/ 408550 h 478631"/>
                    <a:gd name="csX3" fmla="*/ 18117 w 460977"/>
                    <a:gd name="csY3" fmla="*/ 332474 h 478631"/>
                    <a:gd name="csX4" fmla="*/ 0 w 460977"/>
                    <a:gd name="csY4" fmla="*/ 239316 h 478631"/>
                    <a:gd name="csX5" fmla="*/ 18117 w 460977"/>
                    <a:gd name="csY5" fmla="*/ 146158 h 478631"/>
                    <a:gd name="csX6" fmla="*/ 67509 w 460977"/>
                    <a:gd name="csY6" fmla="*/ 70081 h 478631"/>
                    <a:gd name="csX7" fmla="*/ 140773 w 460977"/>
                    <a:gd name="csY7" fmla="*/ 18802 h 478631"/>
                    <a:gd name="csX8" fmla="*/ 230489 w 460977"/>
                    <a:gd name="csY8" fmla="*/ 0 h 478631"/>
                    <a:gd name="csX9" fmla="*/ 320204 w 460977"/>
                    <a:gd name="csY9" fmla="*/ 18802 h 478631"/>
                    <a:gd name="csX10" fmla="*/ 393469 w 460977"/>
                    <a:gd name="csY10" fmla="*/ 70081 h 478631"/>
                    <a:gd name="csX11" fmla="*/ 442860 w 460977"/>
                    <a:gd name="csY11" fmla="*/ 146158 h 478631"/>
                    <a:gd name="csX12" fmla="*/ 460977 w 460977"/>
                    <a:gd name="csY12" fmla="*/ 239316 h 478631"/>
                    <a:gd name="csX13" fmla="*/ 442860 w 460977"/>
                    <a:gd name="csY13" fmla="*/ 332474 h 478631"/>
                    <a:gd name="csX14" fmla="*/ 393469 w 460977"/>
                    <a:gd name="csY14" fmla="*/ 408550 h 478631"/>
                    <a:gd name="csX15" fmla="*/ 320204 w 460977"/>
                    <a:gd name="csY15" fmla="*/ 459830 h 478631"/>
                    <a:gd name="csX16" fmla="*/ 230489 w 460977"/>
                    <a:gd name="csY16" fmla="*/ 478632 h 4786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60977" h="478631">
                      <a:moveTo>
                        <a:pt x="230489" y="478632"/>
                      </a:moveTo>
                      <a:cubicBezTo>
                        <a:pt x="199381" y="478632"/>
                        <a:pt x="169198" y="472303"/>
                        <a:pt x="140773" y="459830"/>
                      </a:cubicBezTo>
                      <a:cubicBezTo>
                        <a:pt x="113329" y="447783"/>
                        <a:pt x="88679" y="430517"/>
                        <a:pt x="67509" y="408550"/>
                      </a:cubicBezTo>
                      <a:cubicBezTo>
                        <a:pt x="46338" y="386566"/>
                        <a:pt x="29720" y="360972"/>
                        <a:pt x="18117" y="332474"/>
                      </a:cubicBezTo>
                      <a:cubicBezTo>
                        <a:pt x="6107" y="302976"/>
                        <a:pt x="0" y="271627"/>
                        <a:pt x="0" y="239316"/>
                      </a:cubicBezTo>
                      <a:cubicBezTo>
                        <a:pt x="0" y="207005"/>
                        <a:pt x="6088" y="175675"/>
                        <a:pt x="18117" y="146158"/>
                      </a:cubicBezTo>
                      <a:cubicBezTo>
                        <a:pt x="29720" y="117659"/>
                        <a:pt x="46338" y="92066"/>
                        <a:pt x="67509" y="70081"/>
                      </a:cubicBezTo>
                      <a:cubicBezTo>
                        <a:pt x="88679" y="48096"/>
                        <a:pt x="113329" y="30849"/>
                        <a:pt x="140773" y="18802"/>
                      </a:cubicBezTo>
                      <a:cubicBezTo>
                        <a:pt x="169179" y="6329"/>
                        <a:pt x="199362" y="0"/>
                        <a:pt x="230489" y="0"/>
                      </a:cubicBezTo>
                      <a:cubicBezTo>
                        <a:pt x="261615" y="0"/>
                        <a:pt x="291780" y="6329"/>
                        <a:pt x="320204" y="18802"/>
                      </a:cubicBezTo>
                      <a:cubicBezTo>
                        <a:pt x="347648" y="30849"/>
                        <a:pt x="372298" y="48115"/>
                        <a:pt x="393469" y="70081"/>
                      </a:cubicBezTo>
                      <a:cubicBezTo>
                        <a:pt x="414639" y="92066"/>
                        <a:pt x="431257" y="117659"/>
                        <a:pt x="442860" y="146158"/>
                      </a:cubicBezTo>
                      <a:cubicBezTo>
                        <a:pt x="454871" y="175656"/>
                        <a:pt x="460977" y="207005"/>
                        <a:pt x="460977" y="239316"/>
                      </a:cubicBezTo>
                      <a:cubicBezTo>
                        <a:pt x="460977" y="271627"/>
                        <a:pt x="454889" y="302957"/>
                        <a:pt x="442860" y="332474"/>
                      </a:cubicBezTo>
                      <a:cubicBezTo>
                        <a:pt x="431257" y="360972"/>
                        <a:pt x="414639" y="386566"/>
                        <a:pt x="393469" y="408550"/>
                      </a:cubicBezTo>
                      <a:cubicBezTo>
                        <a:pt x="372298" y="430535"/>
                        <a:pt x="347648" y="447783"/>
                        <a:pt x="320204" y="459830"/>
                      </a:cubicBezTo>
                      <a:cubicBezTo>
                        <a:pt x="291798" y="472303"/>
                        <a:pt x="261615" y="478632"/>
                        <a:pt x="230489" y="478632"/>
                      </a:cubicBezTo>
                      <a:close/>
                    </a:path>
                  </a:pathLst>
                </a:custGeom>
                <a:solidFill>
                  <a:srgbClr val="C8C8C8">
                    <a:alpha val="22000"/>
                  </a:srgbClr>
                </a:solidFill>
                <a:ln w="1851" cap="flat">
                  <a:noFill/>
                  <a:prstDash val="solid"/>
                  <a:miter/>
                </a:ln>
              </p:spPr>
              <p:txBody>
                <a:bodyPr/>
                <a:lstStyle/>
                <a:p>
                  <a:endParaRPr lang="en-US"/>
                </a:p>
              </p:txBody>
            </p:sp>
            <p:sp>
              <p:nvSpPr>
                <p:cNvPr id="111" name="Freeform 110">
                  <a:extLst>
                    <a:ext uri="{FF2B5EF4-FFF2-40B4-BE49-F238E27FC236}">
                      <a16:creationId xmlns:a16="http://schemas.microsoft.com/office/drawing/2014/main" id="{DF0765A5-2729-7084-8F91-06CC2C949A15}"/>
                    </a:ext>
                  </a:extLst>
                </p:cNvPr>
                <p:cNvSpPr/>
                <p:nvPr/>
              </p:nvSpPr>
              <p:spPr>
                <a:xfrm>
                  <a:off x="6375811" y="6084561"/>
                  <a:ext cx="459089" cy="476299"/>
                </a:xfrm>
                <a:custGeom>
                  <a:avLst/>
                  <a:gdLst>
                    <a:gd name="csX0" fmla="*/ 229545 w 459089"/>
                    <a:gd name="csY0" fmla="*/ 476300 h 476299"/>
                    <a:gd name="csX1" fmla="*/ 140199 w 459089"/>
                    <a:gd name="csY1" fmla="*/ 457591 h 476299"/>
                    <a:gd name="csX2" fmla="*/ 67231 w 459089"/>
                    <a:gd name="csY2" fmla="*/ 406552 h 476299"/>
                    <a:gd name="csX3" fmla="*/ 18043 w 459089"/>
                    <a:gd name="csY3" fmla="*/ 330845 h 476299"/>
                    <a:gd name="csX4" fmla="*/ 0 w 459089"/>
                    <a:gd name="csY4" fmla="*/ 238150 h 476299"/>
                    <a:gd name="csX5" fmla="*/ 18043 w 459089"/>
                    <a:gd name="csY5" fmla="*/ 145455 h 476299"/>
                    <a:gd name="csX6" fmla="*/ 67231 w 459089"/>
                    <a:gd name="csY6" fmla="*/ 69748 h 476299"/>
                    <a:gd name="csX7" fmla="*/ 140199 w 459089"/>
                    <a:gd name="csY7" fmla="*/ 18709 h 476299"/>
                    <a:gd name="csX8" fmla="*/ 229545 w 459089"/>
                    <a:gd name="csY8" fmla="*/ 0 h 476299"/>
                    <a:gd name="csX9" fmla="*/ 318890 w 459089"/>
                    <a:gd name="csY9" fmla="*/ 18709 h 476299"/>
                    <a:gd name="csX10" fmla="*/ 391859 w 459089"/>
                    <a:gd name="csY10" fmla="*/ 69748 h 476299"/>
                    <a:gd name="csX11" fmla="*/ 441047 w 459089"/>
                    <a:gd name="csY11" fmla="*/ 145455 h 476299"/>
                    <a:gd name="csX12" fmla="*/ 459090 w 459089"/>
                    <a:gd name="csY12" fmla="*/ 238150 h 476299"/>
                    <a:gd name="csX13" fmla="*/ 441047 w 459089"/>
                    <a:gd name="csY13" fmla="*/ 330845 h 476299"/>
                    <a:gd name="csX14" fmla="*/ 391859 w 459089"/>
                    <a:gd name="csY14" fmla="*/ 406552 h 476299"/>
                    <a:gd name="csX15" fmla="*/ 318890 w 459089"/>
                    <a:gd name="csY15" fmla="*/ 457591 h 476299"/>
                    <a:gd name="csX16" fmla="*/ 229545 w 459089"/>
                    <a:gd name="csY16" fmla="*/ 476300 h 4762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9089" h="476299">
                      <a:moveTo>
                        <a:pt x="229545" y="476300"/>
                      </a:moveTo>
                      <a:cubicBezTo>
                        <a:pt x="198548" y="476300"/>
                        <a:pt x="168495" y="470008"/>
                        <a:pt x="140199" y="457591"/>
                      </a:cubicBezTo>
                      <a:cubicBezTo>
                        <a:pt x="112866" y="445599"/>
                        <a:pt x="88328" y="428426"/>
                        <a:pt x="67231" y="406552"/>
                      </a:cubicBezTo>
                      <a:cubicBezTo>
                        <a:pt x="46153" y="384678"/>
                        <a:pt x="29609" y="359214"/>
                        <a:pt x="18043" y="330845"/>
                      </a:cubicBezTo>
                      <a:cubicBezTo>
                        <a:pt x="6070" y="301476"/>
                        <a:pt x="0" y="270294"/>
                        <a:pt x="0" y="238150"/>
                      </a:cubicBezTo>
                      <a:cubicBezTo>
                        <a:pt x="0" y="206006"/>
                        <a:pt x="6070" y="174805"/>
                        <a:pt x="18043" y="145455"/>
                      </a:cubicBezTo>
                      <a:cubicBezTo>
                        <a:pt x="29609" y="117104"/>
                        <a:pt x="46153" y="91622"/>
                        <a:pt x="67231" y="69748"/>
                      </a:cubicBezTo>
                      <a:cubicBezTo>
                        <a:pt x="88309" y="47874"/>
                        <a:pt x="112866" y="30701"/>
                        <a:pt x="140199" y="18709"/>
                      </a:cubicBezTo>
                      <a:cubicBezTo>
                        <a:pt x="168495" y="6292"/>
                        <a:pt x="198566" y="0"/>
                        <a:pt x="229545" y="0"/>
                      </a:cubicBezTo>
                      <a:cubicBezTo>
                        <a:pt x="260524" y="0"/>
                        <a:pt x="290595" y="6292"/>
                        <a:pt x="318890" y="18709"/>
                      </a:cubicBezTo>
                      <a:cubicBezTo>
                        <a:pt x="346223" y="30701"/>
                        <a:pt x="370780" y="47874"/>
                        <a:pt x="391859" y="69748"/>
                      </a:cubicBezTo>
                      <a:cubicBezTo>
                        <a:pt x="412937" y="91622"/>
                        <a:pt x="429481" y="117086"/>
                        <a:pt x="441047" y="145455"/>
                      </a:cubicBezTo>
                      <a:cubicBezTo>
                        <a:pt x="453020" y="174823"/>
                        <a:pt x="459090" y="206006"/>
                        <a:pt x="459090" y="238150"/>
                      </a:cubicBezTo>
                      <a:cubicBezTo>
                        <a:pt x="459090" y="270294"/>
                        <a:pt x="453020" y="301495"/>
                        <a:pt x="441047" y="330845"/>
                      </a:cubicBezTo>
                      <a:cubicBezTo>
                        <a:pt x="429481" y="359196"/>
                        <a:pt x="412937" y="384678"/>
                        <a:pt x="391859" y="406552"/>
                      </a:cubicBezTo>
                      <a:cubicBezTo>
                        <a:pt x="370780" y="428426"/>
                        <a:pt x="346223" y="445599"/>
                        <a:pt x="318890" y="457591"/>
                      </a:cubicBezTo>
                      <a:cubicBezTo>
                        <a:pt x="290595" y="470008"/>
                        <a:pt x="260524" y="476300"/>
                        <a:pt x="229545" y="476300"/>
                      </a:cubicBezTo>
                      <a:close/>
                    </a:path>
                  </a:pathLst>
                </a:custGeom>
                <a:solidFill>
                  <a:srgbClr val="C3C3C3">
                    <a:alpha val="24000"/>
                  </a:srgbClr>
                </a:solidFill>
                <a:ln w="1851" cap="flat">
                  <a:noFill/>
                  <a:prstDash val="solid"/>
                  <a:miter/>
                </a:ln>
              </p:spPr>
              <p:txBody>
                <a:bodyPr/>
                <a:lstStyle/>
                <a:p>
                  <a:endParaRPr lang="en-US"/>
                </a:p>
              </p:txBody>
            </p:sp>
            <p:sp>
              <p:nvSpPr>
                <p:cNvPr id="112" name="Freeform 111">
                  <a:extLst>
                    <a:ext uri="{FF2B5EF4-FFF2-40B4-BE49-F238E27FC236}">
                      <a16:creationId xmlns:a16="http://schemas.microsoft.com/office/drawing/2014/main" id="{F627ADB9-94C8-AF32-6DF0-D5D741CFC310}"/>
                    </a:ext>
                  </a:extLst>
                </p:cNvPr>
                <p:cNvSpPr/>
                <p:nvPr/>
              </p:nvSpPr>
              <p:spPr>
                <a:xfrm>
                  <a:off x="6376773" y="6084727"/>
                  <a:ext cx="457165" cy="474005"/>
                </a:xfrm>
                <a:custGeom>
                  <a:avLst/>
                  <a:gdLst>
                    <a:gd name="csX0" fmla="*/ 228583 w 457165"/>
                    <a:gd name="csY0" fmla="*/ 474005 h 474005"/>
                    <a:gd name="csX1" fmla="*/ 139607 w 457165"/>
                    <a:gd name="csY1" fmla="*/ 455389 h 474005"/>
                    <a:gd name="csX2" fmla="*/ 66954 w 457165"/>
                    <a:gd name="csY2" fmla="*/ 404590 h 474005"/>
                    <a:gd name="csX3" fmla="*/ 17969 w 457165"/>
                    <a:gd name="csY3" fmla="*/ 329254 h 474005"/>
                    <a:gd name="csX4" fmla="*/ 0 w 457165"/>
                    <a:gd name="csY4" fmla="*/ 237003 h 474005"/>
                    <a:gd name="csX5" fmla="*/ 17969 w 457165"/>
                    <a:gd name="csY5" fmla="*/ 144752 h 474005"/>
                    <a:gd name="csX6" fmla="*/ 66954 w 457165"/>
                    <a:gd name="csY6" fmla="*/ 69415 h 474005"/>
                    <a:gd name="csX7" fmla="*/ 139607 w 457165"/>
                    <a:gd name="csY7" fmla="*/ 18617 h 474005"/>
                    <a:gd name="csX8" fmla="*/ 228583 w 457165"/>
                    <a:gd name="csY8" fmla="*/ 0 h 474005"/>
                    <a:gd name="csX9" fmla="*/ 317558 w 457165"/>
                    <a:gd name="csY9" fmla="*/ 18617 h 474005"/>
                    <a:gd name="csX10" fmla="*/ 390211 w 457165"/>
                    <a:gd name="csY10" fmla="*/ 69415 h 474005"/>
                    <a:gd name="csX11" fmla="*/ 439196 w 457165"/>
                    <a:gd name="csY11" fmla="*/ 144752 h 474005"/>
                    <a:gd name="csX12" fmla="*/ 457165 w 457165"/>
                    <a:gd name="csY12" fmla="*/ 237003 h 474005"/>
                    <a:gd name="csX13" fmla="*/ 439196 w 457165"/>
                    <a:gd name="csY13" fmla="*/ 329254 h 474005"/>
                    <a:gd name="csX14" fmla="*/ 390211 w 457165"/>
                    <a:gd name="csY14" fmla="*/ 404590 h 474005"/>
                    <a:gd name="csX15" fmla="*/ 317558 w 457165"/>
                    <a:gd name="csY15" fmla="*/ 455389 h 474005"/>
                    <a:gd name="csX16" fmla="*/ 228583 w 457165"/>
                    <a:gd name="csY16" fmla="*/ 474005 h 474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165" h="474005">
                      <a:moveTo>
                        <a:pt x="228583" y="474005"/>
                      </a:moveTo>
                      <a:cubicBezTo>
                        <a:pt x="197715" y="474005"/>
                        <a:pt x="167791" y="467732"/>
                        <a:pt x="139607" y="455389"/>
                      </a:cubicBezTo>
                      <a:cubicBezTo>
                        <a:pt x="112385" y="443452"/>
                        <a:pt x="87939" y="426371"/>
                        <a:pt x="66954" y="404590"/>
                      </a:cubicBezTo>
                      <a:cubicBezTo>
                        <a:pt x="45968" y="382828"/>
                        <a:pt x="29480" y="357475"/>
                        <a:pt x="17969" y="329254"/>
                      </a:cubicBezTo>
                      <a:cubicBezTo>
                        <a:pt x="6051" y="300033"/>
                        <a:pt x="0" y="268999"/>
                        <a:pt x="0" y="237003"/>
                      </a:cubicBezTo>
                      <a:cubicBezTo>
                        <a:pt x="0" y="205006"/>
                        <a:pt x="6051" y="173972"/>
                        <a:pt x="17969" y="144752"/>
                      </a:cubicBezTo>
                      <a:cubicBezTo>
                        <a:pt x="29480" y="116531"/>
                        <a:pt x="45968" y="91178"/>
                        <a:pt x="66954" y="69415"/>
                      </a:cubicBezTo>
                      <a:cubicBezTo>
                        <a:pt x="87939" y="47652"/>
                        <a:pt x="112404" y="30553"/>
                        <a:pt x="139607" y="18617"/>
                      </a:cubicBezTo>
                      <a:cubicBezTo>
                        <a:pt x="167791" y="6255"/>
                        <a:pt x="197734" y="0"/>
                        <a:pt x="228583" y="0"/>
                      </a:cubicBezTo>
                      <a:cubicBezTo>
                        <a:pt x="259432" y="0"/>
                        <a:pt x="289374" y="6273"/>
                        <a:pt x="317558" y="18617"/>
                      </a:cubicBezTo>
                      <a:cubicBezTo>
                        <a:pt x="344780" y="30553"/>
                        <a:pt x="369226" y="47634"/>
                        <a:pt x="390211" y="69415"/>
                      </a:cubicBezTo>
                      <a:cubicBezTo>
                        <a:pt x="411197" y="91178"/>
                        <a:pt x="427686" y="116531"/>
                        <a:pt x="439196" y="144752"/>
                      </a:cubicBezTo>
                      <a:cubicBezTo>
                        <a:pt x="451114" y="173972"/>
                        <a:pt x="457165" y="205006"/>
                        <a:pt x="457165" y="237003"/>
                      </a:cubicBezTo>
                      <a:cubicBezTo>
                        <a:pt x="457165" y="268999"/>
                        <a:pt x="451114" y="300033"/>
                        <a:pt x="439196" y="329254"/>
                      </a:cubicBezTo>
                      <a:cubicBezTo>
                        <a:pt x="427686" y="357475"/>
                        <a:pt x="411197" y="382828"/>
                        <a:pt x="390211" y="404590"/>
                      </a:cubicBezTo>
                      <a:cubicBezTo>
                        <a:pt x="369226" y="426353"/>
                        <a:pt x="344761" y="443452"/>
                        <a:pt x="317558" y="455389"/>
                      </a:cubicBezTo>
                      <a:cubicBezTo>
                        <a:pt x="289374" y="467750"/>
                        <a:pt x="259432" y="474005"/>
                        <a:pt x="228583" y="474005"/>
                      </a:cubicBezTo>
                      <a:close/>
                    </a:path>
                  </a:pathLst>
                </a:custGeom>
                <a:solidFill>
                  <a:srgbClr val="BEBEBE">
                    <a:alpha val="25000"/>
                  </a:srgbClr>
                </a:solidFill>
                <a:ln w="1851" cap="flat">
                  <a:noFill/>
                  <a:prstDash val="solid"/>
                  <a:miter/>
                </a:ln>
              </p:spPr>
              <p:txBody>
                <a:bodyPr/>
                <a:lstStyle/>
                <a:p>
                  <a:endParaRPr lang="en-US"/>
                </a:p>
              </p:txBody>
            </p:sp>
            <p:sp>
              <p:nvSpPr>
                <p:cNvPr id="113" name="Freeform 112">
                  <a:extLst>
                    <a:ext uri="{FF2B5EF4-FFF2-40B4-BE49-F238E27FC236}">
                      <a16:creationId xmlns:a16="http://schemas.microsoft.com/office/drawing/2014/main" id="{6248B2FB-89A1-2E78-23A6-4EAF7799CA29}"/>
                    </a:ext>
                  </a:extLst>
                </p:cNvPr>
                <p:cNvSpPr/>
                <p:nvPr/>
              </p:nvSpPr>
              <p:spPr>
                <a:xfrm>
                  <a:off x="6377717" y="6084968"/>
                  <a:ext cx="455277" cy="471636"/>
                </a:xfrm>
                <a:custGeom>
                  <a:avLst/>
                  <a:gdLst>
                    <a:gd name="csX0" fmla="*/ 227639 w 455277"/>
                    <a:gd name="csY0" fmla="*/ 471637 h 471636"/>
                    <a:gd name="csX1" fmla="*/ 139033 w 455277"/>
                    <a:gd name="csY1" fmla="*/ 453112 h 471636"/>
                    <a:gd name="csX2" fmla="*/ 66676 w 455277"/>
                    <a:gd name="csY2" fmla="*/ 402573 h 471636"/>
                    <a:gd name="csX3" fmla="*/ 17895 w 455277"/>
                    <a:gd name="csY3" fmla="*/ 327607 h 471636"/>
                    <a:gd name="csX4" fmla="*/ 0 w 455277"/>
                    <a:gd name="csY4" fmla="*/ 235818 h 471636"/>
                    <a:gd name="csX5" fmla="*/ 17895 w 455277"/>
                    <a:gd name="csY5" fmla="*/ 144030 h 471636"/>
                    <a:gd name="csX6" fmla="*/ 66676 w 455277"/>
                    <a:gd name="csY6" fmla="*/ 69063 h 471636"/>
                    <a:gd name="csX7" fmla="*/ 139033 w 455277"/>
                    <a:gd name="csY7" fmla="*/ 18524 h 471636"/>
                    <a:gd name="csX8" fmla="*/ 227639 w 455277"/>
                    <a:gd name="csY8" fmla="*/ 0 h 471636"/>
                    <a:gd name="csX9" fmla="*/ 316244 w 455277"/>
                    <a:gd name="csY9" fmla="*/ 18524 h 471636"/>
                    <a:gd name="csX10" fmla="*/ 388601 w 455277"/>
                    <a:gd name="csY10" fmla="*/ 69063 h 471636"/>
                    <a:gd name="csX11" fmla="*/ 437383 w 455277"/>
                    <a:gd name="csY11" fmla="*/ 144030 h 471636"/>
                    <a:gd name="csX12" fmla="*/ 455278 w 455277"/>
                    <a:gd name="csY12" fmla="*/ 235818 h 471636"/>
                    <a:gd name="csX13" fmla="*/ 437383 w 455277"/>
                    <a:gd name="csY13" fmla="*/ 327607 h 471636"/>
                    <a:gd name="csX14" fmla="*/ 388601 w 455277"/>
                    <a:gd name="csY14" fmla="*/ 402573 h 471636"/>
                    <a:gd name="csX15" fmla="*/ 316244 w 455277"/>
                    <a:gd name="csY15" fmla="*/ 453112 h 471636"/>
                    <a:gd name="csX16" fmla="*/ 227639 w 455277"/>
                    <a:gd name="csY16" fmla="*/ 471637 h 4716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5277" h="471636">
                      <a:moveTo>
                        <a:pt x="227639" y="471637"/>
                      </a:moveTo>
                      <a:cubicBezTo>
                        <a:pt x="196901" y="471637"/>
                        <a:pt x="167088" y="465400"/>
                        <a:pt x="139033" y="453112"/>
                      </a:cubicBezTo>
                      <a:cubicBezTo>
                        <a:pt x="111923" y="441232"/>
                        <a:pt x="87587" y="424225"/>
                        <a:pt x="66676" y="402573"/>
                      </a:cubicBezTo>
                      <a:cubicBezTo>
                        <a:pt x="45765" y="380922"/>
                        <a:pt x="29350" y="355698"/>
                        <a:pt x="17895" y="327607"/>
                      </a:cubicBezTo>
                      <a:cubicBezTo>
                        <a:pt x="6033" y="298534"/>
                        <a:pt x="0" y="267648"/>
                        <a:pt x="0" y="235818"/>
                      </a:cubicBezTo>
                      <a:cubicBezTo>
                        <a:pt x="0" y="203989"/>
                        <a:pt x="6014" y="173102"/>
                        <a:pt x="17895" y="144030"/>
                      </a:cubicBezTo>
                      <a:cubicBezTo>
                        <a:pt x="29369" y="115957"/>
                        <a:pt x="45783" y="90734"/>
                        <a:pt x="66676" y="69063"/>
                      </a:cubicBezTo>
                      <a:cubicBezTo>
                        <a:pt x="87587" y="47412"/>
                        <a:pt x="111923" y="30405"/>
                        <a:pt x="139033" y="18524"/>
                      </a:cubicBezTo>
                      <a:cubicBezTo>
                        <a:pt x="167106" y="6236"/>
                        <a:pt x="196919" y="0"/>
                        <a:pt x="227639" y="0"/>
                      </a:cubicBezTo>
                      <a:cubicBezTo>
                        <a:pt x="258358" y="0"/>
                        <a:pt x="288189" y="6236"/>
                        <a:pt x="316244" y="18524"/>
                      </a:cubicBezTo>
                      <a:cubicBezTo>
                        <a:pt x="343355" y="30405"/>
                        <a:pt x="367690" y="47412"/>
                        <a:pt x="388601" y="69063"/>
                      </a:cubicBezTo>
                      <a:cubicBezTo>
                        <a:pt x="409513" y="90715"/>
                        <a:pt x="425928" y="115938"/>
                        <a:pt x="437383" y="144030"/>
                      </a:cubicBezTo>
                      <a:cubicBezTo>
                        <a:pt x="449245" y="173102"/>
                        <a:pt x="455278" y="203989"/>
                        <a:pt x="455278" y="235818"/>
                      </a:cubicBezTo>
                      <a:cubicBezTo>
                        <a:pt x="455278" y="267648"/>
                        <a:pt x="449263" y="298534"/>
                        <a:pt x="437383" y="327607"/>
                      </a:cubicBezTo>
                      <a:cubicBezTo>
                        <a:pt x="425909" y="355680"/>
                        <a:pt x="409495" y="380903"/>
                        <a:pt x="388601" y="402573"/>
                      </a:cubicBezTo>
                      <a:cubicBezTo>
                        <a:pt x="367690" y="424225"/>
                        <a:pt x="343355" y="441232"/>
                        <a:pt x="316244" y="453112"/>
                      </a:cubicBezTo>
                      <a:cubicBezTo>
                        <a:pt x="288171" y="465400"/>
                        <a:pt x="258358" y="471637"/>
                        <a:pt x="227639" y="471637"/>
                      </a:cubicBezTo>
                      <a:close/>
                    </a:path>
                  </a:pathLst>
                </a:custGeom>
                <a:solidFill>
                  <a:srgbClr val="B9B9B9">
                    <a:alpha val="27000"/>
                  </a:srgbClr>
                </a:solidFill>
                <a:ln w="1851" cap="flat">
                  <a:noFill/>
                  <a:prstDash val="solid"/>
                  <a:miter/>
                </a:ln>
              </p:spPr>
              <p:txBody>
                <a:bodyPr/>
                <a:lstStyle/>
                <a:p>
                  <a:endParaRPr lang="en-US"/>
                </a:p>
              </p:txBody>
            </p:sp>
            <p:sp>
              <p:nvSpPr>
                <p:cNvPr id="114" name="Freeform 113">
                  <a:extLst>
                    <a:ext uri="{FF2B5EF4-FFF2-40B4-BE49-F238E27FC236}">
                      <a16:creationId xmlns:a16="http://schemas.microsoft.com/office/drawing/2014/main" id="{E3E1902E-00C1-858F-520B-51EBE2DC3F2A}"/>
                    </a:ext>
                  </a:extLst>
                </p:cNvPr>
                <p:cNvSpPr/>
                <p:nvPr/>
              </p:nvSpPr>
              <p:spPr>
                <a:xfrm>
                  <a:off x="6378642" y="6085134"/>
                  <a:ext cx="453427" cy="469341"/>
                </a:xfrm>
                <a:custGeom>
                  <a:avLst/>
                  <a:gdLst>
                    <a:gd name="csX0" fmla="*/ 226714 w 453427"/>
                    <a:gd name="csY0" fmla="*/ 469342 h 469341"/>
                    <a:gd name="csX1" fmla="*/ 138460 w 453427"/>
                    <a:gd name="csY1" fmla="*/ 450910 h 469341"/>
                    <a:gd name="csX2" fmla="*/ 66399 w 453427"/>
                    <a:gd name="csY2" fmla="*/ 400612 h 469341"/>
                    <a:gd name="csX3" fmla="*/ 17821 w 453427"/>
                    <a:gd name="csY3" fmla="*/ 326015 h 469341"/>
                    <a:gd name="csX4" fmla="*/ 0 w 453427"/>
                    <a:gd name="csY4" fmla="*/ 234671 h 469341"/>
                    <a:gd name="csX5" fmla="*/ 17821 w 453427"/>
                    <a:gd name="csY5" fmla="*/ 143327 h 469341"/>
                    <a:gd name="csX6" fmla="*/ 66399 w 453427"/>
                    <a:gd name="csY6" fmla="*/ 68730 h 469341"/>
                    <a:gd name="csX7" fmla="*/ 138460 w 453427"/>
                    <a:gd name="csY7" fmla="*/ 18432 h 469341"/>
                    <a:gd name="csX8" fmla="*/ 226714 w 453427"/>
                    <a:gd name="csY8" fmla="*/ 0 h 469341"/>
                    <a:gd name="csX9" fmla="*/ 314967 w 453427"/>
                    <a:gd name="csY9" fmla="*/ 18432 h 469341"/>
                    <a:gd name="csX10" fmla="*/ 387029 w 453427"/>
                    <a:gd name="csY10" fmla="*/ 68730 h 469341"/>
                    <a:gd name="csX11" fmla="*/ 435606 w 453427"/>
                    <a:gd name="csY11" fmla="*/ 143327 h 469341"/>
                    <a:gd name="csX12" fmla="*/ 453427 w 453427"/>
                    <a:gd name="csY12" fmla="*/ 234671 h 469341"/>
                    <a:gd name="csX13" fmla="*/ 435606 w 453427"/>
                    <a:gd name="csY13" fmla="*/ 326015 h 469341"/>
                    <a:gd name="csX14" fmla="*/ 387029 w 453427"/>
                    <a:gd name="csY14" fmla="*/ 400612 h 469341"/>
                    <a:gd name="csX15" fmla="*/ 314967 w 453427"/>
                    <a:gd name="csY15" fmla="*/ 450910 h 469341"/>
                    <a:gd name="csX16" fmla="*/ 226714 w 453427"/>
                    <a:gd name="csY16" fmla="*/ 469342 h 4693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3427" h="469341">
                      <a:moveTo>
                        <a:pt x="226714" y="469342"/>
                      </a:moveTo>
                      <a:cubicBezTo>
                        <a:pt x="196105" y="469342"/>
                        <a:pt x="166422" y="463142"/>
                        <a:pt x="138460" y="450910"/>
                      </a:cubicBezTo>
                      <a:cubicBezTo>
                        <a:pt x="111460" y="439085"/>
                        <a:pt x="87217" y="422171"/>
                        <a:pt x="66399" y="400612"/>
                      </a:cubicBezTo>
                      <a:cubicBezTo>
                        <a:pt x="45580" y="379052"/>
                        <a:pt x="29239" y="353959"/>
                        <a:pt x="17821" y="326015"/>
                      </a:cubicBezTo>
                      <a:cubicBezTo>
                        <a:pt x="5996" y="297091"/>
                        <a:pt x="0" y="266353"/>
                        <a:pt x="0" y="234671"/>
                      </a:cubicBezTo>
                      <a:cubicBezTo>
                        <a:pt x="0" y="202989"/>
                        <a:pt x="5996" y="172251"/>
                        <a:pt x="17821" y="143327"/>
                      </a:cubicBezTo>
                      <a:cubicBezTo>
                        <a:pt x="29239" y="115383"/>
                        <a:pt x="45580" y="90289"/>
                        <a:pt x="66399" y="68730"/>
                      </a:cubicBezTo>
                      <a:cubicBezTo>
                        <a:pt x="87217" y="47171"/>
                        <a:pt x="111460" y="30257"/>
                        <a:pt x="138460" y="18432"/>
                      </a:cubicBezTo>
                      <a:cubicBezTo>
                        <a:pt x="166403" y="6199"/>
                        <a:pt x="196105" y="0"/>
                        <a:pt x="226714" y="0"/>
                      </a:cubicBezTo>
                      <a:cubicBezTo>
                        <a:pt x="257322" y="0"/>
                        <a:pt x="287005" y="6199"/>
                        <a:pt x="314967" y="18432"/>
                      </a:cubicBezTo>
                      <a:cubicBezTo>
                        <a:pt x="341967" y="30257"/>
                        <a:pt x="366210" y="47171"/>
                        <a:pt x="387029" y="68730"/>
                      </a:cubicBezTo>
                      <a:cubicBezTo>
                        <a:pt x="407847" y="90289"/>
                        <a:pt x="424188" y="115383"/>
                        <a:pt x="435606" y="143327"/>
                      </a:cubicBezTo>
                      <a:cubicBezTo>
                        <a:pt x="447431" y="172251"/>
                        <a:pt x="453427" y="202989"/>
                        <a:pt x="453427" y="234671"/>
                      </a:cubicBezTo>
                      <a:cubicBezTo>
                        <a:pt x="453427" y="266353"/>
                        <a:pt x="447431" y="297091"/>
                        <a:pt x="435606" y="326015"/>
                      </a:cubicBezTo>
                      <a:cubicBezTo>
                        <a:pt x="424188" y="353959"/>
                        <a:pt x="407847" y="379052"/>
                        <a:pt x="387029" y="400612"/>
                      </a:cubicBezTo>
                      <a:cubicBezTo>
                        <a:pt x="366210" y="422171"/>
                        <a:pt x="341967" y="439085"/>
                        <a:pt x="314967" y="450910"/>
                      </a:cubicBezTo>
                      <a:cubicBezTo>
                        <a:pt x="287024" y="463142"/>
                        <a:pt x="257322" y="469342"/>
                        <a:pt x="226714" y="469342"/>
                      </a:cubicBezTo>
                      <a:close/>
                    </a:path>
                  </a:pathLst>
                </a:custGeom>
                <a:solidFill>
                  <a:srgbClr val="B4B4B4">
                    <a:alpha val="29000"/>
                  </a:srgbClr>
                </a:solidFill>
                <a:ln w="1851" cap="flat">
                  <a:noFill/>
                  <a:prstDash val="solid"/>
                  <a:miter/>
                </a:ln>
              </p:spPr>
              <p:txBody>
                <a:bodyPr/>
                <a:lstStyle/>
                <a:p>
                  <a:endParaRPr lang="en-US"/>
                </a:p>
              </p:txBody>
            </p:sp>
            <p:sp>
              <p:nvSpPr>
                <p:cNvPr id="115" name="Freeform 114">
                  <a:extLst>
                    <a:ext uri="{FF2B5EF4-FFF2-40B4-BE49-F238E27FC236}">
                      <a16:creationId xmlns:a16="http://schemas.microsoft.com/office/drawing/2014/main" id="{8BFE2851-6121-EFA0-0DBB-5FC1BF0F86BE}"/>
                    </a:ext>
                  </a:extLst>
                </p:cNvPr>
                <p:cNvSpPr/>
                <p:nvPr/>
              </p:nvSpPr>
              <p:spPr>
                <a:xfrm>
                  <a:off x="6379549" y="6085338"/>
                  <a:ext cx="451576" cy="467010"/>
                </a:xfrm>
                <a:custGeom>
                  <a:avLst/>
                  <a:gdLst>
                    <a:gd name="csX0" fmla="*/ 225788 w 451576"/>
                    <a:gd name="csY0" fmla="*/ 467010 h 467010"/>
                    <a:gd name="csX1" fmla="*/ 137905 w 451576"/>
                    <a:gd name="csY1" fmla="*/ 448652 h 467010"/>
                    <a:gd name="csX2" fmla="*/ 66139 w 451576"/>
                    <a:gd name="csY2" fmla="*/ 398613 h 467010"/>
                    <a:gd name="csX3" fmla="*/ 17747 w 451576"/>
                    <a:gd name="csY3" fmla="*/ 324387 h 467010"/>
                    <a:gd name="csX4" fmla="*/ 0 w 451576"/>
                    <a:gd name="csY4" fmla="*/ 233505 h 467010"/>
                    <a:gd name="csX5" fmla="*/ 17747 w 451576"/>
                    <a:gd name="csY5" fmla="*/ 142624 h 467010"/>
                    <a:gd name="csX6" fmla="*/ 66139 w 451576"/>
                    <a:gd name="csY6" fmla="*/ 68397 h 467010"/>
                    <a:gd name="csX7" fmla="*/ 137905 w 451576"/>
                    <a:gd name="csY7" fmla="*/ 18358 h 467010"/>
                    <a:gd name="csX8" fmla="*/ 225788 w 451576"/>
                    <a:gd name="csY8" fmla="*/ 0 h 467010"/>
                    <a:gd name="csX9" fmla="*/ 313672 w 451576"/>
                    <a:gd name="csY9" fmla="*/ 18358 h 467010"/>
                    <a:gd name="csX10" fmla="*/ 385437 w 451576"/>
                    <a:gd name="csY10" fmla="*/ 68397 h 467010"/>
                    <a:gd name="csX11" fmla="*/ 433829 w 451576"/>
                    <a:gd name="csY11" fmla="*/ 142624 h 467010"/>
                    <a:gd name="csX12" fmla="*/ 451576 w 451576"/>
                    <a:gd name="csY12" fmla="*/ 233505 h 467010"/>
                    <a:gd name="csX13" fmla="*/ 433829 w 451576"/>
                    <a:gd name="csY13" fmla="*/ 324387 h 467010"/>
                    <a:gd name="csX14" fmla="*/ 385437 w 451576"/>
                    <a:gd name="csY14" fmla="*/ 398613 h 467010"/>
                    <a:gd name="csX15" fmla="*/ 313672 w 451576"/>
                    <a:gd name="csY15" fmla="*/ 448652 h 467010"/>
                    <a:gd name="csX16" fmla="*/ 225788 w 451576"/>
                    <a:gd name="csY16" fmla="*/ 467010 h 4670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1576" h="467010">
                      <a:moveTo>
                        <a:pt x="225788" y="467010"/>
                      </a:moveTo>
                      <a:cubicBezTo>
                        <a:pt x="195309" y="467010"/>
                        <a:pt x="165737" y="460829"/>
                        <a:pt x="137905" y="448652"/>
                      </a:cubicBezTo>
                      <a:cubicBezTo>
                        <a:pt x="111016" y="436883"/>
                        <a:pt x="86884" y="420061"/>
                        <a:pt x="66139" y="398613"/>
                      </a:cubicBezTo>
                      <a:cubicBezTo>
                        <a:pt x="45413" y="377165"/>
                        <a:pt x="29128" y="352201"/>
                        <a:pt x="17747" y="324387"/>
                      </a:cubicBezTo>
                      <a:cubicBezTo>
                        <a:pt x="5977" y="295592"/>
                        <a:pt x="0" y="265020"/>
                        <a:pt x="0" y="233505"/>
                      </a:cubicBezTo>
                      <a:cubicBezTo>
                        <a:pt x="0" y="201990"/>
                        <a:pt x="5977" y="171400"/>
                        <a:pt x="17747" y="142624"/>
                      </a:cubicBezTo>
                      <a:cubicBezTo>
                        <a:pt x="29109" y="114809"/>
                        <a:pt x="45394" y="89845"/>
                        <a:pt x="66139" y="68397"/>
                      </a:cubicBezTo>
                      <a:cubicBezTo>
                        <a:pt x="86866" y="46949"/>
                        <a:pt x="111016" y="30109"/>
                        <a:pt x="137905" y="18358"/>
                      </a:cubicBezTo>
                      <a:cubicBezTo>
                        <a:pt x="165737" y="6181"/>
                        <a:pt x="195309" y="0"/>
                        <a:pt x="225788" y="0"/>
                      </a:cubicBezTo>
                      <a:cubicBezTo>
                        <a:pt x="256267" y="0"/>
                        <a:pt x="285839" y="6181"/>
                        <a:pt x="313672" y="18358"/>
                      </a:cubicBezTo>
                      <a:cubicBezTo>
                        <a:pt x="340561" y="30127"/>
                        <a:pt x="364692" y="46949"/>
                        <a:pt x="385437" y="68397"/>
                      </a:cubicBezTo>
                      <a:cubicBezTo>
                        <a:pt x="406163" y="89845"/>
                        <a:pt x="422449" y="114809"/>
                        <a:pt x="433829" y="142624"/>
                      </a:cubicBezTo>
                      <a:cubicBezTo>
                        <a:pt x="445599" y="171418"/>
                        <a:pt x="451576" y="201990"/>
                        <a:pt x="451576" y="233505"/>
                      </a:cubicBezTo>
                      <a:cubicBezTo>
                        <a:pt x="451576" y="265020"/>
                        <a:pt x="445599" y="295610"/>
                        <a:pt x="433829" y="324387"/>
                      </a:cubicBezTo>
                      <a:cubicBezTo>
                        <a:pt x="422467" y="352201"/>
                        <a:pt x="406182" y="377165"/>
                        <a:pt x="385437" y="398613"/>
                      </a:cubicBezTo>
                      <a:cubicBezTo>
                        <a:pt x="364711" y="420061"/>
                        <a:pt x="340561" y="436901"/>
                        <a:pt x="313672" y="448652"/>
                      </a:cubicBezTo>
                      <a:cubicBezTo>
                        <a:pt x="285839" y="460829"/>
                        <a:pt x="256267" y="467010"/>
                        <a:pt x="225788" y="467010"/>
                      </a:cubicBezTo>
                      <a:close/>
                    </a:path>
                  </a:pathLst>
                </a:custGeom>
                <a:solidFill>
                  <a:srgbClr val="AFAFAF">
                    <a:alpha val="31000"/>
                  </a:srgbClr>
                </a:solidFill>
                <a:ln w="1851" cap="flat">
                  <a:noFill/>
                  <a:prstDash val="solid"/>
                  <a:miter/>
                </a:ln>
              </p:spPr>
              <p:txBody>
                <a:bodyPr/>
                <a:lstStyle/>
                <a:p>
                  <a:endParaRPr lang="en-US"/>
                </a:p>
              </p:txBody>
            </p:sp>
            <p:sp>
              <p:nvSpPr>
                <p:cNvPr id="116" name="Freeform 115">
                  <a:extLst>
                    <a:ext uri="{FF2B5EF4-FFF2-40B4-BE49-F238E27FC236}">
                      <a16:creationId xmlns:a16="http://schemas.microsoft.com/office/drawing/2014/main" id="{A5B9C0C9-AABA-3966-FD10-249DF5CD5159}"/>
                    </a:ext>
                  </a:extLst>
                </p:cNvPr>
                <p:cNvSpPr/>
                <p:nvPr/>
              </p:nvSpPr>
              <p:spPr>
                <a:xfrm>
                  <a:off x="6380493" y="6085504"/>
                  <a:ext cx="449688" cy="464715"/>
                </a:xfrm>
                <a:custGeom>
                  <a:avLst/>
                  <a:gdLst>
                    <a:gd name="csX0" fmla="*/ 224844 w 449688"/>
                    <a:gd name="csY0" fmla="*/ 464715 h 464715"/>
                    <a:gd name="csX1" fmla="*/ 137331 w 449688"/>
                    <a:gd name="csY1" fmla="*/ 446450 h 464715"/>
                    <a:gd name="csX2" fmla="*/ 65862 w 449688"/>
                    <a:gd name="csY2" fmla="*/ 396651 h 464715"/>
                    <a:gd name="csX3" fmla="*/ 17673 w 449688"/>
                    <a:gd name="csY3" fmla="*/ 322795 h 464715"/>
                    <a:gd name="csX4" fmla="*/ 0 w 449688"/>
                    <a:gd name="csY4" fmla="*/ 232358 h 464715"/>
                    <a:gd name="csX5" fmla="*/ 17673 w 449688"/>
                    <a:gd name="csY5" fmla="*/ 141920 h 464715"/>
                    <a:gd name="csX6" fmla="*/ 65862 w 449688"/>
                    <a:gd name="csY6" fmla="*/ 68064 h 464715"/>
                    <a:gd name="csX7" fmla="*/ 137331 w 449688"/>
                    <a:gd name="csY7" fmla="*/ 18265 h 464715"/>
                    <a:gd name="csX8" fmla="*/ 224844 w 449688"/>
                    <a:gd name="csY8" fmla="*/ 0 h 464715"/>
                    <a:gd name="csX9" fmla="*/ 312358 w 449688"/>
                    <a:gd name="csY9" fmla="*/ 18265 h 464715"/>
                    <a:gd name="csX10" fmla="*/ 383827 w 449688"/>
                    <a:gd name="csY10" fmla="*/ 68064 h 464715"/>
                    <a:gd name="csX11" fmla="*/ 432016 w 449688"/>
                    <a:gd name="csY11" fmla="*/ 141920 h 464715"/>
                    <a:gd name="csX12" fmla="*/ 449689 w 449688"/>
                    <a:gd name="csY12" fmla="*/ 232358 h 464715"/>
                    <a:gd name="csX13" fmla="*/ 432016 w 449688"/>
                    <a:gd name="csY13" fmla="*/ 322795 h 464715"/>
                    <a:gd name="csX14" fmla="*/ 383827 w 449688"/>
                    <a:gd name="csY14" fmla="*/ 396651 h 464715"/>
                    <a:gd name="csX15" fmla="*/ 312358 w 449688"/>
                    <a:gd name="csY15" fmla="*/ 446450 h 464715"/>
                    <a:gd name="csX16" fmla="*/ 224844 w 449688"/>
                    <a:gd name="csY16" fmla="*/ 464715 h 4647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9688" h="464715">
                      <a:moveTo>
                        <a:pt x="224844" y="464715"/>
                      </a:moveTo>
                      <a:cubicBezTo>
                        <a:pt x="194495" y="464715"/>
                        <a:pt x="165052" y="458571"/>
                        <a:pt x="137331" y="446450"/>
                      </a:cubicBezTo>
                      <a:cubicBezTo>
                        <a:pt x="110553" y="434755"/>
                        <a:pt x="86514" y="417988"/>
                        <a:pt x="65862" y="396651"/>
                      </a:cubicBezTo>
                      <a:cubicBezTo>
                        <a:pt x="45209" y="375314"/>
                        <a:pt x="28998" y="350461"/>
                        <a:pt x="17673" y="322795"/>
                      </a:cubicBezTo>
                      <a:cubicBezTo>
                        <a:pt x="5959" y="294148"/>
                        <a:pt x="0" y="263725"/>
                        <a:pt x="0" y="232358"/>
                      </a:cubicBezTo>
                      <a:cubicBezTo>
                        <a:pt x="0" y="200990"/>
                        <a:pt x="5940" y="170567"/>
                        <a:pt x="17673" y="141920"/>
                      </a:cubicBezTo>
                      <a:cubicBezTo>
                        <a:pt x="28998" y="114254"/>
                        <a:pt x="45209" y="89401"/>
                        <a:pt x="65862" y="68064"/>
                      </a:cubicBezTo>
                      <a:cubicBezTo>
                        <a:pt x="86514" y="46727"/>
                        <a:pt x="110553" y="29979"/>
                        <a:pt x="137331" y="18265"/>
                      </a:cubicBezTo>
                      <a:cubicBezTo>
                        <a:pt x="165052" y="6144"/>
                        <a:pt x="194495" y="0"/>
                        <a:pt x="224844" y="0"/>
                      </a:cubicBezTo>
                      <a:cubicBezTo>
                        <a:pt x="255194" y="0"/>
                        <a:pt x="284636" y="6144"/>
                        <a:pt x="312358" y="18265"/>
                      </a:cubicBezTo>
                      <a:cubicBezTo>
                        <a:pt x="339136" y="29961"/>
                        <a:pt x="363175" y="46727"/>
                        <a:pt x="383827" y="68064"/>
                      </a:cubicBezTo>
                      <a:cubicBezTo>
                        <a:pt x="404479" y="89401"/>
                        <a:pt x="420690" y="114254"/>
                        <a:pt x="432016" y="141920"/>
                      </a:cubicBezTo>
                      <a:cubicBezTo>
                        <a:pt x="443730" y="170567"/>
                        <a:pt x="449689" y="200990"/>
                        <a:pt x="449689" y="232358"/>
                      </a:cubicBezTo>
                      <a:cubicBezTo>
                        <a:pt x="449689" y="263725"/>
                        <a:pt x="443748" y="294148"/>
                        <a:pt x="432016" y="322795"/>
                      </a:cubicBezTo>
                      <a:cubicBezTo>
                        <a:pt x="420690" y="350461"/>
                        <a:pt x="404479" y="375314"/>
                        <a:pt x="383827" y="396651"/>
                      </a:cubicBezTo>
                      <a:cubicBezTo>
                        <a:pt x="363175" y="417988"/>
                        <a:pt x="339136" y="434736"/>
                        <a:pt x="312358" y="446450"/>
                      </a:cubicBezTo>
                      <a:cubicBezTo>
                        <a:pt x="284636" y="458571"/>
                        <a:pt x="255194" y="464715"/>
                        <a:pt x="224844" y="464715"/>
                      </a:cubicBezTo>
                      <a:close/>
                    </a:path>
                  </a:pathLst>
                </a:custGeom>
                <a:solidFill>
                  <a:srgbClr val="AAAAAA">
                    <a:alpha val="33000"/>
                  </a:srgbClr>
                </a:solidFill>
                <a:ln w="1851" cap="flat">
                  <a:noFill/>
                  <a:prstDash val="solid"/>
                  <a:miter/>
                </a:ln>
              </p:spPr>
              <p:txBody>
                <a:bodyPr/>
                <a:lstStyle/>
                <a:p>
                  <a:endParaRPr lang="en-US"/>
                </a:p>
              </p:txBody>
            </p:sp>
            <p:sp>
              <p:nvSpPr>
                <p:cNvPr id="117" name="Freeform 116">
                  <a:extLst>
                    <a:ext uri="{FF2B5EF4-FFF2-40B4-BE49-F238E27FC236}">
                      <a16:creationId xmlns:a16="http://schemas.microsoft.com/office/drawing/2014/main" id="{BDE1146C-333B-787D-E081-C77101DF03B1}"/>
                    </a:ext>
                  </a:extLst>
                </p:cNvPr>
                <p:cNvSpPr/>
                <p:nvPr/>
              </p:nvSpPr>
              <p:spPr>
                <a:xfrm>
                  <a:off x="6381437" y="6085763"/>
                  <a:ext cx="447801" cy="462346"/>
                </a:xfrm>
                <a:custGeom>
                  <a:avLst/>
                  <a:gdLst>
                    <a:gd name="csX0" fmla="*/ 223901 w 447801"/>
                    <a:gd name="csY0" fmla="*/ 462347 h 462346"/>
                    <a:gd name="csX1" fmla="*/ 136757 w 447801"/>
                    <a:gd name="csY1" fmla="*/ 444174 h 462346"/>
                    <a:gd name="csX2" fmla="*/ 65584 w 447801"/>
                    <a:gd name="csY2" fmla="*/ 394634 h 462346"/>
                    <a:gd name="csX3" fmla="*/ 17599 w 447801"/>
                    <a:gd name="csY3" fmla="*/ 321148 h 462346"/>
                    <a:gd name="csX4" fmla="*/ 0 w 447801"/>
                    <a:gd name="csY4" fmla="*/ 231173 h 462346"/>
                    <a:gd name="csX5" fmla="*/ 17599 w 447801"/>
                    <a:gd name="csY5" fmla="*/ 141199 h 462346"/>
                    <a:gd name="csX6" fmla="*/ 65584 w 447801"/>
                    <a:gd name="csY6" fmla="*/ 67712 h 462346"/>
                    <a:gd name="csX7" fmla="*/ 136757 w 447801"/>
                    <a:gd name="csY7" fmla="*/ 18173 h 462346"/>
                    <a:gd name="csX8" fmla="*/ 223901 w 447801"/>
                    <a:gd name="csY8" fmla="*/ 0 h 462346"/>
                    <a:gd name="csX9" fmla="*/ 311044 w 447801"/>
                    <a:gd name="csY9" fmla="*/ 18173 h 462346"/>
                    <a:gd name="csX10" fmla="*/ 382217 w 447801"/>
                    <a:gd name="csY10" fmla="*/ 67712 h 462346"/>
                    <a:gd name="csX11" fmla="*/ 430202 w 447801"/>
                    <a:gd name="csY11" fmla="*/ 141199 h 462346"/>
                    <a:gd name="csX12" fmla="*/ 447801 w 447801"/>
                    <a:gd name="csY12" fmla="*/ 231173 h 462346"/>
                    <a:gd name="csX13" fmla="*/ 430202 w 447801"/>
                    <a:gd name="csY13" fmla="*/ 321148 h 462346"/>
                    <a:gd name="csX14" fmla="*/ 382217 w 447801"/>
                    <a:gd name="csY14" fmla="*/ 394634 h 462346"/>
                    <a:gd name="csX15" fmla="*/ 311044 w 447801"/>
                    <a:gd name="csY15" fmla="*/ 444174 h 462346"/>
                    <a:gd name="csX16" fmla="*/ 223901 w 447801"/>
                    <a:gd name="csY16" fmla="*/ 462347 h 4623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7801" h="462346">
                      <a:moveTo>
                        <a:pt x="223901" y="462347"/>
                      </a:moveTo>
                      <a:cubicBezTo>
                        <a:pt x="193681" y="462347"/>
                        <a:pt x="164349" y="456240"/>
                        <a:pt x="136757" y="444174"/>
                      </a:cubicBezTo>
                      <a:cubicBezTo>
                        <a:pt x="110091" y="432534"/>
                        <a:pt x="86163" y="415860"/>
                        <a:pt x="65584" y="394634"/>
                      </a:cubicBezTo>
                      <a:cubicBezTo>
                        <a:pt x="45024" y="373408"/>
                        <a:pt x="28888" y="348685"/>
                        <a:pt x="17599" y="321148"/>
                      </a:cubicBezTo>
                      <a:cubicBezTo>
                        <a:pt x="5922" y="292649"/>
                        <a:pt x="0" y="262374"/>
                        <a:pt x="0" y="231173"/>
                      </a:cubicBezTo>
                      <a:cubicBezTo>
                        <a:pt x="0" y="199973"/>
                        <a:pt x="5922" y="169697"/>
                        <a:pt x="17599" y="141199"/>
                      </a:cubicBezTo>
                      <a:cubicBezTo>
                        <a:pt x="28869" y="113662"/>
                        <a:pt x="45024" y="88957"/>
                        <a:pt x="65584" y="67712"/>
                      </a:cubicBezTo>
                      <a:cubicBezTo>
                        <a:pt x="86144" y="46486"/>
                        <a:pt x="110091" y="29813"/>
                        <a:pt x="136757" y="18173"/>
                      </a:cubicBezTo>
                      <a:cubicBezTo>
                        <a:pt x="164349" y="6125"/>
                        <a:pt x="193681" y="0"/>
                        <a:pt x="223901" y="0"/>
                      </a:cubicBezTo>
                      <a:cubicBezTo>
                        <a:pt x="254120" y="0"/>
                        <a:pt x="283452" y="6107"/>
                        <a:pt x="311044" y="18173"/>
                      </a:cubicBezTo>
                      <a:cubicBezTo>
                        <a:pt x="337711" y="29813"/>
                        <a:pt x="361639" y="46486"/>
                        <a:pt x="382217" y="67712"/>
                      </a:cubicBezTo>
                      <a:cubicBezTo>
                        <a:pt x="402777" y="88938"/>
                        <a:pt x="418914" y="113662"/>
                        <a:pt x="430202" y="141199"/>
                      </a:cubicBezTo>
                      <a:cubicBezTo>
                        <a:pt x="441879" y="169697"/>
                        <a:pt x="447801" y="199973"/>
                        <a:pt x="447801" y="231173"/>
                      </a:cubicBezTo>
                      <a:cubicBezTo>
                        <a:pt x="447801" y="262374"/>
                        <a:pt x="441879" y="292649"/>
                        <a:pt x="430202" y="321148"/>
                      </a:cubicBezTo>
                      <a:cubicBezTo>
                        <a:pt x="418932" y="348685"/>
                        <a:pt x="402777" y="373390"/>
                        <a:pt x="382217" y="394634"/>
                      </a:cubicBezTo>
                      <a:cubicBezTo>
                        <a:pt x="361657" y="415860"/>
                        <a:pt x="337711" y="432534"/>
                        <a:pt x="311044" y="444174"/>
                      </a:cubicBezTo>
                      <a:cubicBezTo>
                        <a:pt x="283452" y="456221"/>
                        <a:pt x="254120" y="462347"/>
                        <a:pt x="223901" y="462347"/>
                      </a:cubicBezTo>
                      <a:close/>
                    </a:path>
                  </a:pathLst>
                </a:custGeom>
                <a:solidFill>
                  <a:srgbClr val="A5A5A5">
                    <a:alpha val="35000"/>
                  </a:srgbClr>
                </a:solidFill>
                <a:ln w="1851" cap="flat">
                  <a:noFill/>
                  <a:prstDash val="solid"/>
                  <a:miter/>
                </a:ln>
              </p:spPr>
              <p:txBody>
                <a:bodyPr/>
                <a:lstStyle/>
                <a:p>
                  <a:endParaRPr lang="en-US"/>
                </a:p>
              </p:txBody>
            </p:sp>
            <p:sp>
              <p:nvSpPr>
                <p:cNvPr id="118" name="Freeform 117">
                  <a:extLst>
                    <a:ext uri="{FF2B5EF4-FFF2-40B4-BE49-F238E27FC236}">
                      <a16:creationId xmlns:a16="http://schemas.microsoft.com/office/drawing/2014/main" id="{C8F1B36F-AF21-BE0A-5F7F-A2C7C560D31B}"/>
                    </a:ext>
                  </a:extLst>
                </p:cNvPr>
                <p:cNvSpPr/>
                <p:nvPr/>
              </p:nvSpPr>
              <p:spPr>
                <a:xfrm>
                  <a:off x="6382399" y="6085930"/>
                  <a:ext cx="445876" cy="460051"/>
                </a:xfrm>
                <a:custGeom>
                  <a:avLst/>
                  <a:gdLst>
                    <a:gd name="csX0" fmla="*/ 222938 w 445876"/>
                    <a:gd name="csY0" fmla="*/ 460052 h 460051"/>
                    <a:gd name="csX1" fmla="*/ 136165 w 445876"/>
                    <a:gd name="csY1" fmla="*/ 441972 h 460051"/>
                    <a:gd name="csX2" fmla="*/ 65307 w 445876"/>
                    <a:gd name="csY2" fmla="*/ 392673 h 460051"/>
                    <a:gd name="csX3" fmla="*/ 17525 w 445876"/>
                    <a:gd name="csY3" fmla="*/ 319557 h 460051"/>
                    <a:gd name="csX4" fmla="*/ 0 w 445876"/>
                    <a:gd name="csY4" fmla="*/ 230026 h 460051"/>
                    <a:gd name="csX5" fmla="*/ 17525 w 445876"/>
                    <a:gd name="csY5" fmla="*/ 140495 h 460051"/>
                    <a:gd name="csX6" fmla="*/ 65307 w 445876"/>
                    <a:gd name="csY6" fmla="*/ 67379 h 460051"/>
                    <a:gd name="csX7" fmla="*/ 136165 w 445876"/>
                    <a:gd name="csY7" fmla="*/ 18080 h 460051"/>
                    <a:gd name="csX8" fmla="*/ 222938 w 445876"/>
                    <a:gd name="csY8" fmla="*/ 0 h 460051"/>
                    <a:gd name="csX9" fmla="*/ 309712 w 445876"/>
                    <a:gd name="csY9" fmla="*/ 18080 h 460051"/>
                    <a:gd name="csX10" fmla="*/ 380570 w 445876"/>
                    <a:gd name="csY10" fmla="*/ 67379 h 460051"/>
                    <a:gd name="csX11" fmla="*/ 428352 w 445876"/>
                    <a:gd name="csY11" fmla="*/ 140495 h 460051"/>
                    <a:gd name="csX12" fmla="*/ 445877 w 445876"/>
                    <a:gd name="csY12" fmla="*/ 230026 h 460051"/>
                    <a:gd name="csX13" fmla="*/ 428352 w 445876"/>
                    <a:gd name="csY13" fmla="*/ 319557 h 460051"/>
                    <a:gd name="csX14" fmla="*/ 380570 w 445876"/>
                    <a:gd name="csY14" fmla="*/ 392673 h 460051"/>
                    <a:gd name="csX15" fmla="*/ 309712 w 445876"/>
                    <a:gd name="csY15" fmla="*/ 441972 h 460051"/>
                    <a:gd name="csX16" fmla="*/ 222938 w 445876"/>
                    <a:gd name="csY16" fmla="*/ 460052 h 460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5876" h="460051">
                      <a:moveTo>
                        <a:pt x="222938" y="460052"/>
                      </a:moveTo>
                      <a:cubicBezTo>
                        <a:pt x="192848" y="460052"/>
                        <a:pt x="163646" y="453964"/>
                        <a:pt x="136165" y="441972"/>
                      </a:cubicBezTo>
                      <a:cubicBezTo>
                        <a:pt x="109609" y="430387"/>
                        <a:pt x="85774" y="413806"/>
                        <a:pt x="65307" y="392673"/>
                      </a:cubicBezTo>
                      <a:cubicBezTo>
                        <a:pt x="44839" y="371558"/>
                        <a:pt x="28758" y="346945"/>
                        <a:pt x="17525" y="319557"/>
                      </a:cubicBezTo>
                      <a:cubicBezTo>
                        <a:pt x="5903" y="291206"/>
                        <a:pt x="0" y="261079"/>
                        <a:pt x="0" y="230026"/>
                      </a:cubicBezTo>
                      <a:cubicBezTo>
                        <a:pt x="0" y="198973"/>
                        <a:pt x="5903" y="168846"/>
                        <a:pt x="17525" y="140495"/>
                      </a:cubicBezTo>
                      <a:cubicBezTo>
                        <a:pt x="28758" y="113107"/>
                        <a:pt x="44821" y="88513"/>
                        <a:pt x="65307" y="67379"/>
                      </a:cubicBezTo>
                      <a:cubicBezTo>
                        <a:pt x="85774" y="46264"/>
                        <a:pt x="109628" y="29665"/>
                        <a:pt x="136165" y="18080"/>
                      </a:cubicBezTo>
                      <a:cubicBezTo>
                        <a:pt x="163646" y="6088"/>
                        <a:pt x="192848" y="0"/>
                        <a:pt x="222938" y="0"/>
                      </a:cubicBezTo>
                      <a:cubicBezTo>
                        <a:pt x="253029" y="0"/>
                        <a:pt x="282231" y="6088"/>
                        <a:pt x="309712" y="18080"/>
                      </a:cubicBezTo>
                      <a:cubicBezTo>
                        <a:pt x="336267" y="29665"/>
                        <a:pt x="360103" y="46246"/>
                        <a:pt x="380570" y="67379"/>
                      </a:cubicBezTo>
                      <a:cubicBezTo>
                        <a:pt x="401037" y="88494"/>
                        <a:pt x="417119" y="113107"/>
                        <a:pt x="428352" y="140495"/>
                      </a:cubicBezTo>
                      <a:cubicBezTo>
                        <a:pt x="439973" y="168846"/>
                        <a:pt x="445877" y="198973"/>
                        <a:pt x="445877" y="230026"/>
                      </a:cubicBezTo>
                      <a:cubicBezTo>
                        <a:pt x="445877" y="261079"/>
                        <a:pt x="439973" y="291206"/>
                        <a:pt x="428352" y="319557"/>
                      </a:cubicBezTo>
                      <a:cubicBezTo>
                        <a:pt x="417119" y="346945"/>
                        <a:pt x="401056" y="371539"/>
                        <a:pt x="380570" y="392673"/>
                      </a:cubicBezTo>
                      <a:cubicBezTo>
                        <a:pt x="360103" y="413788"/>
                        <a:pt x="336249" y="430387"/>
                        <a:pt x="309712" y="441972"/>
                      </a:cubicBezTo>
                      <a:cubicBezTo>
                        <a:pt x="282231" y="453964"/>
                        <a:pt x="253029" y="460052"/>
                        <a:pt x="222938" y="460052"/>
                      </a:cubicBezTo>
                      <a:close/>
                    </a:path>
                  </a:pathLst>
                </a:custGeom>
                <a:solidFill>
                  <a:srgbClr val="A0A0A0">
                    <a:alpha val="37000"/>
                  </a:srgbClr>
                </a:solidFill>
                <a:ln w="1851" cap="flat">
                  <a:noFill/>
                  <a:prstDash val="solid"/>
                  <a:miter/>
                </a:ln>
              </p:spPr>
              <p:txBody>
                <a:bodyPr/>
                <a:lstStyle/>
                <a:p>
                  <a:endParaRPr lang="en-US"/>
                </a:p>
              </p:txBody>
            </p:sp>
            <p:sp>
              <p:nvSpPr>
                <p:cNvPr id="119" name="Freeform 118">
                  <a:extLst>
                    <a:ext uri="{FF2B5EF4-FFF2-40B4-BE49-F238E27FC236}">
                      <a16:creationId xmlns:a16="http://schemas.microsoft.com/office/drawing/2014/main" id="{1F583FD3-6B5E-A687-9CF7-F555CE6B8561}"/>
                    </a:ext>
                  </a:extLst>
                </p:cNvPr>
                <p:cNvSpPr/>
                <p:nvPr/>
              </p:nvSpPr>
              <p:spPr>
                <a:xfrm>
                  <a:off x="6383343" y="6086152"/>
                  <a:ext cx="443989" cy="457701"/>
                </a:xfrm>
                <a:custGeom>
                  <a:avLst/>
                  <a:gdLst>
                    <a:gd name="csX0" fmla="*/ 221995 w 443989"/>
                    <a:gd name="csY0" fmla="*/ 457702 h 457701"/>
                    <a:gd name="csX1" fmla="*/ 135591 w 443989"/>
                    <a:gd name="csY1" fmla="*/ 439714 h 457701"/>
                    <a:gd name="csX2" fmla="*/ 65029 w 443989"/>
                    <a:gd name="csY2" fmla="*/ 390674 h 457701"/>
                    <a:gd name="csX3" fmla="*/ 17451 w 443989"/>
                    <a:gd name="csY3" fmla="*/ 317928 h 457701"/>
                    <a:gd name="csX4" fmla="*/ 0 w 443989"/>
                    <a:gd name="csY4" fmla="*/ 228860 h 457701"/>
                    <a:gd name="csX5" fmla="*/ 17451 w 443989"/>
                    <a:gd name="csY5" fmla="*/ 139774 h 457701"/>
                    <a:gd name="csX6" fmla="*/ 65029 w 443989"/>
                    <a:gd name="csY6" fmla="*/ 67028 h 457701"/>
                    <a:gd name="csX7" fmla="*/ 135591 w 443989"/>
                    <a:gd name="csY7" fmla="*/ 17987 h 457701"/>
                    <a:gd name="csX8" fmla="*/ 221995 w 443989"/>
                    <a:gd name="csY8" fmla="*/ 0 h 457701"/>
                    <a:gd name="csX9" fmla="*/ 308398 w 443989"/>
                    <a:gd name="csY9" fmla="*/ 17987 h 457701"/>
                    <a:gd name="csX10" fmla="*/ 378960 w 443989"/>
                    <a:gd name="csY10" fmla="*/ 67028 h 457701"/>
                    <a:gd name="csX11" fmla="*/ 426538 w 443989"/>
                    <a:gd name="csY11" fmla="*/ 139774 h 457701"/>
                    <a:gd name="csX12" fmla="*/ 443989 w 443989"/>
                    <a:gd name="csY12" fmla="*/ 228860 h 457701"/>
                    <a:gd name="csX13" fmla="*/ 426538 w 443989"/>
                    <a:gd name="csY13" fmla="*/ 317928 h 457701"/>
                    <a:gd name="csX14" fmla="*/ 378960 w 443989"/>
                    <a:gd name="csY14" fmla="*/ 390674 h 457701"/>
                    <a:gd name="csX15" fmla="*/ 308398 w 443989"/>
                    <a:gd name="csY15" fmla="*/ 439714 h 457701"/>
                    <a:gd name="csX16" fmla="*/ 221995 w 443989"/>
                    <a:gd name="csY16" fmla="*/ 457702 h 4577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3989" h="457701">
                      <a:moveTo>
                        <a:pt x="221995" y="457702"/>
                      </a:moveTo>
                      <a:cubicBezTo>
                        <a:pt x="192015" y="457702"/>
                        <a:pt x="162943" y="451650"/>
                        <a:pt x="135591" y="439714"/>
                      </a:cubicBezTo>
                      <a:cubicBezTo>
                        <a:pt x="109165" y="428185"/>
                        <a:pt x="85422" y="411697"/>
                        <a:pt x="65029" y="390674"/>
                      </a:cubicBezTo>
                      <a:cubicBezTo>
                        <a:pt x="44636" y="369651"/>
                        <a:pt x="28628" y="345187"/>
                        <a:pt x="17451" y="317928"/>
                      </a:cubicBezTo>
                      <a:cubicBezTo>
                        <a:pt x="5866" y="289707"/>
                        <a:pt x="0" y="259746"/>
                        <a:pt x="0" y="228860"/>
                      </a:cubicBezTo>
                      <a:cubicBezTo>
                        <a:pt x="0" y="197974"/>
                        <a:pt x="5866" y="167995"/>
                        <a:pt x="17451" y="139774"/>
                      </a:cubicBezTo>
                      <a:cubicBezTo>
                        <a:pt x="28628" y="112515"/>
                        <a:pt x="44636" y="88050"/>
                        <a:pt x="65029" y="67028"/>
                      </a:cubicBezTo>
                      <a:cubicBezTo>
                        <a:pt x="85422" y="46005"/>
                        <a:pt x="109165" y="29517"/>
                        <a:pt x="135591" y="17987"/>
                      </a:cubicBezTo>
                      <a:cubicBezTo>
                        <a:pt x="162961" y="6051"/>
                        <a:pt x="192034" y="0"/>
                        <a:pt x="221995" y="0"/>
                      </a:cubicBezTo>
                      <a:cubicBezTo>
                        <a:pt x="251955" y="0"/>
                        <a:pt x="281046" y="6051"/>
                        <a:pt x="308398" y="17987"/>
                      </a:cubicBezTo>
                      <a:cubicBezTo>
                        <a:pt x="334824" y="29517"/>
                        <a:pt x="358567" y="46024"/>
                        <a:pt x="378960" y="67028"/>
                      </a:cubicBezTo>
                      <a:cubicBezTo>
                        <a:pt x="399353" y="88050"/>
                        <a:pt x="415361" y="112515"/>
                        <a:pt x="426538" y="139774"/>
                      </a:cubicBezTo>
                      <a:cubicBezTo>
                        <a:pt x="438123" y="167995"/>
                        <a:pt x="443989" y="197956"/>
                        <a:pt x="443989" y="228860"/>
                      </a:cubicBezTo>
                      <a:cubicBezTo>
                        <a:pt x="443989" y="259765"/>
                        <a:pt x="438123" y="289725"/>
                        <a:pt x="426538" y="317928"/>
                      </a:cubicBezTo>
                      <a:cubicBezTo>
                        <a:pt x="415361" y="345187"/>
                        <a:pt x="399353" y="369651"/>
                        <a:pt x="378960" y="390674"/>
                      </a:cubicBezTo>
                      <a:cubicBezTo>
                        <a:pt x="358567" y="411697"/>
                        <a:pt x="334824" y="428185"/>
                        <a:pt x="308398" y="439714"/>
                      </a:cubicBezTo>
                      <a:cubicBezTo>
                        <a:pt x="281028" y="451650"/>
                        <a:pt x="251955" y="457702"/>
                        <a:pt x="221995" y="457702"/>
                      </a:cubicBezTo>
                      <a:close/>
                    </a:path>
                  </a:pathLst>
                </a:custGeom>
                <a:solidFill>
                  <a:srgbClr val="9B9B9B">
                    <a:alpha val="39000"/>
                  </a:srgbClr>
                </a:solidFill>
                <a:ln w="1851" cap="flat">
                  <a:noFill/>
                  <a:prstDash val="solid"/>
                  <a:miter/>
                </a:ln>
              </p:spPr>
              <p:txBody>
                <a:bodyPr/>
                <a:lstStyle/>
                <a:p>
                  <a:endParaRPr lang="en-US"/>
                </a:p>
              </p:txBody>
            </p:sp>
            <p:sp>
              <p:nvSpPr>
                <p:cNvPr id="120" name="Freeform 119">
                  <a:extLst>
                    <a:ext uri="{FF2B5EF4-FFF2-40B4-BE49-F238E27FC236}">
                      <a16:creationId xmlns:a16="http://schemas.microsoft.com/office/drawing/2014/main" id="{496D197B-C0AB-F08C-2FCF-C0BE7D30CC43}"/>
                    </a:ext>
                  </a:extLst>
                </p:cNvPr>
                <p:cNvSpPr/>
                <p:nvPr/>
              </p:nvSpPr>
              <p:spPr>
                <a:xfrm>
                  <a:off x="6384268" y="6086337"/>
                  <a:ext cx="442138" cy="455388"/>
                </a:xfrm>
                <a:custGeom>
                  <a:avLst/>
                  <a:gdLst>
                    <a:gd name="csX0" fmla="*/ 221069 w 442138"/>
                    <a:gd name="csY0" fmla="*/ 455389 h 455388"/>
                    <a:gd name="csX1" fmla="*/ 135018 w 442138"/>
                    <a:gd name="csY1" fmla="*/ 437493 h 455388"/>
                    <a:gd name="csX2" fmla="*/ 64752 w 442138"/>
                    <a:gd name="csY2" fmla="*/ 388694 h 455388"/>
                    <a:gd name="csX3" fmla="*/ 17377 w 442138"/>
                    <a:gd name="csY3" fmla="*/ 316318 h 455388"/>
                    <a:gd name="csX4" fmla="*/ 0 w 442138"/>
                    <a:gd name="csY4" fmla="*/ 227694 h 455388"/>
                    <a:gd name="csX5" fmla="*/ 17377 w 442138"/>
                    <a:gd name="csY5" fmla="*/ 139070 h 455388"/>
                    <a:gd name="csX6" fmla="*/ 64752 w 442138"/>
                    <a:gd name="csY6" fmla="*/ 66695 h 455388"/>
                    <a:gd name="csX7" fmla="*/ 135018 w 442138"/>
                    <a:gd name="csY7" fmla="*/ 17895 h 455388"/>
                    <a:gd name="csX8" fmla="*/ 221069 w 442138"/>
                    <a:gd name="csY8" fmla="*/ 0 h 455388"/>
                    <a:gd name="csX9" fmla="*/ 307121 w 442138"/>
                    <a:gd name="csY9" fmla="*/ 17895 h 455388"/>
                    <a:gd name="csX10" fmla="*/ 377387 w 442138"/>
                    <a:gd name="csY10" fmla="*/ 66695 h 455388"/>
                    <a:gd name="csX11" fmla="*/ 424762 w 442138"/>
                    <a:gd name="csY11" fmla="*/ 139070 h 455388"/>
                    <a:gd name="csX12" fmla="*/ 442139 w 442138"/>
                    <a:gd name="csY12" fmla="*/ 227694 h 455388"/>
                    <a:gd name="csX13" fmla="*/ 424762 w 442138"/>
                    <a:gd name="csY13" fmla="*/ 316318 h 455388"/>
                    <a:gd name="csX14" fmla="*/ 377387 w 442138"/>
                    <a:gd name="csY14" fmla="*/ 388694 h 455388"/>
                    <a:gd name="csX15" fmla="*/ 307121 w 442138"/>
                    <a:gd name="csY15" fmla="*/ 437493 h 455388"/>
                    <a:gd name="csX16" fmla="*/ 221069 w 442138"/>
                    <a:gd name="csY16" fmla="*/ 455389 h 4553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2138" h="455388">
                      <a:moveTo>
                        <a:pt x="221069" y="455389"/>
                      </a:moveTo>
                      <a:cubicBezTo>
                        <a:pt x="191220" y="455389"/>
                        <a:pt x="162277" y="449374"/>
                        <a:pt x="135018" y="437493"/>
                      </a:cubicBezTo>
                      <a:cubicBezTo>
                        <a:pt x="108703" y="426020"/>
                        <a:pt x="85052" y="409605"/>
                        <a:pt x="64752" y="388694"/>
                      </a:cubicBezTo>
                      <a:cubicBezTo>
                        <a:pt x="44451" y="367783"/>
                        <a:pt x="28517" y="343429"/>
                        <a:pt x="17377" y="316318"/>
                      </a:cubicBezTo>
                      <a:cubicBezTo>
                        <a:pt x="5848" y="288245"/>
                        <a:pt x="0" y="258432"/>
                        <a:pt x="0" y="227694"/>
                      </a:cubicBezTo>
                      <a:cubicBezTo>
                        <a:pt x="0" y="196956"/>
                        <a:pt x="5848" y="167144"/>
                        <a:pt x="17377" y="139070"/>
                      </a:cubicBezTo>
                      <a:cubicBezTo>
                        <a:pt x="28517" y="111960"/>
                        <a:pt x="44451" y="87606"/>
                        <a:pt x="64752" y="66695"/>
                      </a:cubicBezTo>
                      <a:cubicBezTo>
                        <a:pt x="85052" y="45783"/>
                        <a:pt x="108703" y="29369"/>
                        <a:pt x="135018" y="17895"/>
                      </a:cubicBezTo>
                      <a:cubicBezTo>
                        <a:pt x="162277" y="6014"/>
                        <a:pt x="191220" y="0"/>
                        <a:pt x="221069" y="0"/>
                      </a:cubicBezTo>
                      <a:cubicBezTo>
                        <a:pt x="250919" y="0"/>
                        <a:pt x="279862" y="6014"/>
                        <a:pt x="307121" y="17895"/>
                      </a:cubicBezTo>
                      <a:cubicBezTo>
                        <a:pt x="333436" y="29369"/>
                        <a:pt x="357086" y="45783"/>
                        <a:pt x="377387" y="66695"/>
                      </a:cubicBezTo>
                      <a:cubicBezTo>
                        <a:pt x="397688" y="87606"/>
                        <a:pt x="413621" y="111960"/>
                        <a:pt x="424762" y="139070"/>
                      </a:cubicBezTo>
                      <a:cubicBezTo>
                        <a:pt x="436291" y="167144"/>
                        <a:pt x="442139" y="196956"/>
                        <a:pt x="442139" y="227694"/>
                      </a:cubicBezTo>
                      <a:cubicBezTo>
                        <a:pt x="442139" y="258432"/>
                        <a:pt x="436291" y="288245"/>
                        <a:pt x="424762" y="316318"/>
                      </a:cubicBezTo>
                      <a:cubicBezTo>
                        <a:pt x="413621" y="343429"/>
                        <a:pt x="397688" y="367783"/>
                        <a:pt x="377387" y="388694"/>
                      </a:cubicBezTo>
                      <a:cubicBezTo>
                        <a:pt x="357086" y="409605"/>
                        <a:pt x="333436" y="426020"/>
                        <a:pt x="307121" y="437493"/>
                      </a:cubicBezTo>
                      <a:cubicBezTo>
                        <a:pt x="279862" y="449374"/>
                        <a:pt x="250919" y="455389"/>
                        <a:pt x="221069" y="455389"/>
                      </a:cubicBezTo>
                      <a:close/>
                    </a:path>
                  </a:pathLst>
                </a:custGeom>
                <a:solidFill>
                  <a:srgbClr val="969696">
                    <a:alpha val="41000"/>
                  </a:srgbClr>
                </a:solidFill>
                <a:ln w="1851" cap="flat">
                  <a:noFill/>
                  <a:prstDash val="solid"/>
                  <a:miter/>
                </a:ln>
              </p:spPr>
              <p:txBody>
                <a:bodyPr/>
                <a:lstStyle/>
                <a:p>
                  <a:endParaRPr lang="en-US"/>
                </a:p>
              </p:txBody>
            </p:sp>
            <p:sp>
              <p:nvSpPr>
                <p:cNvPr id="121" name="Freeform 120">
                  <a:extLst>
                    <a:ext uri="{FF2B5EF4-FFF2-40B4-BE49-F238E27FC236}">
                      <a16:creationId xmlns:a16="http://schemas.microsoft.com/office/drawing/2014/main" id="{5A4E2F23-C92F-6402-F1E3-0FA1F369CEF4}"/>
                    </a:ext>
                  </a:extLst>
                </p:cNvPr>
                <p:cNvSpPr/>
                <p:nvPr/>
              </p:nvSpPr>
              <p:spPr>
                <a:xfrm>
                  <a:off x="6385212" y="6086541"/>
                  <a:ext cx="440250" cy="453056"/>
                </a:xfrm>
                <a:custGeom>
                  <a:avLst/>
                  <a:gdLst>
                    <a:gd name="csX0" fmla="*/ 220126 w 440250"/>
                    <a:gd name="csY0" fmla="*/ 453057 h 453056"/>
                    <a:gd name="csX1" fmla="*/ 134444 w 440250"/>
                    <a:gd name="csY1" fmla="*/ 435254 h 453056"/>
                    <a:gd name="csX2" fmla="*/ 64474 w 440250"/>
                    <a:gd name="csY2" fmla="*/ 386714 h 453056"/>
                    <a:gd name="csX3" fmla="*/ 17303 w 440250"/>
                    <a:gd name="csY3" fmla="*/ 314708 h 453056"/>
                    <a:gd name="csX4" fmla="*/ 0 w 440250"/>
                    <a:gd name="csY4" fmla="*/ 226528 h 453056"/>
                    <a:gd name="csX5" fmla="*/ 17303 w 440250"/>
                    <a:gd name="csY5" fmla="*/ 138349 h 453056"/>
                    <a:gd name="csX6" fmla="*/ 64474 w 440250"/>
                    <a:gd name="csY6" fmla="*/ 66343 h 453056"/>
                    <a:gd name="csX7" fmla="*/ 134444 w 440250"/>
                    <a:gd name="csY7" fmla="*/ 17802 h 453056"/>
                    <a:gd name="csX8" fmla="*/ 220126 w 440250"/>
                    <a:gd name="csY8" fmla="*/ 0 h 453056"/>
                    <a:gd name="csX9" fmla="*/ 305807 w 440250"/>
                    <a:gd name="csY9" fmla="*/ 17802 h 453056"/>
                    <a:gd name="csX10" fmla="*/ 375777 w 440250"/>
                    <a:gd name="csY10" fmla="*/ 66343 h 453056"/>
                    <a:gd name="csX11" fmla="*/ 422948 w 440250"/>
                    <a:gd name="csY11" fmla="*/ 138349 h 453056"/>
                    <a:gd name="csX12" fmla="*/ 440251 w 440250"/>
                    <a:gd name="csY12" fmla="*/ 226528 h 453056"/>
                    <a:gd name="csX13" fmla="*/ 422948 w 440250"/>
                    <a:gd name="csY13" fmla="*/ 314708 h 453056"/>
                    <a:gd name="csX14" fmla="*/ 375777 w 440250"/>
                    <a:gd name="csY14" fmla="*/ 386714 h 453056"/>
                    <a:gd name="csX15" fmla="*/ 305807 w 440250"/>
                    <a:gd name="csY15" fmla="*/ 435254 h 453056"/>
                    <a:gd name="csX16" fmla="*/ 220126 w 440250"/>
                    <a:gd name="csY16" fmla="*/ 453057 h 4530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0250" h="453056">
                      <a:moveTo>
                        <a:pt x="220126" y="453057"/>
                      </a:moveTo>
                      <a:cubicBezTo>
                        <a:pt x="190405" y="453057"/>
                        <a:pt x="161592" y="447061"/>
                        <a:pt x="134444" y="435254"/>
                      </a:cubicBezTo>
                      <a:cubicBezTo>
                        <a:pt x="108240" y="423836"/>
                        <a:pt x="84701" y="407514"/>
                        <a:pt x="64474" y="386714"/>
                      </a:cubicBezTo>
                      <a:cubicBezTo>
                        <a:pt x="44266" y="365913"/>
                        <a:pt x="28388" y="341689"/>
                        <a:pt x="17303" y="314708"/>
                      </a:cubicBezTo>
                      <a:cubicBezTo>
                        <a:pt x="5829" y="286783"/>
                        <a:pt x="0" y="257118"/>
                        <a:pt x="0" y="226528"/>
                      </a:cubicBezTo>
                      <a:cubicBezTo>
                        <a:pt x="0" y="195938"/>
                        <a:pt x="5811" y="166274"/>
                        <a:pt x="17303" y="138349"/>
                      </a:cubicBezTo>
                      <a:cubicBezTo>
                        <a:pt x="28388" y="111367"/>
                        <a:pt x="44266" y="87143"/>
                        <a:pt x="64474" y="66343"/>
                      </a:cubicBezTo>
                      <a:cubicBezTo>
                        <a:pt x="84682" y="45543"/>
                        <a:pt x="108221" y="29202"/>
                        <a:pt x="134444" y="17802"/>
                      </a:cubicBezTo>
                      <a:cubicBezTo>
                        <a:pt x="161573" y="5996"/>
                        <a:pt x="190405" y="0"/>
                        <a:pt x="220126" y="0"/>
                      </a:cubicBezTo>
                      <a:cubicBezTo>
                        <a:pt x="249846" y="0"/>
                        <a:pt x="278659" y="5996"/>
                        <a:pt x="305807" y="17802"/>
                      </a:cubicBezTo>
                      <a:cubicBezTo>
                        <a:pt x="332011" y="29220"/>
                        <a:pt x="355550" y="45543"/>
                        <a:pt x="375777" y="66343"/>
                      </a:cubicBezTo>
                      <a:cubicBezTo>
                        <a:pt x="395985" y="87143"/>
                        <a:pt x="411863" y="111367"/>
                        <a:pt x="422948" y="138349"/>
                      </a:cubicBezTo>
                      <a:cubicBezTo>
                        <a:pt x="434422" y="166274"/>
                        <a:pt x="440251" y="195938"/>
                        <a:pt x="440251" y="226528"/>
                      </a:cubicBezTo>
                      <a:cubicBezTo>
                        <a:pt x="440251" y="257118"/>
                        <a:pt x="434440" y="286783"/>
                        <a:pt x="422948" y="314708"/>
                      </a:cubicBezTo>
                      <a:cubicBezTo>
                        <a:pt x="411863" y="341689"/>
                        <a:pt x="395985" y="365913"/>
                        <a:pt x="375777" y="386714"/>
                      </a:cubicBezTo>
                      <a:cubicBezTo>
                        <a:pt x="355569" y="407514"/>
                        <a:pt x="332030" y="423855"/>
                        <a:pt x="305807" y="435254"/>
                      </a:cubicBezTo>
                      <a:cubicBezTo>
                        <a:pt x="278678" y="447061"/>
                        <a:pt x="249846" y="453057"/>
                        <a:pt x="220126" y="453057"/>
                      </a:cubicBezTo>
                      <a:close/>
                    </a:path>
                  </a:pathLst>
                </a:custGeom>
                <a:solidFill>
                  <a:srgbClr val="919191">
                    <a:alpha val="43000"/>
                  </a:srgbClr>
                </a:solidFill>
                <a:ln w="1851" cap="flat">
                  <a:noFill/>
                  <a:prstDash val="solid"/>
                  <a:miter/>
                </a:ln>
              </p:spPr>
              <p:txBody>
                <a:bodyPr/>
                <a:lstStyle/>
                <a:p>
                  <a:endParaRPr lang="en-US"/>
                </a:p>
              </p:txBody>
            </p:sp>
            <p:sp>
              <p:nvSpPr>
                <p:cNvPr id="122" name="Freeform 121">
                  <a:extLst>
                    <a:ext uri="{FF2B5EF4-FFF2-40B4-BE49-F238E27FC236}">
                      <a16:creationId xmlns:a16="http://schemas.microsoft.com/office/drawing/2014/main" id="{906669EB-ECFA-741B-CDB8-FE3CBACBC053}"/>
                    </a:ext>
                  </a:extLst>
                </p:cNvPr>
                <p:cNvSpPr/>
                <p:nvPr/>
              </p:nvSpPr>
              <p:spPr>
                <a:xfrm>
                  <a:off x="6386137" y="6086744"/>
                  <a:ext cx="438363" cy="450724"/>
                </a:xfrm>
                <a:custGeom>
                  <a:avLst/>
                  <a:gdLst>
                    <a:gd name="csX0" fmla="*/ 219182 w 438363"/>
                    <a:gd name="csY0" fmla="*/ 450725 h 450724"/>
                    <a:gd name="csX1" fmla="*/ 133870 w 438363"/>
                    <a:gd name="csY1" fmla="*/ 433015 h 450724"/>
                    <a:gd name="csX2" fmla="*/ 64196 w 438363"/>
                    <a:gd name="csY2" fmla="*/ 384715 h 450724"/>
                    <a:gd name="csX3" fmla="*/ 17229 w 438363"/>
                    <a:gd name="csY3" fmla="*/ 313079 h 450724"/>
                    <a:gd name="csX4" fmla="*/ 0 w 438363"/>
                    <a:gd name="csY4" fmla="*/ 225362 h 450724"/>
                    <a:gd name="csX5" fmla="*/ 17229 w 438363"/>
                    <a:gd name="csY5" fmla="*/ 137645 h 450724"/>
                    <a:gd name="csX6" fmla="*/ 64196 w 438363"/>
                    <a:gd name="csY6" fmla="*/ 66010 h 450724"/>
                    <a:gd name="csX7" fmla="*/ 133870 w 438363"/>
                    <a:gd name="csY7" fmla="*/ 17710 h 450724"/>
                    <a:gd name="csX8" fmla="*/ 219182 w 438363"/>
                    <a:gd name="csY8" fmla="*/ 0 h 450724"/>
                    <a:gd name="csX9" fmla="*/ 304493 w 438363"/>
                    <a:gd name="csY9" fmla="*/ 17710 h 450724"/>
                    <a:gd name="csX10" fmla="*/ 374167 w 438363"/>
                    <a:gd name="csY10" fmla="*/ 66010 h 450724"/>
                    <a:gd name="csX11" fmla="*/ 421135 w 438363"/>
                    <a:gd name="csY11" fmla="*/ 137645 h 450724"/>
                    <a:gd name="csX12" fmla="*/ 438363 w 438363"/>
                    <a:gd name="csY12" fmla="*/ 225362 h 450724"/>
                    <a:gd name="csX13" fmla="*/ 421135 w 438363"/>
                    <a:gd name="csY13" fmla="*/ 313079 h 450724"/>
                    <a:gd name="csX14" fmla="*/ 374167 w 438363"/>
                    <a:gd name="csY14" fmla="*/ 384715 h 450724"/>
                    <a:gd name="csX15" fmla="*/ 304493 w 438363"/>
                    <a:gd name="csY15" fmla="*/ 433015 h 450724"/>
                    <a:gd name="csX16" fmla="*/ 219182 w 438363"/>
                    <a:gd name="csY16" fmla="*/ 450725 h 4507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8363" h="450724">
                      <a:moveTo>
                        <a:pt x="219182" y="450725"/>
                      </a:moveTo>
                      <a:cubicBezTo>
                        <a:pt x="189591" y="450725"/>
                        <a:pt x="160889" y="444766"/>
                        <a:pt x="133870" y="433015"/>
                      </a:cubicBezTo>
                      <a:cubicBezTo>
                        <a:pt x="107777" y="421671"/>
                        <a:pt x="84331" y="405423"/>
                        <a:pt x="64196" y="384715"/>
                      </a:cubicBezTo>
                      <a:cubicBezTo>
                        <a:pt x="44062" y="364026"/>
                        <a:pt x="28258" y="339913"/>
                        <a:pt x="17229" y="313079"/>
                      </a:cubicBezTo>
                      <a:cubicBezTo>
                        <a:pt x="5792" y="285303"/>
                        <a:pt x="0" y="255786"/>
                        <a:pt x="0" y="225362"/>
                      </a:cubicBezTo>
                      <a:cubicBezTo>
                        <a:pt x="0" y="194939"/>
                        <a:pt x="5792" y="165423"/>
                        <a:pt x="17229" y="137645"/>
                      </a:cubicBezTo>
                      <a:cubicBezTo>
                        <a:pt x="28277" y="110812"/>
                        <a:pt x="44062" y="86718"/>
                        <a:pt x="64196" y="66010"/>
                      </a:cubicBezTo>
                      <a:cubicBezTo>
                        <a:pt x="84331" y="45320"/>
                        <a:pt x="107759" y="29072"/>
                        <a:pt x="133870" y="17710"/>
                      </a:cubicBezTo>
                      <a:cubicBezTo>
                        <a:pt x="160889" y="5959"/>
                        <a:pt x="189591" y="0"/>
                        <a:pt x="219182" y="0"/>
                      </a:cubicBezTo>
                      <a:cubicBezTo>
                        <a:pt x="248772" y="0"/>
                        <a:pt x="277475" y="5959"/>
                        <a:pt x="304493" y="17710"/>
                      </a:cubicBezTo>
                      <a:cubicBezTo>
                        <a:pt x="330586" y="29054"/>
                        <a:pt x="354033" y="45302"/>
                        <a:pt x="374167" y="66010"/>
                      </a:cubicBezTo>
                      <a:cubicBezTo>
                        <a:pt x="394301" y="86699"/>
                        <a:pt x="410105" y="110812"/>
                        <a:pt x="421135" y="137645"/>
                      </a:cubicBezTo>
                      <a:cubicBezTo>
                        <a:pt x="432571" y="165423"/>
                        <a:pt x="438363" y="194939"/>
                        <a:pt x="438363" y="225362"/>
                      </a:cubicBezTo>
                      <a:cubicBezTo>
                        <a:pt x="438363" y="255786"/>
                        <a:pt x="432571" y="285303"/>
                        <a:pt x="421135" y="313079"/>
                      </a:cubicBezTo>
                      <a:cubicBezTo>
                        <a:pt x="410087" y="339913"/>
                        <a:pt x="394301" y="364007"/>
                        <a:pt x="374167" y="384715"/>
                      </a:cubicBezTo>
                      <a:cubicBezTo>
                        <a:pt x="354033" y="405404"/>
                        <a:pt x="330605" y="421653"/>
                        <a:pt x="304493" y="433015"/>
                      </a:cubicBezTo>
                      <a:cubicBezTo>
                        <a:pt x="277475" y="444766"/>
                        <a:pt x="248772" y="450725"/>
                        <a:pt x="219182" y="450725"/>
                      </a:cubicBezTo>
                      <a:close/>
                    </a:path>
                  </a:pathLst>
                </a:custGeom>
                <a:solidFill>
                  <a:srgbClr val="8C8C8C">
                    <a:alpha val="45000"/>
                  </a:srgbClr>
                </a:solidFill>
                <a:ln w="1851" cap="flat">
                  <a:noFill/>
                  <a:prstDash val="solid"/>
                  <a:miter/>
                </a:ln>
              </p:spPr>
              <p:txBody>
                <a:bodyPr/>
                <a:lstStyle/>
                <a:p>
                  <a:endParaRPr lang="en-US"/>
                </a:p>
              </p:txBody>
            </p:sp>
            <p:sp>
              <p:nvSpPr>
                <p:cNvPr id="123" name="Freeform 122">
                  <a:extLst>
                    <a:ext uri="{FF2B5EF4-FFF2-40B4-BE49-F238E27FC236}">
                      <a16:creationId xmlns:a16="http://schemas.microsoft.com/office/drawing/2014/main" id="{7BDAC489-48E5-6C95-E60A-832018F3857A}"/>
                    </a:ext>
                  </a:extLst>
                </p:cNvPr>
                <p:cNvSpPr/>
                <p:nvPr/>
              </p:nvSpPr>
              <p:spPr>
                <a:xfrm>
                  <a:off x="6387100" y="6086966"/>
                  <a:ext cx="436438" cy="448393"/>
                </a:xfrm>
                <a:custGeom>
                  <a:avLst/>
                  <a:gdLst>
                    <a:gd name="csX0" fmla="*/ 218219 w 436438"/>
                    <a:gd name="csY0" fmla="*/ 448393 h 448393"/>
                    <a:gd name="csX1" fmla="*/ 133278 w 436438"/>
                    <a:gd name="csY1" fmla="*/ 430776 h 448393"/>
                    <a:gd name="csX2" fmla="*/ 63919 w 436438"/>
                    <a:gd name="csY2" fmla="*/ 382735 h 448393"/>
                    <a:gd name="csX3" fmla="*/ 17155 w 436438"/>
                    <a:gd name="csY3" fmla="*/ 311469 h 448393"/>
                    <a:gd name="csX4" fmla="*/ 0 w 436438"/>
                    <a:gd name="csY4" fmla="*/ 224197 h 448393"/>
                    <a:gd name="csX5" fmla="*/ 17155 w 436438"/>
                    <a:gd name="csY5" fmla="*/ 136924 h 448393"/>
                    <a:gd name="csX6" fmla="*/ 63919 w 436438"/>
                    <a:gd name="csY6" fmla="*/ 65658 h 448393"/>
                    <a:gd name="csX7" fmla="*/ 133278 w 436438"/>
                    <a:gd name="csY7" fmla="*/ 17617 h 448393"/>
                    <a:gd name="csX8" fmla="*/ 218219 w 436438"/>
                    <a:gd name="csY8" fmla="*/ 0 h 448393"/>
                    <a:gd name="csX9" fmla="*/ 303161 w 436438"/>
                    <a:gd name="csY9" fmla="*/ 17617 h 448393"/>
                    <a:gd name="csX10" fmla="*/ 372520 w 436438"/>
                    <a:gd name="csY10" fmla="*/ 65658 h 448393"/>
                    <a:gd name="csX11" fmla="*/ 419284 w 436438"/>
                    <a:gd name="csY11" fmla="*/ 136924 h 448393"/>
                    <a:gd name="csX12" fmla="*/ 436439 w 436438"/>
                    <a:gd name="csY12" fmla="*/ 224197 h 448393"/>
                    <a:gd name="csX13" fmla="*/ 419284 w 436438"/>
                    <a:gd name="csY13" fmla="*/ 311469 h 448393"/>
                    <a:gd name="csX14" fmla="*/ 372520 w 436438"/>
                    <a:gd name="csY14" fmla="*/ 382735 h 448393"/>
                    <a:gd name="csX15" fmla="*/ 303161 w 436438"/>
                    <a:gd name="csY15" fmla="*/ 430776 h 448393"/>
                    <a:gd name="csX16" fmla="*/ 218219 w 436438"/>
                    <a:gd name="csY16" fmla="*/ 448393 h 4483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6438" h="448393">
                      <a:moveTo>
                        <a:pt x="218219" y="448393"/>
                      </a:moveTo>
                      <a:cubicBezTo>
                        <a:pt x="188758" y="448393"/>
                        <a:pt x="160186" y="442471"/>
                        <a:pt x="133278" y="430776"/>
                      </a:cubicBezTo>
                      <a:cubicBezTo>
                        <a:pt x="107296" y="419488"/>
                        <a:pt x="83960" y="403313"/>
                        <a:pt x="63919" y="382735"/>
                      </a:cubicBezTo>
                      <a:cubicBezTo>
                        <a:pt x="43877" y="362138"/>
                        <a:pt x="28147" y="338173"/>
                        <a:pt x="17155" y="311469"/>
                      </a:cubicBezTo>
                      <a:cubicBezTo>
                        <a:pt x="5774" y="283822"/>
                        <a:pt x="0" y="254472"/>
                        <a:pt x="0" y="224197"/>
                      </a:cubicBezTo>
                      <a:cubicBezTo>
                        <a:pt x="0" y="193921"/>
                        <a:pt x="5774" y="164571"/>
                        <a:pt x="17155" y="136924"/>
                      </a:cubicBezTo>
                      <a:cubicBezTo>
                        <a:pt x="28147" y="110220"/>
                        <a:pt x="43877" y="86255"/>
                        <a:pt x="63919" y="65658"/>
                      </a:cubicBezTo>
                      <a:cubicBezTo>
                        <a:pt x="83960" y="45061"/>
                        <a:pt x="107296" y="28906"/>
                        <a:pt x="133278" y="17617"/>
                      </a:cubicBezTo>
                      <a:cubicBezTo>
                        <a:pt x="160186" y="5922"/>
                        <a:pt x="188758" y="0"/>
                        <a:pt x="218219" y="0"/>
                      </a:cubicBezTo>
                      <a:cubicBezTo>
                        <a:pt x="247681" y="0"/>
                        <a:pt x="276253" y="5922"/>
                        <a:pt x="303161" y="17617"/>
                      </a:cubicBezTo>
                      <a:cubicBezTo>
                        <a:pt x="329143" y="28906"/>
                        <a:pt x="352478" y="45080"/>
                        <a:pt x="372520" y="65658"/>
                      </a:cubicBezTo>
                      <a:cubicBezTo>
                        <a:pt x="392562" y="86255"/>
                        <a:pt x="408292" y="110220"/>
                        <a:pt x="419284" y="136924"/>
                      </a:cubicBezTo>
                      <a:cubicBezTo>
                        <a:pt x="430665" y="164571"/>
                        <a:pt x="436439" y="193921"/>
                        <a:pt x="436439" y="224197"/>
                      </a:cubicBezTo>
                      <a:cubicBezTo>
                        <a:pt x="436439" y="254472"/>
                        <a:pt x="430665" y="283822"/>
                        <a:pt x="419284" y="311469"/>
                      </a:cubicBezTo>
                      <a:cubicBezTo>
                        <a:pt x="408292" y="338173"/>
                        <a:pt x="392562" y="362138"/>
                        <a:pt x="372520" y="382735"/>
                      </a:cubicBezTo>
                      <a:cubicBezTo>
                        <a:pt x="352478" y="403332"/>
                        <a:pt x="329143" y="419488"/>
                        <a:pt x="303161" y="430776"/>
                      </a:cubicBezTo>
                      <a:cubicBezTo>
                        <a:pt x="276253" y="442471"/>
                        <a:pt x="247681" y="448393"/>
                        <a:pt x="218219" y="448393"/>
                      </a:cubicBezTo>
                      <a:close/>
                    </a:path>
                  </a:pathLst>
                </a:custGeom>
                <a:solidFill>
                  <a:srgbClr val="878787">
                    <a:alpha val="47000"/>
                  </a:srgbClr>
                </a:solidFill>
                <a:ln w="1851" cap="flat">
                  <a:noFill/>
                  <a:prstDash val="solid"/>
                  <a:miter/>
                </a:ln>
              </p:spPr>
              <p:txBody>
                <a:bodyPr/>
                <a:lstStyle/>
                <a:p>
                  <a:endParaRPr lang="en-US"/>
                </a:p>
              </p:txBody>
            </p:sp>
            <p:sp>
              <p:nvSpPr>
                <p:cNvPr id="124" name="Freeform 123">
                  <a:extLst>
                    <a:ext uri="{FF2B5EF4-FFF2-40B4-BE49-F238E27FC236}">
                      <a16:creationId xmlns:a16="http://schemas.microsoft.com/office/drawing/2014/main" id="{5F3160A6-1CF4-DDF7-160C-F94416A88332}"/>
                    </a:ext>
                  </a:extLst>
                </p:cNvPr>
                <p:cNvSpPr/>
                <p:nvPr/>
              </p:nvSpPr>
              <p:spPr>
                <a:xfrm>
                  <a:off x="6388043" y="6087170"/>
                  <a:ext cx="434551" cy="446061"/>
                </a:xfrm>
                <a:custGeom>
                  <a:avLst/>
                  <a:gdLst>
                    <a:gd name="csX0" fmla="*/ 217276 w 434551"/>
                    <a:gd name="csY0" fmla="*/ 446062 h 446061"/>
                    <a:gd name="csX1" fmla="*/ 132704 w 434551"/>
                    <a:gd name="csY1" fmla="*/ 428537 h 446061"/>
                    <a:gd name="csX2" fmla="*/ 63641 w 434551"/>
                    <a:gd name="csY2" fmla="*/ 380736 h 446061"/>
                    <a:gd name="csX3" fmla="*/ 17081 w 434551"/>
                    <a:gd name="csY3" fmla="*/ 309841 h 446061"/>
                    <a:gd name="csX4" fmla="*/ 0 w 434551"/>
                    <a:gd name="csY4" fmla="*/ 223031 h 446061"/>
                    <a:gd name="csX5" fmla="*/ 17081 w 434551"/>
                    <a:gd name="csY5" fmla="*/ 136220 h 446061"/>
                    <a:gd name="csX6" fmla="*/ 63641 w 434551"/>
                    <a:gd name="csY6" fmla="*/ 65325 h 446061"/>
                    <a:gd name="csX7" fmla="*/ 132704 w 434551"/>
                    <a:gd name="csY7" fmla="*/ 17525 h 446061"/>
                    <a:gd name="csX8" fmla="*/ 217276 w 434551"/>
                    <a:gd name="csY8" fmla="*/ 0 h 446061"/>
                    <a:gd name="csX9" fmla="*/ 301847 w 434551"/>
                    <a:gd name="csY9" fmla="*/ 17525 h 446061"/>
                    <a:gd name="csX10" fmla="*/ 370910 w 434551"/>
                    <a:gd name="csY10" fmla="*/ 65325 h 446061"/>
                    <a:gd name="csX11" fmla="*/ 417470 w 434551"/>
                    <a:gd name="csY11" fmla="*/ 136220 h 446061"/>
                    <a:gd name="csX12" fmla="*/ 434551 w 434551"/>
                    <a:gd name="csY12" fmla="*/ 223031 h 446061"/>
                    <a:gd name="csX13" fmla="*/ 417470 w 434551"/>
                    <a:gd name="csY13" fmla="*/ 309841 h 446061"/>
                    <a:gd name="csX14" fmla="*/ 370910 w 434551"/>
                    <a:gd name="csY14" fmla="*/ 380736 h 446061"/>
                    <a:gd name="csX15" fmla="*/ 301847 w 434551"/>
                    <a:gd name="csY15" fmla="*/ 428537 h 446061"/>
                    <a:gd name="csX16" fmla="*/ 217276 w 434551"/>
                    <a:gd name="csY16" fmla="*/ 446062 h 4460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4551" h="446061">
                      <a:moveTo>
                        <a:pt x="217276" y="446062"/>
                      </a:moveTo>
                      <a:cubicBezTo>
                        <a:pt x="187944" y="446062"/>
                        <a:pt x="159482" y="440158"/>
                        <a:pt x="132704" y="428537"/>
                      </a:cubicBezTo>
                      <a:cubicBezTo>
                        <a:pt x="106833" y="417304"/>
                        <a:pt x="83590" y="401222"/>
                        <a:pt x="63641" y="380736"/>
                      </a:cubicBezTo>
                      <a:cubicBezTo>
                        <a:pt x="43692" y="360251"/>
                        <a:pt x="28018" y="336397"/>
                        <a:pt x="17081" y="309841"/>
                      </a:cubicBezTo>
                      <a:cubicBezTo>
                        <a:pt x="5755" y="282342"/>
                        <a:pt x="0" y="253140"/>
                        <a:pt x="0" y="223031"/>
                      </a:cubicBezTo>
                      <a:cubicBezTo>
                        <a:pt x="0" y="192922"/>
                        <a:pt x="5737" y="163720"/>
                        <a:pt x="17081" y="136220"/>
                      </a:cubicBezTo>
                      <a:cubicBezTo>
                        <a:pt x="28018" y="109665"/>
                        <a:pt x="43692" y="85811"/>
                        <a:pt x="63641" y="65325"/>
                      </a:cubicBezTo>
                      <a:cubicBezTo>
                        <a:pt x="83590" y="44839"/>
                        <a:pt x="106833" y="28758"/>
                        <a:pt x="132704" y="17525"/>
                      </a:cubicBezTo>
                      <a:cubicBezTo>
                        <a:pt x="159501" y="5903"/>
                        <a:pt x="187944" y="0"/>
                        <a:pt x="217276" y="0"/>
                      </a:cubicBezTo>
                      <a:cubicBezTo>
                        <a:pt x="246607" y="0"/>
                        <a:pt x="275069" y="5903"/>
                        <a:pt x="301847" y="17525"/>
                      </a:cubicBezTo>
                      <a:cubicBezTo>
                        <a:pt x="327718" y="28758"/>
                        <a:pt x="350961" y="44839"/>
                        <a:pt x="370910" y="65325"/>
                      </a:cubicBezTo>
                      <a:cubicBezTo>
                        <a:pt x="390859" y="85811"/>
                        <a:pt x="406534" y="109665"/>
                        <a:pt x="417470" y="136220"/>
                      </a:cubicBezTo>
                      <a:cubicBezTo>
                        <a:pt x="428796" y="163720"/>
                        <a:pt x="434551" y="192922"/>
                        <a:pt x="434551" y="223031"/>
                      </a:cubicBezTo>
                      <a:cubicBezTo>
                        <a:pt x="434551" y="253140"/>
                        <a:pt x="428814" y="282342"/>
                        <a:pt x="417470" y="309841"/>
                      </a:cubicBezTo>
                      <a:cubicBezTo>
                        <a:pt x="406534" y="336397"/>
                        <a:pt x="390859" y="360251"/>
                        <a:pt x="370910" y="380736"/>
                      </a:cubicBezTo>
                      <a:cubicBezTo>
                        <a:pt x="350961" y="401222"/>
                        <a:pt x="327718" y="417304"/>
                        <a:pt x="301847" y="428537"/>
                      </a:cubicBezTo>
                      <a:cubicBezTo>
                        <a:pt x="275050" y="440158"/>
                        <a:pt x="246607" y="446062"/>
                        <a:pt x="217276" y="446062"/>
                      </a:cubicBezTo>
                      <a:close/>
                    </a:path>
                  </a:pathLst>
                </a:custGeom>
                <a:solidFill>
                  <a:srgbClr val="828282">
                    <a:alpha val="49000"/>
                  </a:srgbClr>
                </a:solidFill>
                <a:ln w="1851" cap="flat">
                  <a:noFill/>
                  <a:prstDash val="solid"/>
                  <a:miter/>
                </a:ln>
              </p:spPr>
              <p:txBody>
                <a:bodyPr/>
                <a:lstStyle/>
                <a:p>
                  <a:endParaRPr lang="en-US"/>
                </a:p>
              </p:txBody>
            </p:sp>
            <p:sp>
              <p:nvSpPr>
                <p:cNvPr id="125" name="Freeform 124">
                  <a:extLst>
                    <a:ext uri="{FF2B5EF4-FFF2-40B4-BE49-F238E27FC236}">
                      <a16:creationId xmlns:a16="http://schemas.microsoft.com/office/drawing/2014/main" id="{919D1A92-5BE8-B60F-A8B9-848837B40D68}"/>
                    </a:ext>
                  </a:extLst>
                </p:cNvPr>
                <p:cNvSpPr/>
                <p:nvPr/>
              </p:nvSpPr>
              <p:spPr>
                <a:xfrm>
                  <a:off x="6388987" y="6087373"/>
                  <a:ext cx="432663" cy="443729"/>
                </a:xfrm>
                <a:custGeom>
                  <a:avLst/>
                  <a:gdLst>
                    <a:gd name="csX0" fmla="*/ 216332 w 432663"/>
                    <a:gd name="csY0" fmla="*/ 443730 h 443729"/>
                    <a:gd name="csX1" fmla="*/ 132131 w 432663"/>
                    <a:gd name="csY1" fmla="*/ 426297 h 443729"/>
                    <a:gd name="csX2" fmla="*/ 63364 w 432663"/>
                    <a:gd name="csY2" fmla="*/ 378756 h 443729"/>
                    <a:gd name="csX3" fmla="*/ 17007 w 432663"/>
                    <a:gd name="csY3" fmla="*/ 308231 h 443729"/>
                    <a:gd name="csX4" fmla="*/ 0 w 432663"/>
                    <a:gd name="csY4" fmla="*/ 221865 h 443729"/>
                    <a:gd name="csX5" fmla="*/ 17007 w 432663"/>
                    <a:gd name="csY5" fmla="*/ 135499 h 443729"/>
                    <a:gd name="csX6" fmla="*/ 63364 w 432663"/>
                    <a:gd name="csY6" fmla="*/ 64974 h 443729"/>
                    <a:gd name="csX7" fmla="*/ 132131 w 432663"/>
                    <a:gd name="csY7" fmla="*/ 17432 h 443729"/>
                    <a:gd name="csX8" fmla="*/ 216332 w 432663"/>
                    <a:gd name="csY8" fmla="*/ 0 h 443729"/>
                    <a:gd name="csX9" fmla="*/ 300533 w 432663"/>
                    <a:gd name="csY9" fmla="*/ 17432 h 443729"/>
                    <a:gd name="csX10" fmla="*/ 369300 w 432663"/>
                    <a:gd name="csY10" fmla="*/ 64974 h 443729"/>
                    <a:gd name="csX11" fmla="*/ 415657 w 432663"/>
                    <a:gd name="csY11" fmla="*/ 135499 h 443729"/>
                    <a:gd name="csX12" fmla="*/ 432664 w 432663"/>
                    <a:gd name="csY12" fmla="*/ 221865 h 443729"/>
                    <a:gd name="csX13" fmla="*/ 415657 w 432663"/>
                    <a:gd name="csY13" fmla="*/ 308231 h 443729"/>
                    <a:gd name="csX14" fmla="*/ 369300 w 432663"/>
                    <a:gd name="csY14" fmla="*/ 378756 h 443729"/>
                    <a:gd name="csX15" fmla="*/ 300533 w 432663"/>
                    <a:gd name="csY15" fmla="*/ 426297 h 443729"/>
                    <a:gd name="csX16" fmla="*/ 216332 w 432663"/>
                    <a:gd name="csY16" fmla="*/ 443730 h 443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2663" h="443729">
                      <a:moveTo>
                        <a:pt x="216332" y="443730"/>
                      </a:moveTo>
                      <a:cubicBezTo>
                        <a:pt x="187130" y="443730"/>
                        <a:pt x="158798" y="437864"/>
                        <a:pt x="132131" y="426297"/>
                      </a:cubicBezTo>
                      <a:cubicBezTo>
                        <a:pt x="106371" y="415120"/>
                        <a:pt x="83239" y="399131"/>
                        <a:pt x="63364" y="378756"/>
                      </a:cubicBezTo>
                      <a:cubicBezTo>
                        <a:pt x="43488" y="358382"/>
                        <a:pt x="27888" y="334657"/>
                        <a:pt x="17007" y="308231"/>
                      </a:cubicBezTo>
                      <a:cubicBezTo>
                        <a:pt x="5718" y="280880"/>
                        <a:pt x="0" y="251826"/>
                        <a:pt x="0" y="221865"/>
                      </a:cubicBezTo>
                      <a:cubicBezTo>
                        <a:pt x="0" y="191904"/>
                        <a:pt x="5718" y="162850"/>
                        <a:pt x="17007" y="135499"/>
                      </a:cubicBezTo>
                      <a:cubicBezTo>
                        <a:pt x="27907" y="109073"/>
                        <a:pt x="43507" y="85348"/>
                        <a:pt x="63364" y="64974"/>
                      </a:cubicBezTo>
                      <a:cubicBezTo>
                        <a:pt x="83239" y="44599"/>
                        <a:pt x="106371" y="28591"/>
                        <a:pt x="132131" y="17432"/>
                      </a:cubicBezTo>
                      <a:cubicBezTo>
                        <a:pt x="158798" y="5866"/>
                        <a:pt x="187130" y="0"/>
                        <a:pt x="216332" y="0"/>
                      </a:cubicBezTo>
                      <a:cubicBezTo>
                        <a:pt x="245534" y="0"/>
                        <a:pt x="273866" y="5866"/>
                        <a:pt x="300533" y="17432"/>
                      </a:cubicBezTo>
                      <a:cubicBezTo>
                        <a:pt x="326293" y="28610"/>
                        <a:pt x="349425" y="44599"/>
                        <a:pt x="369300" y="64974"/>
                      </a:cubicBezTo>
                      <a:cubicBezTo>
                        <a:pt x="389175" y="85348"/>
                        <a:pt x="404775" y="109073"/>
                        <a:pt x="415657" y="135499"/>
                      </a:cubicBezTo>
                      <a:cubicBezTo>
                        <a:pt x="426945" y="162850"/>
                        <a:pt x="432664" y="191904"/>
                        <a:pt x="432664" y="221865"/>
                      </a:cubicBezTo>
                      <a:cubicBezTo>
                        <a:pt x="432664" y="251826"/>
                        <a:pt x="426945" y="280880"/>
                        <a:pt x="415657" y="308231"/>
                      </a:cubicBezTo>
                      <a:cubicBezTo>
                        <a:pt x="404757" y="334657"/>
                        <a:pt x="389157" y="358382"/>
                        <a:pt x="369300" y="378756"/>
                      </a:cubicBezTo>
                      <a:cubicBezTo>
                        <a:pt x="349425" y="399131"/>
                        <a:pt x="326293" y="415139"/>
                        <a:pt x="300533" y="426297"/>
                      </a:cubicBezTo>
                      <a:cubicBezTo>
                        <a:pt x="273866" y="437864"/>
                        <a:pt x="245534" y="443730"/>
                        <a:pt x="216332" y="443730"/>
                      </a:cubicBezTo>
                      <a:close/>
                    </a:path>
                  </a:pathLst>
                </a:custGeom>
                <a:solidFill>
                  <a:srgbClr val="7D7D7D">
                    <a:alpha val="51000"/>
                  </a:srgbClr>
                </a:solidFill>
                <a:ln w="1851" cap="flat">
                  <a:noFill/>
                  <a:prstDash val="solid"/>
                  <a:miter/>
                </a:ln>
              </p:spPr>
              <p:txBody>
                <a:bodyPr/>
                <a:lstStyle/>
                <a:p>
                  <a:endParaRPr lang="en-US"/>
                </a:p>
              </p:txBody>
            </p:sp>
            <p:sp>
              <p:nvSpPr>
                <p:cNvPr id="126" name="Freeform 125">
                  <a:extLst>
                    <a:ext uri="{FF2B5EF4-FFF2-40B4-BE49-F238E27FC236}">
                      <a16:creationId xmlns:a16="http://schemas.microsoft.com/office/drawing/2014/main" id="{80D8CC04-3D17-6D15-24AB-BAFCCCBAA528}"/>
                    </a:ext>
                  </a:extLst>
                </p:cNvPr>
                <p:cNvSpPr/>
                <p:nvPr/>
              </p:nvSpPr>
              <p:spPr>
                <a:xfrm>
                  <a:off x="6389894" y="6087577"/>
                  <a:ext cx="430831" cy="441398"/>
                </a:xfrm>
                <a:custGeom>
                  <a:avLst/>
                  <a:gdLst>
                    <a:gd name="csX0" fmla="*/ 215425 w 430831"/>
                    <a:gd name="csY0" fmla="*/ 441398 h 441398"/>
                    <a:gd name="csX1" fmla="*/ 131576 w 430831"/>
                    <a:gd name="csY1" fmla="*/ 424058 h 441398"/>
                    <a:gd name="csX2" fmla="*/ 63104 w 430831"/>
                    <a:gd name="csY2" fmla="*/ 376758 h 441398"/>
                    <a:gd name="csX3" fmla="*/ 16933 w 430831"/>
                    <a:gd name="csY3" fmla="*/ 306603 h 441398"/>
                    <a:gd name="csX4" fmla="*/ 0 w 430831"/>
                    <a:gd name="csY4" fmla="*/ 220699 h 441398"/>
                    <a:gd name="csX5" fmla="*/ 16933 w 430831"/>
                    <a:gd name="csY5" fmla="*/ 134796 h 441398"/>
                    <a:gd name="csX6" fmla="*/ 63104 w 430831"/>
                    <a:gd name="csY6" fmla="*/ 64640 h 441398"/>
                    <a:gd name="csX7" fmla="*/ 131576 w 430831"/>
                    <a:gd name="csY7" fmla="*/ 17340 h 441398"/>
                    <a:gd name="csX8" fmla="*/ 215425 w 430831"/>
                    <a:gd name="csY8" fmla="*/ 0 h 441398"/>
                    <a:gd name="csX9" fmla="*/ 299274 w 430831"/>
                    <a:gd name="csY9" fmla="*/ 17340 h 441398"/>
                    <a:gd name="csX10" fmla="*/ 367746 w 430831"/>
                    <a:gd name="csY10" fmla="*/ 64640 h 441398"/>
                    <a:gd name="csX11" fmla="*/ 413899 w 430831"/>
                    <a:gd name="csY11" fmla="*/ 134796 h 441398"/>
                    <a:gd name="csX12" fmla="*/ 430832 w 430831"/>
                    <a:gd name="csY12" fmla="*/ 220699 h 441398"/>
                    <a:gd name="csX13" fmla="*/ 413899 w 430831"/>
                    <a:gd name="csY13" fmla="*/ 306603 h 441398"/>
                    <a:gd name="csX14" fmla="*/ 367746 w 430831"/>
                    <a:gd name="csY14" fmla="*/ 376758 h 441398"/>
                    <a:gd name="csX15" fmla="*/ 299274 w 430831"/>
                    <a:gd name="csY15" fmla="*/ 424058 h 441398"/>
                    <a:gd name="csX16" fmla="*/ 215425 w 430831"/>
                    <a:gd name="csY16" fmla="*/ 441398 h 441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0831" h="441398">
                      <a:moveTo>
                        <a:pt x="215425" y="441398"/>
                      </a:moveTo>
                      <a:cubicBezTo>
                        <a:pt x="186353" y="441398"/>
                        <a:pt x="158131" y="435569"/>
                        <a:pt x="131576" y="424058"/>
                      </a:cubicBezTo>
                      <a:cubicBezTo>
                        <a:pt x="105927" y="412936"/>
                        <a:pt x="82887" y="397021"/>
                        <a:pt x="63104" y="376758"/>
                      </a:cubicBezTo>
                      <a:cubicBezTo>
                        <a:pt x="43322" y="356494"/>
                        <a:pt x="27796" y="332881"/>
                        <a:pt x="16933" y="306603"/>
                      </a:cubicBezTo>
                      <a:cubicBezTo>
                        <a:pt x="5700" y="279399"/>
                        <a:pt x="0" y="250493"/>
                        <a:pt x="0" y="220699"/>
                      </a:cubicBezTo>
                      <a:cubicBezTo>
                        <a:pt x="0" y="190905"/>
                        <a:pt x="5700" y="161999"/>
                        <a:pt x="16933" y="134796"/>
                      </a:cubicBezTo>
                      <a:cubicBezTo>
                        <a:pt x="27777" y="108517"/>
                        <a:pt x="43322" y="84904"/>
                        <a:pt x="63104" y="64640"/>
                      </a:cubicBezTo>
                      <a:cubicBezTo>
                        <a:pt x="82887" y="44377"/>
                        <a:pt x="105927" y="28462"/>
                        <a:pt x="131576" y="17340"/>
                      </a:cubicBezTo>
                      <a:cubicBezTo>
                        <a:pt x="158131" y="5829"/>
                        <a:pt x="186334" y="0"/>
                        <a:pt x="215425" y="0"/>
                      </a:cubicBezTo>
                      <a:cubicBezTo>
                        <a:pt x="244516" y="0"/>
                        <a:pt x="272719" y="5829"/>
                        <a:pt x="299274" y="17340"/>
                      </a:cubicBezTo>
                      <a:cubicBezTo>
                        <a:pt x="324923" y="28462"/>
                        <a:pt x="347963" y="44377"/>
                        <a:pt x="367746" y="64640"/>
                      </a:cubicBezTo>
                      <a:cubicBezTo>
                        <a:pt x="387528" y="84904"/>
                        <a:pt x="403055" y="108517"/>
                        <a:pt x="413899" y="134796"/>
                      </a:cubicBezTo>
                      <a:cubicBezTo>
                        <a:pt x="425132" y="161999"/>
                        <a:pt x="430832" y="190905"/>
                        <a:pt x="430832" y="220699"/>
                      </a:cubicBezTo>
                      <a:cubicBezTo>
                        <a:pt x="430832" y="250493"/>
                        <a:pt x="425132" y="279399"/>
                        <a:pt x="413899" y="306603"/>
                      </a:cubicBezTo>
                      <a:cubicBezTo>
                        <a:pt x="403055" y="332881"/>
                        <a:pt x="387510" y="356494"/>
                        <a:pt x="367746" y="376758"/>
                      </a:cubicBezTo>
                      <a:cubicBezTo>
                        <a:pt x="347963" y="397021"/>
                        <a:pt x="324923" y="412936"/>
                        <a:pt x="299274" y="424058"/>
                      </a:cubicBezTo>
                      <a:cubicBezTo>
                        <a:pt x="272719" y="435569"/>
                        <a:pt x="244516" y="441398"/>
                        <a:pt x="215425" y="441398"/>
                      </a:cubicBezTo>
                      <a:close/>
                    </a:path>
                  </a:pathLst>
                </a:custGeom>
                <a:solidFill>
                  <a:srgbClr val="787878">
                    <a:alpha val="53000"/>
                  </a:srgbClr>
                </a:solidFill>
                <a:ln w="1851" cap="flat">
                  <a:noFill/>
                  <a:prstDash val="solid"/>
                  <a:miter/>
                </a:ln>
              </p:spPr>
              <p:txBody>
                <a:bodyPr/>
                <a:lstStyle/>
                <a:p>
                  <a:endParaRPr lang="en-US"/>
                </a:p>
              </p:txBody>
            </p:sp>
            <p:sp>
              <p:nvSpPr>
                <p:cNvPr id="127" name="Freeform 126">
                  <a:extLst>
                    <a:ext uri="{FF2B5EF4-FFF2-40B4-BE49-F238E27FC236}">
                      <a16:creationId xmlns:a16="http://schemas.microsoft.com/office/drawing/2014/main" id="{5FAF2F8F-8C33-096A-9A53-99C0F2D6D73D}"/>
                    </a:ext>
                  </a:extLst>
                </p:cNvPr>
                <p:cNvSpPr/>
                <p:nvPr/>
              </p:nvSpPr>
              <p:spPr>
                <a:xfrm>
                  <a:off x="6390838" y="6087781"/>
                  <a:ext cx="428962" cy="439066"/>
                </a:xfrm>
                <a:custGeom>
                  <a:avLst/>
                  <a:gdLst>
                    <a:gd name="csX0" fmla="*/ 214481 w 428962"/>
                    <a:gd name="csY0" fmla="*/ 439066 h 439066"/>
                    <a:gd name="csX1" fmla="*/ 131002 w 428962"/>
                    <a:gd name="csY1" fmla="*/ 421819 h 439066"/>
                    <a:gd name="csX2" fmla="*/ 62827 w 428962"/>
                    <a:gd name="csY2" fmla="*/ 374778 h 439066"/>
                    <a:gd name="csX3" fmla="*/ 16859 w 428962"/>
                    <a:gd name="csY3" fmla="*/ 304993 h 439066"/>
                    <a:gd name="csX4" fmla="*/ 0 w 428962"/>
                    <a:gd name="csY4" fmla="*/ 219533 h 439066"/>
                    <a:gd name="csX5" fmla="*/ 16859 w 428962"/>
                    <a:gd name="csY5" fmla="*/ 134074 h 439066"/>
                    <a:gd name="csX6" fmla="*/ 62827 w 428962"/>
                    <a:gd name="csY6" fmla="*/ 64289 h 439066"/>
                    <a:gd name="csX7" fmla="*/ 131002 w 428962"/>
                    <a:gd name="csY7" fmla="*/ 17247 h 439066"/>
                    <a:gd name="csX8" fmla="*/ 214481 w 428962"/>
                    <a:gd name="csY8" fmla="*/ 0 h 439066"/>
                    <a:gd name="csX9" fmla="*/ 297961 w 428962"/>
                    <a:gd name="csY9" fmla="*/ 17247 h 439066"/>
                    <a:gd name="csX10" fmla="*/ 366136 w 428962"/>
                    <a:gd name="csY10" fmla="*/ 64289 h 439066"/>
                    <a:gd name="csX11" fmla="*/ 412104 w 428962"/>
                    <a:gd name="csY11" fmla="*/ 134074 h 439066"/>
                    <a:gd name="csX12" fmla="*/ 428963 w 428962"/>
                    <a:gd name="csY12" fmla="*/ 219533 h 439066"/>
                    <a:gd name="csX13" fmla="*/ 412104 w 428962"/>
                    <a:gd name="csY13" fmla="*/ 304993 h 439066"/>
                    <a:gd name="csX14" fmla="*/ 366136 w 428962"/>
                    <a:gd name="csY14" fmla="*/ 374778 h 439066"/>
                    <a:gd name="csX15" fmla="*/ 297961 w 428962"/>
                    <a:gd name="csY15" fmla="*/ 421819 h 439066"/>
                    <a:gd name="csX16" fmla="*/ 214481 w 428962"/>
                    <a:gd name="csY16" fmla="*/ 439066 h 439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8962" h="439066">
                      <a:moveTo>
                        <a:pt x="214481" y="439066"/>
                      </a:moveTo>
                      <a:cubicBezTo>
                        <a:pt x="185538" y="439066"/>
                        <a:pt x="157447" y="433256"/>
                        <a:pt x="131002" y="421819"/>
                      </a:cubicBezTo>
                      <a:cubicBezTo>
                        <a:pt x="105464" y="410753"/>
                        <a:pt x="82535" y="394930"/>
                        <a:pt x="62827" y="374778"/>
                      </a:cubicBezTo>
                      <a:cubicBezTo>
                        <a:pt x="43137" y="354606"/>
                        <a:pt x="27666" y="331141"/>
                        <a:pt x="16859" y="304993"/>
                      </a:cubicBezTo>
                      <a:cubicBezTo>
                        <a:pt x="5681" y="277919"/>
                        <a:pt x="0" y="249179"/>
                        <a:pt x="0" y="219533"/>
                      </a:cubicBezTo>
                      <a:cubicBezTo>
                        <a:pt x="0" y="189887"/>
                        <a:pt x="5663" y="161148"/>
                        <a:pt x="16859" y="134074"/>
                      </a:cubicBezTo>
                      <a:cubicBezTo>
                        <a:pt x="27666" y="107925"/>
                        <a:pt x="43118" y="84460"/>
                        <a:pt x="62827" y="64289"/>
                      </a:cubicBezTo>
                      <a:cubicBezTo>
                        <a:pt x="82517" y="44118"/>
                        <a:pt x="105464" y="28295"/>
                        <a:pt x="131002" y="17247"/>
                      </a:cubicBezTo>
                      <a:cubicBezTo>
                        <a:pt x="157447" y="5792"/>
                        <a:pt x="185520" y="0"/>
                        <a:pt x="214481" y="0"/>
                      </a:cubicBezTo>
                      <a:cubicBezTo>
                        <a:pt x="243443" y="0"/>
                        <a:pt x="271516" y="5811"/>
                        <a:pt x="297961" y="17247"/>
                      </a:cubicBezTo>
                      <a:cubicBezTo>
                        <a:pt x="323499" y="28314"/>
                        <a:pt x="346427" y="44136"/>
                        <a:pt x="366136" y="64289"/>
                      </a:cubicBezTo>
                      <a:cubicBezTo>
                        <a:pt x="385826" y="84460"/>
                        <a:pt x="401296" y="107925"/>
                        <a:pt x="412104" y="134074"/>
                      </a:cubicBezTo>
                      <a:cubicBezTo>
                        <a:pt x="423281" y="161148"/>
                        <a:pt x="428963" y="189887"/>
                        <a:pt x="428963" y="219533"/>
                      </a:cubicBezTo>
                      <a:cubicBezTo>
                        <a:pt x="428963" y="249179"/>
                        <a:pt x="423300" y="277919"/>
                        <a:pt x="412104" y="304993"/>
                      </a:cubicBezTo>
                      <a:cubicBezTo>
                        <a:pt x="401296" y="331141"/>
                        <a:pt x="385844" y="354606"/>
                        <a:pt x="366136" y="374778"/>
                      </a:cubicBezTo>
                      <a:cubicBezTo>
                        <a:pt x="346445" y="394949"/>
                        <a:pt x="323499" y="410771"/>
                        <a:pt x="297961" y="421819"/>
                      </a:cubicBezTo>
                      <a:cubicBezTo>
                        <a:pt x="271516" y="433274"/>
                        <a:pt x="243443" y="439066"/>
                        <a:pt x="214481" y="439066"/>
                      </a:cubicBezTo>
                      <a:close/>
                    </a:path>
                  </a:pathLst>
                </a:custGeom>
                <a:solidFill>
                  <a:srgbClr val="737373">
                    <a:alpha val="55000"/>
                  </a:srgbClr>
                </a:solidFill>
                <a:ln w="1851" cap="flat">
                  <a:noFill/>
                  <a:prstDash val="solid"/>
                  <a:miter/>
                </a:ln>
              </p:spPr>
              <p:txBody>
                <a:bodyPr/>
                <a:lstStyle/>
                <a:p>
                  <a:endParaRPr lang="en-US"/>
                </a:p>
              </p:txBody>
            </p:sp>
            <p:sp>
              <p:nvSpPr>
                <p:cNvPr id="128" name="Freeform 127">
                  <a:extLst>
                    <a:ext uri="{FF2B5EF4-FFF2-40B4-BE49-F238E27FC236}">
                      <a16:creationId xmlns:a16="http://schemas.microsoft.com/office/drawing/2014/main" id="{F4626634-D0D7-A09F-3712-FC22A7E827E9}"/>
                    </a:ext>
                  </a:extLst>
                </p:cNvPr>
                <p:cNvSpPr/>
                <p:nvPr/>
              </p:nvSpPr>
              <p:spPr>
                <a:xfrm>
                  <a:off x="6391782" y="6088003"/>
                  <a:ext cx="427037" cy="436734"/>
                </a:xfrm>
                <a:custGeom>
                  <a:avLst/>
                  <a:gdLst>
                    <a:gd name="csX0" fmla="*/ 213519 w 427037"/>
                    <a:gd name="csY0" fmla="*/ 436735 h 436734"/>
                    <a:gd name="csX1" fmla="*/ 130410 w 427037"/>
                    <a:gd name="csY1" fmla="*/ 419580 h 436734"/>
                    <a:gd name="csX2" fmla="*/ 62549 w 427037"/>
                    <a:gd name="csY2" fmla="*/ 372779 h 436734"/>
                    <a:gd name="csX3" fmla="*/ 16785 w 427037"/>
                    <a:gd name="csY3" fmla="*/ 303364 h 436734"/>
                    <a:gd name="csX4" fmla="*/ 0 w 427037"/>
                    <a:gd name="csY4" fmla="*/ 218367 h 436734"/>
                    <a:gd name="csX5" fmla="*/ 16785 w 427037"/>
                    <a:gd name="csY5" fmla="*/ 133371 h 436734"/>
                    <a:gd name="csX6" fmla="*/ 62549 w 427037"/>
                    <a:gd name="csY6" fmla="*/ 63956 h 436734"/>
                    <a:gd name="csX7" fmla="*/ 130410 w 427037"/>
                    <a:gd name="csY7" fmla="*/ 17155 h 436734"/>
                    <a:gd name="csX8" fmla="*/ 213519 w 427037"/>
                    <a:gd name="csY8" fmla="*/ 0 h 436734"/>
                    <a:gd name="csX9" fmla="*/ 296628 w 427037"/>
                    <a:gd name="csY9" fmla="*/ 17155 h 436734"/>
                    <a:gd name="csX10" fmla="*/ 364488 w 427037"/>
                    <a:gd name="csY10" fmla="*/ 63956 h 436734"/>
                    <a:gd name="csX11" fmla="*/ 410253 w 427037"/>
                    <a:gd name="csY11" fmla="*/ 133371 h 436734"/>
                    <a:gd name="csX12" fmla="*/ 427038 w 427037"/>
                    <a:gd name="csY12" fmla="*/ 218367 h 436734"/>
                    <a:gd name="csX13" fmla="*/ 410253 w 427037"/>
                    <a:gd name="csY13" fmla="*/ 303364 h 436734"/>
                    <a:gd name="csX14" fmla="*/ 364488 w 427037"/>
                    <a:gd name="csY14" fmla="*/ 372779 h 436734"/>
                    <a:gd name="csX15" fmla="*/ 296628 w 427037"/>
                    <a:gd name="csY15" fmla="*/ 419580 h 436734"/>
                    <a:gd name="csX16" fmla="*/ 213519 w 427037"/>
                    <a:gd name="csY16" fmla="*/ 436735 h 4367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7037" h="436734">
                      <a:moveTo>
                        <a:pt x="213519" y="436735"/>
                      </a:moveTo>
                      <a:cubicBezTo>
                        <a:pt x="184687" y="436735"/>
                        <a:pt x="156725" y="430961"/>
                        <a:pt x="130410" y="419580"/>
                      </a:cubicBezTo>
                      <a:cubicBezTo>
                        <a:pt x="104983" y="408588"/>
                        <a:pt x="82147" y="392839"/>
                        <a:pt x="62549" y="372779"/>
                      </a:cubicBezTo>
                      <a:cubicBezTo>
                        <a:pt x="42933" y="352719"/>
                        <a:pt x="27537" y="329365"/>
                        <a:pt x="16785" y="303364"/>
                      </a:cubicBezTo>
                      <a:cubicBezTo>
                        <a:pt x="5644" y="276438"/>
                        <a:pt x="0" y="247847"/>
                        <a:pt x="0" y="218367"/>
                      </a:cubicBezTo>
                      <a:cubicBezTo>
                        <a:pt x="0" y="188888"/>
                        <a:pt x="5644" y="160296"/>
                        <a:pt x="16785" y="133371"/>
                      </a:cubicBezTo>
                      <a:cubicBezTo>
                        <a:pt x="27537" y="107370"/>
                        <a:pt x="42933" y="84016"/>
                        <a:pt x="62549" y="63956"/>
                      </a:cubicBezTo>
                      <a:cubicBezTo>
                        <a:pt x="82165" y="43895"/>
                        <a:pt x="105001" y="28147"/>
                        <a:pt x="130410" y="17155"/>
                      </a:cubicBezTo>
                      <a:cubicBezTo>
                        <a:pt x="156725" y="5774"/>
                        <a:pt x="184687" y="0"/>
                        <a:pt x="213519" y="0"/>
                      </a:cubicBezTo>
                      <a:cubicBezTo>
                        <a:pt x="242351" y="0"/>
                        <a:pt x="270313" y="5774"/>
                        <a:pt x="296628" y="17155"/>
                      </a:cubicBezTo>
                      <a:cubicBezTo>
                        <a:pt x="322055" y="28147"/>
                        <a:pt x="344891" y="43895"/>
                        <a:pt x="364488" y="63956"/>
                      </a:cubicBezTo>
                      <a:cubicBezTo>
                        <a:pt x="384105" y="84016"/>
                        <a:pt x="399501" y="107370"/>
                        <a:pt x="410253" y="133371"/>
                      </a:cubicBezTo>
                      <a:cubicBezTo>
                        <a:pt x="421394" y="160296"/>
                        <a:pt x="427038" y="188888"/>
                        <a:pt x="427038" y="218367"/>
                      </a:cubicBezTo>
                      <a:cubicBezTo>
                        <a:pt x="427038" y="247847"/>
                        <a:pt x="421394" y="276438"/>
                        <a:pt x="410253" y="303364"/>
                      </a:cubicBezTo>
                      <a:cubicBezTo>
                        <a:pt x="399501" y="329365"/>
                        <a:pt x="384105" y="352719"/>
                        <a:pt x="364488" y="372779"/>
                      </a:cubicBezTo>
                      <a:cubicBezTo>
                        <a:pt x="344872" y="392839"/>
                        <a:pt x="322036" y="408588"/>
                        <a:pt x="296628" y="419580"/>
                      </a:cubicBezTo>
                      <a:cubicBezTo>
                        <a:pt x="270313" y="430961"/>
                        <a:pt x="242351" y="436735"/>
                        <a:pt x="213519" y="436735"/>
                      </a:cubicBezTo>
                      <a:close/>
                    </a:path>
                  </a:pathLst>
                </a:custGeom>
                <a:solidFill>
                  <a:srgbClr val="6E6E6E">
                    <a:alpha val="57000"/>
                  </a:srgbClr>
                </a:solidFill>
                <a:ln w="1851" cap="flat">
                  <a:noFill/>
                  <a:prstDash val="solid"/>
                  <a:miter/>
                </a:ln>
              </p:spPr>
              <p:txBody>
                <a:bodyPr/>
                <a:lstStyle/>
                <a:p>
                  <a:endParaRPr lang="en-US"/>
                </a:p>
              </p:txBody>
            </p:sp>
            <p:sp>
              <p:nvSpPr>
                <p:cNvPr id="129" name="Freeform 128">
                  <a:extLst>
                    <a:ext uri="{FF2B5EF4-FFF2-40B4-BE49-F238E27FC236}">
                      <a16:creationId xmlns:a16="http://schemas.microsoft.com/office/drawing/2014/main" id="{FC3EA589-76D2-F96C-84EE-FE16AD67CB96}"/>
                    </a:ext>
                  </a:extLst>
                </p:cNvPr>
                <p:cNvSpPr/>
                <p:nvPr/>
              </p:nvSpPr>
              <p:spPr>
                <a:xfrm>
                  <a:off x="6392725" y="6088206"/>
                  <a:ext cx="425150" cy="434403"/>
                </a:xfrm>
                <a:custGeom>
                  <a:avLst/>
                  <a:gdLst>
                    <a:gd name="csX0" fmla="*/ 212575 w 425150"/>
                    <a:gd name="csY0" fmla="*/ 434403 h 434403"/>
                    <a:gd name="csX1" fmla="*/ 129836 w 425150"/>
                    <a:gd name="csY1" fmla="*/ 417341 h 434403"/>
                    <a:gd name="csX2" fmla="*/ 62272 w 425150"/>
                    <a:gd name="csY2" fmla="*/ 370799 h 434403"/>
                    <a:gd name="csX3" fmla="*/ 16711 w 425150"/>
                    <a:gd name="csY3" fmla="*/ 301754 h 434403"/>
                    <a:gd name="csX4" fmla="*/ 0 w 425150"/>
                    <a:gd name="csY4" fmla="*/ 217201 h 434403"/>
                    <a:gd name="csX5" fmla="*/ 16711 w 425150"/>
                    <a:gd name="csY5" fmla="*/ 132649 h 434403"/>
                    <a:gd name="csX6" fmla="*/ 62272 w 425150"/>
                    <a:gd name="csY6" fmla="*/ 63604 h 434403"/>
                    <a:gd name="csX7" fmla="*/ 129836 w 425150"/>
                    <a:gd name="csY7" fmla="*/ 17062 h 434403"/>
                    <a:gd name="csX8" fmla="*/ 212575 w 425150"/>
                    <a:gd name="csY8" fmla="*/ 0 h 434403"/>
                    <a:gd name="csX9" fmla="*/ 295314 w 425150"/>
                    <a:gd name="csY9" fmla="*/ 17062 h 434403"/>
                    <a:gd name="csX10" fmla="*/ 362879 w 425150"/>
                    <a:gd name="csY10" fmla="*/ 63604 h 434403"/>
                    <a:gd name="csX11" fmla="*/ 408440 w 425150"/>
                    <a:gd name="csY11" fmla="*/ 132649 h 434403"/>
                    <a:gd name="csX12" fmla="*/ 425150 w 425150"/>
                    <a:gd name="csY12" fmla="*/ 217201 h 434403"/>
                    <a:gd name="csX13" fmla="*/ 408440 w 425150"/>
                    <a:gd name="csY13" fmla="*/ 301754 h 434403"/>
                    <a:gd name="csX14" fmla="*/ 362879 w 425150"/>
                    <a:gd name="csY14" fmla="*/ 370799 h 434403"/>
                    <a:gd name="csX15" fmla="*/ 295314 w 425150"/>
                    <a:gd name="csY15" fmla="*/ 417341 h 434403"/>
                    <a:gd name="csX16" fmla="*/ 212575 w 425150"/>
                    <a:gd name="csY16" fmla="*/ 434403 h 434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5150" h="434403">
                      <a:moveTo>
                        <a:pt x="212575" y="434403"/>
                      </a:moveTo>
                      <a:cubicBezTo>
                        <a:pt x="183873" y="434403"/>
                        <a:pt x="156040" y="428666"/>
                        <a:pt x="129836" y="417341"/>
                      </a:cubicBezTo>
                      <a:cubicBezTo>
                        <a:pt x="104520" y="406404"/>
                        <a:pt x="81795" y="390729"/>
                        <a:pt x="62272" y="370799"/>
                      </a:cubicBezTo>
                      <a:cubicBezTo>
                        <a:pt x="42748" y="350850"/>
                        <a:pt x="27425" y="327625"/>
                        <a:pt x="16711" y="301754"/>
                      </a:cubicBezTo>
                      <a:cubicBezTo>
                        <a:pt x="5626" y="274976"/>
                        <a:pt x="0" y="246533"/>
                        <a:pt x="0" y="217201"/>
                      </a:cubicBezTo>
                      <a:cubicBezTo>
                        <a:pt x="0" y="187870"/>
                        <a:pt x="5626" y="159427"/>
                        <a:pt x="16711" y="132649"/>
                      </a:cubicBezTo>
                      <a:cubicBezTo>
                        <a:pt x="27425" y="106778"/>
                        <a:pt x="42748" y="83553"/>
                        <a:pt x="62272" y="63604"/>
                      </a:cubicBezTo>
                      <a:cubicBezTo>
                        <a:pt x="81795" y="43655"/>
                        <a:pt x="104520" y="27999"/>
                        <a:pt x="129836" y="17062"/>
                      </a:cubicBezTo>
                      <a:cubicBezTo>
                        <a:pt x="156040" y="5737"/>
                        <a:pt x="183873" y="0"/>
                        <a:pt x="212575" y="0"/>
                      </a:cubicBezTo>
                      <a:cubicBezTo>
                        <a:pt x="241278" y="0"/>
                        <a:pt x="269110" y="5737"/>
                        <a:pt x="295314" y="17062"/>
                      </a:cubicBezTo>
                      <a:cubicBezTo>
                        <a:pt x="320630" y="27999"/>
                        <a:pt x="343355" y="43674"/>
                        <a:pt x="362879" y="63604"/>
                      </a:cubicBezTo>
                      <a:cubicBezTo>
                        <a:pt x="382402" y="83553"/>
                        <a:pt x="397725" y="106778"/>
                        <a:pt x="408440" y="132649"/>
                      </a:cubicBezTo>
                      <a:cubicBezTo>
                        <a:pt x="419524" y="159427"/>
                        <a:pt x="425150" y="187870"/>
                        <a:pt x="425150" y="217201"/>
                      </a:cubicBezTo>
                      <a:cubicBezTo>
                        <a:pt x="425150" y="246533"/>
                        <a:pt x="419524" y="274976"/>
                        <a:pt x="408440" y="301754"/>
                      </a:cubicBezTo>
                      <a:cubicBezTo>
                        <a:pt x="397725" y="327625"/>
                        <a:pt x="382402" y="350850"/>
                        <a:pt x="362879" y="370799"/>
                      </a:cubicBezTo>
                      <a:cubicBezTo>
                        <a:pt x="343355" y="390748"/>
                        <a:pt x="320630" y="406404"/>
                        <a:pt x="295314" y="417341"/>
                      </a:cubicBezTo>
                      <a:cubicBezTo>
                        <a:pt x="269110" y="428666"/>
                        <a:pt x="241278" y="434403"/>
                        <a:pt x="212575" y="434403"/>
                      </a:cubicBezTo>
                      <a:close/>
                    </a:path>
                  </a:pathLst>
                </a:custGeom>
                <a:solidFill>
                  <a:srgbClr val="696969">
                    <a:alpha val="59000"/>
                  </a:srgbClr>
                </a:solidFill>
                <a:ln w="1851" cap="flat">
                  <a:noFill/>
                  <a:prstDash val="solid"/>
                  <a:miter/>
                </a:ln>
              </p:spPr>
              <p:txBody>
                <a:bodyPr/>
                <a:lstStyle/>
                <a:p>
                  <a:endParaRPr lang="en-US"/>
                </a:p>
              </p:txBody>
            </p:sp>
            <p:sp>
              <p:nvSpPr>
                <p:cNvPr id="130" name="Freeform 129">
                  <a:extLst>
                    <a:ext uri="{FF2B5EF4-FFF2-40B4-BE49-F238E27FC236}">
                      <a16:creationId xmlns:a16="http://schemas.microsoft.com/office/drawing/2014/main" id="{A6A38AF7-4060-4E99-BB7D-876C30C92698}"/>
                    </a:ext>
                  </a:extLst>
                </p:cNvPr>
                <p:cNvSpPr/>
                <p:nvPr/>
              </p:nvSpPr>
              <p:spPr>
                <a:xfrm>
                  <a:off x="6393669" y="6088410"/>
                  <a:ext cx="423262" cy="432071"/>
                </a:xfrm>
                <a:custGeom>
                  <a:avLst/>
                  <a:gdLst>
                    <a:gd name="csX0" fmla="*/ 211631 w 423262"/>
                    <a:gd name="csY0" fmla="*/ 432071 h 432071"/>
                    <a:gd name="csX1" fmla="*/ 129262 w 423262"/>
                    <a:gd name="csY1" fmla="*/ 415102 h 432071"/>
                    <a:gd name="csX2" fmla="*/ 61994 w 423262"/>
                    <a:gd name="csY2" fmla="*/ 368800 h 432071"/>
                    <a:gd name="csX3" fmla="*/ 16637 w 423262"/>
                    <a:gd name="csY3" fmla="*/ 300126 h 432071"/>
                    <a:gd name="csX4" fmla="*/ 0 w 423262"/>
                    <a:gd name="csY4" fmla="*/ 216036 h 432071"/>
                    <a:gd name="csX5" fmla="*/ 16637 w 423262"/>
                    <a:gd name="csY5" fmla="*/ 131946 h 432071"/>
                    <a:gd name="csX6" fmla="*/ 61994 w 423262"/>
                    <a:gd name="csY6" fmla="*/ 63271 h 432071"/>
                    <a:gd name="csX7" fmla="*/ 129262 w 423262"/>
                    <a:gd name="csY7" fmla="*/ 16970 h 432071"/>
                    <a:gd name="csX8" fmla="*/ 211631 w 423262"/>
                    <a:gd name="csY8" fmla="*/ 0 h 432071"/>
                    <a:gd name="csX9" fmla="*/ 294000 w 423262"/>
                    <a:gd name="csY9" fmla="*/ 16970 h 432071"/>
                    <a:gd name="csX10" fmla="*/ 361269 w 423262"/>
                    <a:gd name="csY10" fmla="*/ 63271 h 432071"/>
                    <a:gd name="csX11" fmla="*/ 406626 w 423262"/>
                    <a:gd name="csY11" fmla="*/ 131946 h 432071"/>
                    <a:gd name="csX12" fmla="*/ 423263 w 423262"/>
                    <a:gd name="csY12" fmla="*/ 216036 h 432071"/>
                    <a:gd name="csX13" fmla="*/ 406626 w 423262"/>
                    <a:gd name="csY13" fmla="*/ 300126 h 432071"/>
                    <a:gd name="csX14" fmla="*/ 361269 w 423262"/>
                    <a:gd name="csY14" fmla="*/ 368800 h 432071"/>
                    <a:gd name="csX15" fmla="*/ 294000 w 423262"/>
                    <a:gd name="csY15" fmla="*/ 415102 h 432071"/>
                    <a:gd name="csX16" fmla="*/ 211631 w 423262"/>
                    <a:gd name="csY16" fmla="*/ 432071 h 4320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3262" h="432071">
                      <a:moveTo>
                        <a:pt x="211631" y="432071"/>
                      </a:moveTo>
                      <a:cubicBezTo>
                        <a:pt x="183058" y="432071"/>
                        <a:pt x="155337" y="426353"/>
                        <a:pt x="129262" y="415102"/>
                      </a:cubicBezTo>
                      <a:cubicBezTo>
                        <a:pt x="104058" y="404220"/>
                        <a:pt x="81425" y="388639"/>
                        <a:pt x="61994" y="368800"/>
                      </a:cubicBezTo>
                      <a:cubicBezTo>
                        <a:pt x="42563" y="348962"/>
                        <a:pt x="27296" y="325849"/>
                        <a:pt x="16637" y="300126"/>
                      </a:cubicBezTo>
                      <a:cubicBezTo>
                        <a:pt x="5607" y="273496"/>
                        <a:pt x="0" y="245201"/>
                        <a:pt x="0" y="216036"/>
                      </a:cubicBezTo>
                      <a:cubicBezTo>
                        <a:pt x="0" y="186871"/>
                        <a:pt x="5589" y="158575"/>
                        <a:pt x="16637" y="131946"/>
                      </a:cubicBezTo>
                      <a:cubicBezTo>
                        <a:pt x="27296" y="106223"/>
                        <a:pt x="42563" y="83109"/>
                        <a:pt x="61994" y="63271"/>
                      </a:cubicBezTo>
                      <a:cubicBezTo>
                        <a:pt x="81425" y="43433"/>
                        <a:pt x="104058" y="27851"/>
                        <a:pt x="129262" y="16970"/>
                      </a:cubicBezTo>
                      <a:cubicBezTo>
                        <a:pt x="155355" y="5700"/>
                        <a:pt x="183077" y="0"/>
                        <a:pt x="211631" y="0"/>
                      </a:cubicBezTo>
                      <a:cubicBezTo>
                        <a:pt x="240186" y="0"/>
                        <a:pt x="267926" y="5718"/>
                        <a:pt x="294000" y="16970"/>
                      </a:cubicBezTo>
                      <a:cubicBezTo>
                        <a:pt x="319205" y="27851"/>
                        <a:pt x="341838" y="43433"/>
                        <a:pt x="361269" y="63271"/>
                      </a:cubicBezTo>
                      <a:cubicBezTo>
                        <a:pt x="380700" y="83109"/>
                        <a:pt x="395967" y="106223"/>
                        <a:pt x="406626" y="131946"/>
                      </a:cubicBezTo>
                      <a:cubicBezTo>
                        <a:pt x="417655" y="158575"/>
                        <a:pt x="423263" y="186871"/>
                        <a:pt x="423263" y="216036"/>
                      </a:cubicBezTo>
                      <a:cubicBezTo>
                        <a:pt x="423263" y="245201"/>
                        <a:pt x="417674" y="273496"/>
                        <a:pt x="406626" y="300126"/>
                      </a:cubicBezTo>
                      <a:cubicBezTo>
                        <a:pt x="395967" y="325849"/>
                        <a:pt x="380700" y="348962"/>
                        <a:pt x="361269" y="368800"/>
                      </a:cubicBezTo>
                      <a:cubicBezTo>
                        <a:pt x="341838" y="388639"/>
                        <a:pt x="319205" y="404220"/>
                        <a:pt x="294000" y="415102"/>
                      </a:cubicBezTo>
                      <a:cubicBezTo>
                        <a:pt x="267907" y="426372"/>
                        <a:pt x="240186" y="432071"/>
                        <a:pt x="211631" y="432071"/>
                      </a:cubicBezTo>
                      <a:close/>
                    </a:path>
                  </a:pathLst>
                </a:custGeom>
                <a:solidFill>
                  <a:srgbClr val="646464">
                    <a:alpha val="61000"/>
                  </a:srgbClr>
                </a:solidFill>
                <a:ln w="1851" cap="flat">
                  <a:noFill/>
                  <a:prstDash val="solid"/>
                  <a:miter/>
                </a:ln>
              </p:spPr>
              <p:txBody>
                <a:bodyPr/>
                <a:lstStyle/>
                <a:p>
                  <a:endParaRPr lang="en-US"/>
                </a:p>
              </p:txBody>
            </p:sp>
            <p:sp>
              <p:nvSpPr>
                <p:cNvPr id="131" name="Freeform 130">
                  <a:extLst>
                    <a:ext uri="{FF2B5EF4-FFF2-40B4-BE49-F238E27FC236}">
                      <a16:creationId xmlns:a16="http://schemas.microsoft.com/office/drawing/2014/main" id="{1EAD13CA-6A57-E05A-3384-27D35AD833A4}"/>
                    </a:ext>
                  </a:extLst>
                </p:cNvPr>
                <p:cNvSpPr/>
                <p:nvPr/>
              </p:nvSpPr>
              <p:spPr>
                <a:xfrm>
                  <a:off x="6394594" y="6088576"/>
                  <a:ext cx="421412" cy="429776"/>
                </a:xfrm>
                <a:custGeom>
                  <a:avLst/>
                  <a:gdLst>
                    <a:gd name="csX0" fmla="*/ 210706 w 421412"/>
                    <a:gd name="csY0" fmla="*/ 429777 h 429776"/>
                    <a:gd name="csX1" fmla="*/ 128689 w 421412"/>
                    <a:gd name="csY1" fmla="*/ 412899 h 429776"/>
                    <a:gd name="csX2" fmla="*/ 61717 w 421412"/>
                    <a:gd name="csY2" fmla="*/ 366839 h 429776"/>
                    <a:gd name="csX3" fmla="*/ 16563 w 421412"/>
                    <a:gd name="csY3" fmla="*/ 298534 h 429776"/>
                    <a:gd name="csX4" fmla="*/ 0 w 421412"/>
                    <a:gd name="csY4" fmla="*/ 214888 h 429776"/>
                    <a:gd name="csX5" fmla="*/ 16563 w 421412"/>
                    <a:gd name="csY5" fmla="*/ 131242 h 429776"/>
                    <a:gd name="csX6" fmla="*/ 61717 w 421412"/>
                    <a:gd name="csY6" fmla="*/ 62938 h 429776"/>
                    <a:gd name="csX7" fmla="*/ 128689 w 421412"/>
                    <a:gd name="csY7" fmla="*/ 16877 h 429776"/>
                    <a:gd name="csX8" fmla="*/ 210706 w 421412"/>
                    <a:gd name="csY8" fmla="*/ 0 h 429776"/>
                    <a:gd name="csX9" fmla="*/ 292723 w 421412"/>
                    <a:gd name="csY9" fmla="*/ 16877 h 429776"/>
                    <a:gd name="csX10" fmla="*/ 359696 w 421412"/>
                    <a:gd name="csY10" fmla="*/ 62938 h 429776"/>
                    <a:gd name="csX11" fmla="*/ 404850 w 421412"/>
                    <a:gd name="csY11" fmla="*/ 131242 h 429776"/>
                    <a:gd name="csX12" fmla="*/ 421412 w 421412"/>
                    <a:gd name="csY12" fmla="*/ 214888 h 429776"/>
                    <a:gd name="csX13" fmla="*/ 404850 w 421412"/>
                    <a:gd name="csY13" fmla="*/ 298534 h 429776"/>
                    <a:gd name="csX14" fmla="*/ 359696 w 421412"/>
                    <a:gd name="csY14" fmla="*/ 366839 h 429776"/>
                    <a:gd name="csX15" fmla="*/ 292723 w 421412"/>
                    <a:gd name="csY15" fmla="*/ 412899 h 429776"/>
                    <a:gd name="csX16" fmla="*/ 210706 w 421412"/>
                    <a:gd name="csY16" fmla="*/ 429777 h 4297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1412" h="429776">
                      <a:moveTo>
                        <a:pt x="210706" y="429777"/>
                      </a:moveTo>
                      <a:cubicBezTo>
                        <a:pt x="182263" y="429777"/>
                        <a:pt x="154671" y="424095"/>
                        <a:pt x="128689" y="412899"/>
                      </a:cubicBezTo>
                      <a:cubicBezTo>
                        <a:pt x="103595" y="402074"/>
                        <a:pt x="81073" y="386584"/>
                        <a:pt x="61717" y="366839"/>
                      </a:cubicBezTo>
                      <a:cubicBezTo>
                        <a:pt x="42360" y="347111"/>
                        <a:pt x="27166" y="324128"/>
                        <a:pt x="16563" y="298534"/>
                      </a:cubicBezTo>
                      <a:cubicBezTo>
                        <a:pt x="5570" y="272034"/>
                        <a:pt x="0" y="243905"/>
                        <a:pt x="0" y="214888"/>
                      </a:cubicBezTo>
                      <a:cubicBezTo>
                        <a:pt x="0" y="185871"/>
                        <a:pt x="5570" y="157743"/>
                        <a:pt x="16563" y="131242"/>
                      </a:cubicBezTo>
                      <a:cubicBezTo>
                        <a:pt x="27166" y="105649"/>
                        <a:pt x="42360" y="82665"/>
                        <a:pt x="61717" y="62938"/>
                      </a:cubicBezTo>
                      <a:cubicBezTo>
                        <a:pt x="81073" y="43211"/>
                        <a:pt x="103595" y="27703"/>
                        <a:pt x="128689" y="16877"/>
                      </a:cubicBezTo>
                      <a:cubicBezTo>
                        <a:pt x="154671" y="5681"/>
                        <a:pt x="182263" y="0"/>
                        <a:pt x="210706" y="0"/>
                      </a:cubicBezTo>
                      <a:cubicBezTo>
                        <a:pt x="239149" y="0"/>
                        <a:pt x="266741" y="5681"/>
                        <a:pt x="292723" y="16877"/>
                      </a:cubicBezTo>
                      <a:cubicBezTo>
                        <a:pt x="317817" y="27703"/>
                        <a:pt x="340339" y="43192"/>
                        <a:pt x="359696" y="62938"/>
                      </a:cubicBezTo>
                      <a:cubicBezTo>
                        <a:pt x="379052" y="82665"/>
                        <a:pt x="394246" y="105649"/>
                        <a:pt x="404850" y="131242"/>
                      </a:cubicBezTo>
                      <a:cubicBezTo>
                        <a:pt x="415842" y="157743"/>
                        <a:pt x="421412" y="185871"/>
                        <a:pt x="421412" y="214888"/>
                      </a:cubicBezTo>
                      <a:cubicBezTo>
                        <a:pt x="421412" y="243905"/>
                        <a:pt x="415842" y="272034"/>
                        <a:pt x="404850" y="298534"/>
                      </a:cubicBezTo>
                      <a:cubicBezTo>
                        <a:pt x="394246" y="324128"/>
                        <a:pt x="379052" y="347111"/>
                        <a:pt x="359696" y="366839"/>
                      </a:cubicBezTo>
                      <a:cubicBezTo>
                        <a:pt x="340339" y="386566"/>
                        <a:pt x="317817" y="402074"/>
                        <a:pt x="292723" y="412899"/>
                      </a:cubicBezTo>
                      <a:cubicBezTo>
                        <a:pt x="266741" y="424095"/>
                        <a:pt x="239149" y="429777"/>
                        <a:pt x="210706" y="429777"/>
                      </a:cubicBezTo>
                      <a:close/>
                    </a:path>
                  </a:pathLst>
                </a:custGeom>
                <a:solidFill>
                  <a:srgbClr val="5F5F5F">
                    <a:alpha val="63000"/>
                  </a:srgbClr>
                </a:solidFill>
                <a:ln w="1851" cap="flat">
                  <a:noFill/>
                  <a:prstDash val="solid"/>
                  <a:miter/>
                </a:ln>
              </p:spPr>
              <p:txBody>
                <a:bodyPr/>
                <a:lstStyle/>
                <a:p>
                  <a:endParaRPr lang="en-US"/>
                </a:p>
              </p:txBody>
            </p:sp>
            <p:sp>
              <p:nvSpPr>
                <p:cNvPr id="132" name="Freeform 131">
                  <a:extLst>
                    <a:ext uri="{FF2B5EF4-FFF2-40B4-BE49-F238E27FC236}">
                      <a16:creationId xmlns:a16="http://schemas.microsoft.com/office/drawing/2014/main" id="{2D288EA8-186D-7AE9-E975-A4CBBD6BEFE8}"/>
                    </a:ext>
                  </a:extLst>
                </p:cNvPr>
                <p:cNvSpPr/>
                <p:nvPr/>
              </p:nvSpPr>
              <p:spPr>
                <a:xfrm>
                  <a:off x="6395538" y="6088780"/>
                  <a:ext cx="419524" cy="427444"/>
                </a:xfrm>
                <a:custGeom>
                  <a:avLst/>
                  <a:gdLst>
                    <a:gd name="csX0" fmla="*/ 209762 w 419524"/>
                    <a:gd name="csY0" fmla="*/ 427445 h 427444"/>
                    <a:gd name="csX1" fmla="*/ 128115 w 419524"/>
                    <a:gd name="csY1" fmla="*/ 410642 h 427444"/>
                    <a:gd name="csX2" fmla="*/ 61439 w 419524"/>
                    <a:gd name="csY2" fmla="*/ 364840 h 427444"/>
                    <a:gd name="csX3" fmla="*/ 16489 w 419524"/>
                    <a:gd name="csY3" fmla="*/ 296906 h 427444"/>
                    <a:gd name="csX4" fmla="*/ 0 w 419524"/>
                    <a:gd name="csY4" fmla="*/ 213722 h 427444"/>
                    <a:gd name="csX5" fmla="*/ 16489 w 419524"/>
                    <a:gd name="csY5" fmla="*/ 130539 h 427444"/>
                    <a:gd name="csX6" fmla="*/ 61439 w 419524"/>
                    <a:gd name="csY6" fmla="*/ 62605 h 427444"/>
                    <a:gd name="csX7" fmla="*/ 128115 w 419524"/>
                    <a:gd name="csY7" fmla="*/ 16803 h 427444"/>
                    <a:gd name="csX8" fmla="*/ 209762 w 419524"/>
                    <a:gd name="csY8" fmla="*/ 0 h 427444"/>
                    <a:gd name="csX9" fmla="*/ 291409 w 419524"/>
                    <a:gd name="csY9" fmla="*/ 16803 h 427444"/>
                    <a:gd name="csX10" fmla="*/ 358086 w 419524"/>
                    <a:gd name="csY10" fmla="*/ 62605 h 427444"/>
                    <a:gd name="csX11" fmla="*/ 403036 w 419524"/>
                    <a:gd name="csY11" fmla="*/ 130539 h 427444"/>
                    <a:gd name="csX12" fmla="*/ 419524 w 419524"/>
                    <a:gd name="csY12" fmla="*/ 213722 h 427444"/>
                    <a:gd name="csX13" fmla="*/ 403036 w 419524"/>
                    <a:gd name="csY13" fmla="*/ 296906 h 427444"/>
                    <a:gd name="csX14" fmla="*/ 358086 w 419524"/>
                    <a:gd name="csY14" fmla="*/ 364840 h 427444"/>
                    <a:gd name="csX15" fmla="*/ 291409 w 419524"/>
                    <a:gd name="csY15" fmla="*/ 410642 h 427444"/>
                    <a:gd name="csX16" fmla="*/ 209762 w 419524"/>
                    <a:gd name="csY16" fmla="*/ 427445 h 4274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9524" h="427444">
                      <a:moveTo>
                        <a:pt x="209762" y="427445"/>
                      </a:moveTo>
                      <a:cubicBezTo>
                        <a:pt x="181448" y="427445"/>
                        <a:pt x="153986" y="421801"/>
                        <a:pt x="128115" y="410642"/>
                      </a:cubicBezTo>
                      <a:cubicBezTo>
                        <a:pt x="103132" y="399871"/>
                        <a:pt x="80703" y="384475"/>
                        <a:pt x="61439" y="364840"/>
                      </a:cubicBezTo>
                      <a:cubicBezTo>
                        <a:pt x="42174" y="345206"/>
                        <a:pt x="27055" y="322351"/>
                        <a:pt x="16489" y="296906"/>
                      </a:cubicBezTo>
                      <a:cubicBezTo>
                        <a:pt x="5552" y="270554"/>
                        <a:pt x="0" y="242573"/>
                        <a:pt x="0" y="213722"/>
                      </a:cubicBezTo>
                      <a:cubicBezTo>
                        <a:pt x="0" y="184872"/>
                        <a:pt x="5552" y="156873"/>
                        <a:pt x="16489" y="130539"/>
                      </a:cubicBezTo>
                      <a:cubicBezTo>
                        <a:pt x="27055" y="105094"/>
                        <a:pt x="42174" y="82239"/>
                        <a:pt x="61439" y="62605"/>
                      </a:cubicBezTo>
                      <a:cubicBezTo>
                        <a:pt x="80703" y="42970"/>
                        <a:pt x="103132" y="27574"/>
                        <a:pt x="128115" y="16803"/>
                      </a:cubicBezTo>
                      <a:cubicBezTo>
                        <a:pt x="153967" y="5663"/>
                        <a:pt x="181448" y="0"/>
                        <a:pt x="209762" y="0"/>
                      </a:cubicBezTo>
                      <a:cubicBezTo>
                        <a:pt x="238076" y="0"/>
                        <a:pt x="265538" y="5644"/>
                        <a:pt x="291409" y="16803"/>
                      </a:cubicBezTo>
                      <a:cubicBezTo>
                        <a:pt x="316392" y="27574"/>
                        <a:pt x="338821" y="42970"/>
                        <a:pt x="358086" y="62605"/>
                      </a:cubicBezTo>
                      <a:cubicBezTo>
                        <a:pt x="377350" y="82239"/>
                        <a:pt x="392469" y="105094"/>
                        <a:pt x="403036" y="130539"/>
                      </a:cubicBezTo>
                      <a:cubicBezTo>
                        <a:pt x="413973" y="156891"/>
                        <a:pt x="419524" y="184872"/>
                        <a:pt x="419524" y="213722"/>
                      </a:cubicBezTo>
                      <a:cubicBezTo>
                        <a:pt x="419524" y="242573"/>
                        <a:pt x="413973" y="270572"/>
                        <a:pt x="403036" y="296906"/>
                      </a:cubicBezTo>
                      <a:cubicBezTo>
                        <a:pt x="392469" y="322351"/>
                        <a:pt x="377350" y="345206"/>
                        <a:pt x="358086" y="364840"/>
                      </a:cubicBezTo>
                      <a:cubicBezTo>
                        <a:pt x="338821" y="384475"/>
                        <a:pt x="316392" y="399871"/>
                        <a:pt x="291409" y="410642"/>
                      </a:cubicBezTo>
                      <a:cubicBezTo>
                        <a:pt x="265557" y="421782"/>
                        <a:pt x="238076" y="427445"/>
                        <a:pt x="209762" y="427445"/>
                      </a:cubicBezTo>
                      <a:close/>
                    </a:path>
                  </a:pathLst>
                </a:custGeom>
                <a:solidFill>
                  <a:srgbClr val="5A5A5A">
                    <a:alpha val="65000"/>
                  </a:srgbClr>
                </a:solidFill>
                <a:ln w="1851" cap="flat">
                  <a:noFill/>
                  <a:prstDash val="solid"/>
                  <a:miter/>
                </a:ln>
              </p:spPr>
              <p:txBody>
                <a:bodyPr/>
                <a:lstStyle/>
                <a:p>
                  <a:endParaRPr lang="en-US"/>
                </a:p>
              </p:txBody>
            </p:sp>
            <p:sp>
              <p:nvSpPr>
                <p:cNvPr id="133" name="Freeform 132">
                  <a:extLst>
                    <a:ext uri="{FF2B5EF4-FFF2-40B4-BE49-F238E27FC236}">
                      <a16:creationId xmlns:a16="http://schemas.microsoft.com/office/drawing/2014/main" id="{18024EB6-81F1-03E7-CE0A-1D7A1DAB1036}"/>
                    </a:ext>
                  </a:extLst>
                </p:cNvPr>
                <p:cNvSpPr/>
                <p:nvPr/>
              </p:nvSpPr>
              <p:spPr>
                <a:xfrm>
                  <a:off x="6396482" y="6088947"/>
                  <a:ext cx="417636" cy="425150"/>
                </a:xfrm>
                <a:custGeom>
                  <a:avLst/>
                  <a:gdLst>
                    <a:gd name="csX0" fmla="*/ 208819 w 417636"/>
                    <a:gd name="csY0" fmla="*/ 425150 h 425150"/>
                    <a:gd name="csX1" fmla="*/ 127541 w 417636"/>
                    <a:gd name="csY1" fmla="*/ 408440 h 425150"/>
                    <a:gd name="csX2" fmla="*/ 61161 w 417636"/>
                    <a:gd name="csY2" fmla="*/ 362879 h 425150"/>
                    <a:gd name="csX3" fmla="*/ 16415 w 417636"/>
                    <a:gd name="csY3" fmla="*/ 295314 h 425150"/>
                    <a:gd name="csX4" fmla="*/ 0 w 417636"/>
                    <a:gd name="csY4" fmla="*/ 212575 h 425150"/>
                    <a:gd name="csX5" fmla="*/ 16415 w 417636"/>
                    <a:gd name="csY5" fmla="*/ 129836 h 425150"/>
                    <a:gd name="csX6" fmla="*/ 61161 w 417636"/>
                    <a:gd name="csY6" fmla="*/ 62272 h 425150"/>
                    <a:gd name="csX7" fmla="*/ 127541 w 417636"/>
                    <a:gd name="csY7" fmla="*/ 16711 h 425150"/>
                    <a:gd name="csX8" fmla="*/ 208819 w 417636"/>
                    <a:gd name="csY8" fmla="*/ 0 h 425150"/>
                    <a:gd name="csX9" fmla="*/ 290096 w 417636"/>
                    <a:gd name="csY9" fmla="*/ 16711 h 425150"/>
                    <a:gd name="csX10" fmla="*/ 356476 w 417636"/>
                    <a:gd name="csY10" fmla="*/ 62272 h 425150"/>
                    <a:gd name="csX11" fmla="*/ 401222 w 417636"/>
                    <a:gd name="csY11" fmla="*/ 129836 h 425150"/>
                    <a:gd name="csX12" fmla="*/ 417637 w 417636"/>
                    <a:gd name="csY12" fmla="*/ 212575 h 425150"/>
                    <a:gd name="csX13" fmla="*/ 401222 w 417636"/>
                    <a:gd name="csY13" fmla="*/ 295314 h 425150"/>
                    <a:gd name="csX14" fmla="*/ 356476 w 417636"/>
                    <a:gd name="csY14" fmla="*/ 362879 h 425150"/>
                    <a:gd name="csX15" fmla="*/ 290096 w 417636"/>
                    <a:gd name="csY15" fmla="*/ 408440 h 425150"/>
                    <a:gd name="csX16" fmla="*/ 208819 w 417636"/>
                    <a:gd name="csY16" fmla="*/ 425150 h 425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7636" h="425150">
                      <a:moveTo>
                        <a:pt x="208819" y="425150"/>
                      </a:moveTo>
                      <a:cubicBezTo>
                        <a:pt x="180634" y="425150"/>
                        <a:pt x="153283" y="419524"/>
                        <a:pt x="127541" y="408440"/>
                      </a:cubicBezTo>
                      <a:cubicBezTo>
                        <a:pt x="102670" y="397725"/>
                        <a:pt x="80352" y="382402"/>
                        <a:pt x="61161" y="362879"/>
                      </a:cubicBezTo>
                      <a:cubicBezTo>
                        <a:pt x="41989" y="343355"/>
                        <a:pt x="26926" y="320630"/>
                        <a:pt x="16415" y="295314"/>
                      </a:cubicBezTo>
                      <a:cubicBezTo>
                        <a:pt x="5533" y="269110"/>
                        <a:pt x="0" y="241277"/>
                        <a:pt x="0" y="212575"/>
                      </a:cubicBezTo>
                      <a:cubicBezTo>
                        <a:pt x="0" y="183873"/>
                        <a:pt x="5515" y="156040"/>
                        <a:pt x="16415" y="129836"/>
                      </a:cubicBezTo>
                      <a:cubicBezTo>
                        <a:pt x="26926" y="104520"/>
                        <a:pt x="41989" y="81795"/>
                        <a:pt x="61161" y="62272"/>
                      </a:cubicBezTo>
                      <a:cubicBezTo>
                        <a:pt x="80333" y="42748"/>
                        <a:pt x="102670" y="27425"/>
                        <a:pt x="127541" y="16711"/>
                      </a:cubicBezTo>
                      <a:cubicBezTo>
                        <a:pt x="153283" y="5626"/>
                        <a:pt x="180634" y="0"/>
                        <a:pt x="208819" y="0"/>
                      </a:cubicBezTo>
                      <a:cubicBezTo>
                        <a:pt x="237003" y="0"/>
                        <a:pt x="264354" y="5626"/>
                        <a:pt x="290096" y="16711"/>
                      </a:cubicBezTo>
                      <a:cubicBezTo>
                        <a:pt x="314967" y="27425"/>
                        <a:pt x="337285" y="42748"/>
                        <a:pt x="356476" y="62272"/>
                      </a:cubicBezTo>
                      <a:cubicBezTo>
                        <a:pt x="375648" y="81795"/>
                        <a:pt x="390711" y="104520"/>
                        <a:pt x="401222" y="129836"/>
                      </a:cubicBezTo>
                      <a:cubicBezTo>
                        <a:pt x="412104" y="156040"/>
                        <a:pt x="417637" y="183873"/>
                        <a:pt x="417637" y="212575"/>
                      </a:cubicBezTo>
                      <a:cubicBezTo>
                        <a:pt x="417637" y="241277"/>
                        <a:pt x="412122" y="269110"/>
                        <a:pt x="401222" y="295314"/>
                      </a:cubicBezTo>
                      <a:cubicBezTo>
                        <a:pt x="390711" y="320630"/>
                        <a:pt x="375648" y="343355"/>
                        <a:pt x="356476" y="362879"/>
                      </a:cubicBezTo>
                      <a:cubicBezTo>
                        <a:pt x="337304" y="382402"/>
                        <a:pt x="314967" y="397725"/>
                        <a:pt x="290096" y="408440"/>
                      </a:cubicBezTo>
                      <a:cubicBezTo>
                        <a:pt x="264354" y="419524"/>
                        <a:pt x="237003" y="425150"/>
                        <a:pt x="208819" y="425150"/>
                      </a:cubicBezTo>
                      <a:close/>
                    </a:path>
                  </a:pathLst>
                </a:custGeom>
                <a:solidFill>
                  <a:srgbClr val="555555">
                    <a:alpha val="67000"/>
                  </a:srgbClr>
                </a:solidFill>
                <a:ln w="1851" cap="flat">
                  <a:noFill/>
                  <a:prstDash val="solid"/>
                  <a:miter/>
                </a:ln>
              </p:spPr>
              <p:txBody>
                <a:bodyPr/>
                <a:lstStyle/>
                <a:p>
                  <a:endParaRPr lang="en-US"/>
                </a:p>
              </p:txBody>
            </p:sp>
            <p:sp>
              <p:nvSpPr>
                <p:cNvPr id="134" name="Freeform 133">
                  <a:extLst>
                    <a:ext uri="{FF2B5EF4-FFF2-40B4-BE49-F238E27FC236}">
                      <a16:creationId xmlns:a16="http://schemas.microsoft.com/office/drawing/2014/main" id="{9F101BA7-40A4-E78B-1B57-6B7DD55E1DAF}"/>
                    </a:ext>
                  </a:extLst>
                </p:cNvPr>
                <p:cNvSpPr/>
                <p:nvPr/>
              </p:nvSpPr>
              <p:spPr>
                <a:xfrm>
                  <a:off x="6397426" y="6089206"/>
                  <a:ext cx="415712" cy="422781"/>
                </a:xfrm>
                <a:custGeom>
                  <a:avLst/>
                  <a:gdLst>
                    <a:gd name="csX0" fmla="*/ 207856 w 415712"/>
                    <a:gd name="csY0" fmla="*/ 422781 h 422781"/>
                    <a:gd name="csX1" fmla="*/ 126949 w 415712"/>
                    <a:gd name="csY1" fmla="*/ 406163 h 422781"/>
                    <a:gd name="csX2" fmla="*/ 60884 w 415712"/>
                    <a:gd name="csY2" fmla="*/ 360861 h 422781"/>
                    <a:gd name="csX3" fmla="*/ 16341 w 415712"/>
                    <a:gd name="csY3" fmla="*/ 293667 h 422781"/>
                    <a:gd name="csX4" fmla="*/ 0 w 415712"/>
                    <a:gd name="csY4" fmla="*/ 211391 h 422781"/>
                    <a:gd name="csX5" fmla="*/ 16341 w 415712"/>
                    <a:gd name="csY5" fmla="*/ 129114 h 422781"/>
                    <a:gd name="csX6" fmla="*/ 60884 w 415712"/>
                    <a:gd name="csY6" fmla="*/ 61920 h 422781"/>
                    <a:gd name="csX7" fmla="*/ 126949 w 415712"/>
                    <a:gd name="csY7" fmla="*/ 16618 h 422781"/>
                    <a:gd name="csX8" fmla="*/ 207856 w 415712"/>
                    <a:gd name="csY8" fmla="*/ 0 h 422781"/>
                    <a:gd name="csX9" fmla="*/ 288763 w 415712"/>
                    <a:gd name="csY9" fmla="*/ 16618 h 422781"/>
                    <a:gd name="csX10" fmla="*/ 354829 w 415712"/>
                    <a:gd name="csY10" fmla="*/ 61920 h 422781"/>
                    <a:gd name="csX11" fmla="*/ 399372 w 415712"/>
                    <a:gd name="csY11" fmla="*/ 129114 h 422781"/>
                    <a:gd name="csX12" fmla="*/ 415712 w 415712"/>
                    <a:gd name="csY12" fmla="*/ 211391 h 422781"/>
                    <a:gd name="csX13" fmla="*/ 399372 w 415712"/>
                    <a:gd name="csY13" fmla="*/ 293667 h 422781"/>
                    <a:gd name="csX14" fmla="*/ 354829 w 415712"/>
                    <a:gd name="csY14" fmla="*/ 360861 h 422781"/>
                    <a:gd name="csX15" fmla="*/ 288763 w 415712"/>
                    <a:gd name="csY15" fmla="*/ 406163 h 422781"/>
                    <a:gd name="csX16" fmla="*/ 207856 w 415712"/>
                    <a:gd name="csY16" fmla="*/ 422781 h 4227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5712" h="422781">
                      <a:moveTo>
                        <a:pt x="207856" y="422781"/>
                      </a:moveTo>
                      <a:cubicBezTo>
                        <a:pt x="179801" y="422781"/>
                        <a:pt x="152580" y="417193"/>
                        <a:pt x="126949" y="406163"/>
                      </a:cubicBezTo>
                      <a:cubicBezTo>
                        <a:pt x="102189" y="395522"/>
                        <a:pt x="79963" y="380274"/>
                        <a:pt x="60884" y="360861"/>
                      </a:cubicBezTo>
                      <a:cubicBezTo>
                        <a:pt x="41786" y="341449"/>
                        <a:pt x="26815" y="318835"/>
                        <a:pt x="16341" y="293667"/>
                      </a:cubicBezTo>
                      <a:cubicBezTo>
                        <a:pt x="5496" y="267611"/>
                        <a:pt x="0" y="239926"/>
                        <a:pt x="0" y="211391"/>
                      </a:cubicBezTo>
                      <a:cubicBezTo>
                        <a:pt x="0" y="182855"/>
                        <a:pt x="5496" y="155170"/>
                        <a:pt x="16341" y="129114"/>
                      </a:cubicBezTo>
                      <a:cubicBezTo>
                        <a:pt x="26815" y="103947"/>
                        <a:pt x="41804" y="81333"/>
                        <a:pt x="60884" y="61920"/>
                      </a:cubicBezTo>
                      <a:cubicBezTo>
                        <a:pt x="79982" y="42508"/>
                        <a:pt x="102207" y="27259"/>
                        <a:pt x="126949" y="16618"/>
                      </a:cubicBezTo>
                      <a:cubicBezTo>
                        <a:pt x="152580" y="5589"/>
                        <a:pt x="179801" y="0"/>
                        <a:pt x="207856" y="0"/>
                      </a:cubicBezTo>
                      <a:cubicBezTo>
                        <a:pt x="235911" y="0"/>
                        <a:pt x="263133" y="5589"/>
                        <a:pt x="288763" y="16618"/>
                      </a:cubicBezTo>
                      <a:cubicBezTo>
                        <a:pt x="313524" y="27259"/>
                        <a:pt x="335749" y="42508"/>
                        <a:pt x="354829" y="61920"/>
                      </a:cubicBezTo>
                      <a:cubicBezTo>
                        <a:pt x="373926" y="81333"/>
                        <a:pt x="388898" y="103947"/>
                        <a:pt x="399372" y="129114"/>
                      </a:cubicBezTo>
                      <a:cubicBezTo>
                        <a:pt x="410216" y="155170"/>
                        <a:pt x="415712" y="182855"/>
                        <a:pt x="415712" y="211391"/>
                      </a:cubicBezTo>
                      <a:cubicBezTo>
                        <a:pt x="415712" y="239926"/>
                        <a:pt x="410216" y="267611"/>
                        <a:pt x="399372" y="293667"/>
                      </a:cubicBezTo>
                      <a:cubicBezTo>
                        <a:pt x="388898" y="318835"/>
                        <a:pt x="373908" y="341449"/>
                        <a:pt x="354829" y="360861"/>
                      </a:cubicBezTo>
                      <a:cubicBezTo>
                        <a:pt x="335731" y="380274"/>
                        <a:pt x="313505" y="395522"/>
                        <a:pt x="288763" y="406163"/>
                      </a:cubicBezTo>
                      <a:cubicBezTo>
                        <a:pt x="263133" y="417193"/>
                        <a:pt x="235911" y="422781"/>
                        <a:pt x="207856" y="422781"/>
                      </a:cubicBezTo>
                      <a:close/>
                    </a:path>
                  </a:pathLst>
                </a:custGeom>
                <a:solidFill>
                  <a:srgbClr val="505050">
                    <a:alpha val="69000"/>
                  </a:srgbClr>
                </a:solidFill>
                <a:ln w="1851" cap="flat">
                  <a:noFill/>
                  <a:prstDash val="solid"/>
                  <a:miter/>
                </a:ln>
              </p:spPr>
              <p:txBody>
                <a:bodyPr/>
                <a:lstStyle/>
                <a:p>
                  <a:endParaRPr lang="en-US"/>
                </a:p>
              </p:txBody>
            </p:sp>
            <p:sp>
              <p:nvSpPr>
                <p:cNvPr id="135" name="Freeform 134">
                  <a:extLst>
                    <a:ext uri="{FF2B5EF4-FFF2-40B4-BE49-F238E27FC236}">
                      <a16:creationId xmlns:a16="http://schemas.microsoft.com/office/drawing/2014/main" id="{8E0A566A-D807-AD61-0902-F108AC6EA900}"/>
                    </a:ext>
                  </a:extLst>
                </p:cNvPr>
                <p:cNvSpPr/>
                <p:nvPr/>
              </p:nvSpPr>
              <p:spPr>
                <a:xfrm>
                  <a:off x="6398370" y="6089372"/>
                  <a:ext cx="413824" cy="420486"/>
                </a:xfrm>
                <a:custGeom>
                  <a:avLst/>
                  <a:gdLst>
                    <a:gd name="csX0" fmla="*/ 206912 w 413824"/>
                    <a:gd name="csY0" fmla="*/ 420487 h 420486"/>
                    <a:gd name="csX1" fmla="*/ 126375 w 413824"/>
                    <a:gd name="csY1" fmla="*/ 403961 h 420486"/>
                    <a:gd name="csX2" fmla="*/ 60606 w 413824"/>
                    <a:gd name="csY2" fmla="*/ 358900 h 420486"/>
                    <a:gd name="csX3" fmla="*/ 16266 w 413824"/>
                    <a:gd name="csY3" fmla="*/ 292076 h 420486"/>
                    <a:gd name="csX4" fmla="*/ 0 w 413824"/>
                    <a:gd name="csY4" fmla="*/ 210243 h 420486"/>
                    <a:gd name="csX5" fmla="*/ 16266 w 413824"/>
                    <a:gd name="csY5" fmla="*/ 128411 h 420486"/>
                    <a:gd name="csX6" fmla="*/ 60606 w 413824"/>
                    <a:gd name="csY6" fmla="*/ 61587 h 420486"/>
                    <a:gd name="csX7" fmla="*/ 126375 w 413824"/>
                    <a:gd name="csY7" fmla="*/ 16526 h 420486"/>
                    <a:gd name="csX8" fmla="*/ 206912 w 413824"/>
                    <a:gd name="csY8" fmla="*/ 0 h 420486"/>
                    <a:gd name="csX9" fmla="*/ 287449 w 413824"/>
                    <a:gd name="csY9" fmla="*/ 16526 h 420486"/>
                    <a:gd name="csX10" fmla="*/ 353219 w 413824"/>
                    <a:gd name="csY10" fmla="*/ 61587 h 420486"/>
                    <a:gd name="csX11" fmla="*/ 397558 w 413824"/>
                    <a:gd name="csY11" fmla="*/ 128411 h 420486"/>
                    <a:gd name="csX12" fmla="*/ 413825 w 413824"/>
                    <a:gd name="csY12" fmla="*/ 210243 h 420486"/>
                    <a:gd name="csX13" fmla="*/ 397558 w 413824"/>
                    <a:gd name="csY13" fmla="*/ 292076 h 420486"/>
                    <a:gd name="csX14" fmla="*/ 353219 w 413824"/>
                    <a:gd name="csY14" fmla="*/ 358900 h 420486"/>
                    <a:gd name="csX15" fmla="*/ 287449 w 413824"/>
                    <a:gd name="csY15" fmla="*/ 403961 h 420486"/>
                    <a:gd name="csX16" fmla="*/ 206912 w 413824"/>
                    <a:gd name="csY16" fmla="*/ 420487 h 4204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3824" h="420486">
                      <a:moveTo>
                        <a:pt x="206912" y="420487"/>
                      </a:moveTo>
                      <a:cubicBezTo>
                        <a:pt x="178987" y="420487"/>
                        <a:pt x="151876" y="414935"/>
                        <a:pt x="126375" y="403961"/>
                      </a:cubicBezTo>
                      <a:cubicBezTo>
                        <a:pt x="101744" y="393376"/>
                        <a:pt x="79612" y="378220"/>
                        <a:pt x="60606" y="358900"/>
                      </a:cubicBezTo>
                      <a:cubicBezTo>
                        <a:pt x="41601" y="339598"/>
                        <a:pt x="26685" y="317114"/>
                        <a:pt x="16266" y="292076"/>
                      </a:cubicBezTo>
                      <a:cubicBezTo>
                        <a:pt x="5478" y="266149"/>
                        <a:pt x="0" y="238631"/>
                        <a:pt x="0" y="210243"/>
                      </a:cubicBezTo>
                      <a:cubicBezTo>
                        <a:pt x="0" y="181856"/>
                        <a:pt x="5478" y="154338"/>
                        <a:pt x="16266" y="128411"/>
                      </a:cubicBezTo>
                      <a:cubicBezTo>
                        <a:pt x="26685" y="103373"/>
                        <a:pt x="41601" y="80888"/>
                        <a:pt x="60606" y="61587"/>
                      </a:cubicBezTo>
                      <a:cubicBezTo>
                        <a:pt x="79612" y="42286"/>
                        <a:pt x="101744" y="27129"/>
                        <a:pt x="126375" y="16526"/>
                      </a:cubicBezTo>
                      <a:cubicBezTo>
                        <a:pt x="151876" y="5570"/>
                        <a:pt x="178987" y="0"/>
                        <a:pt x="206912" y="0"/>
                      </a:cubicBezTo>
                      <a:cubicBezTo>
                        <a:pt x="234837" y="0"/>
                        <a:pt x="261948" y="5552"/>
                        <a:pt x="287449" y="16526"/>
                      </a:cubicBezTo>
                      <a:cubicBezTo>
                        <a:pt x="312080" y="27111"/>
                        <a:pt x="334213" y="42267"/>
                        <a:pt x="353219" y="61587"/>
                      </a:cubicBezTo>
                      <a:cubicBezTo>
                        <a:pt x="372224" y="80888"/>
                        <a:pt x="387140" y="103373"/>
                        <a:pt x="397558" y="128411"/>
                      </a:cubicBezTo>
                      <a:cubicBezTo>
                        <a:pt x="408347" y="154338"/>
                        <a:pt x="413825" y="181856"/>
                        <a:pt x="413825" y="210243"/>
                      </a:cubicBezTo>
                      <a:cubicBezTo>
                        <a:pt x="413825" y="238631"/>
                        <a:pt x="408347" y="266149"/>
                        <a:pt x="397558" y="292076"/>
                      </a:cubicBezTo>
                      <a:cubicBezTo>
                        <a:pt x="387140" y="317114"/>
                        <a:pt x="372224" y="339598"/>
                        <a:pt x="353219" y="358900"/>
                      </a:cubicBezTo>
                      <a:cubicBezTo>
                        <a:pt x="334213" y="378201"/>
                        <a:pt x="312080" y="393357"/>
                        <a:pt x="287449" y="403961"/>
                      </a:cubicBezTo>
                      <a:cubicBezTo>
                        <a:pt x="261948" y="414917"/>
                        <a:pt x="234837" y="420487"/>
                        <a:pt x="206912" y="420487"/>
                      </a:cubicBezTo>
                      <a:close/>
                    </a:path>
                  </a:pathLst>
                </a:custGeom>
                <a:solidFill>
                  <a:srgbClr val="4B4B4B">
                    <a:alpha val="71000"/>
                  </a:srgbClr>
                </a:solidFill>
                <a:ln w="1851" cap="flat">
                  <a:noFill/>
                  <a:prstDash val="solid"/>
                  <a:miter/>
                </a:ln>
              </p:spPr>
              <p:txBody>
                <a:bodyPr/>
                <a:lstStyle/>
                <a:p>
                  <a:endParaRPr lang="en-US"/>
                </a:p>
              </p:txBody>
            </p:sp>
            <p:sp>
              <p:nvSpPr>
                <p:cNvPr id="136" name="Freeform 135">
                  <a:extLst>
                    <a:ext uri="{FF2B5EF4-FFF2-40B4-BE49-F238E27FC236}">
                      <a16:creationId xmlns:a16="http://schemas.microsoft.com/office/drawing/2014/main" id="{1F509F73-4DAB-7804-8199-CC06681412FB}"/>
                    </a:ext>
                  </a:extLst>
                </p:cNvPr>
                <p:cNvSpPr/>
                <p:nvPr/>
              </p:nvSpPr>
              <p:spPr>
                <a:xfrm>
                  <a:off x="6399313" y="6089594"/>
                  <a:ext cx="411937" cy="418136"/>
                </a:xfrm>
                <a:custGeom>
                  <a:avLst/>
                  <a:gdLst>
                    <a:gd name="csX0" fmla="*/ 205969 w 411937"/>
                    <a:gd name="csY0" fmla="*/ 418137 h 418136"/>
                    <a:gd name="csX1" fmla="*/ 125802 w 411937"/>
                    <a:gd name="csY1" fmla="*/ 401703 h 418136"/>
                    <a:gd name="csX2" fmla="*/ 60329 w 411937"/>
                    <a:gd name="csY2" fmla="*/ 356901 h 418136"/>
                    <a:gd name="csX3" fmla="*/ 16193 w 411937"/>
                    <a:gd name="csY3" fmla="*/ 290447 h 418136"/>
                    <a:gd name="csX4" fmla="*/ 0 w 411937"/>
                    <a:gd name="csY4" fmla="*/ 209078 h 418136"/>
                    <a:gd name="csX5" fmla="*/ 16193 w 411937"/>
                    <a:gd name="csY5" fmla="*/ 127689 h 418136"/>
                    <a:gd name="csX6" fmla="*/ 60329 w 411937"/>
                    <a:gd name="csY6" fmla="*/ 61235 h 418136"/>
                    <a:gd name="csX7" fmla="*/ 125802 w 411937"/>
                    <a:gd name="csY7" fmla="*/ 16433 h 418136"/>
                    <a:gd name="csX8" fmla="*/ 205969 w 411937"/>
                    <a:gd name="csY8" fmla="*/ 0 h 418136"/>
                    <a:gd name="csX9" fmla="*/ 286135 w 411937"/>
                    <a:gd name="csY9" fmla="*/ 16433 h 418136"/>
                    <a:gd name="csX10" fmla="*/ 351608 w 411937"/>
                    <a:gd name="csY10" fmla="*/ 61235 h 418136"/>
                    <a:gd name="csX11" fmla="*/ 395745 w 411937"/>
                    <a:gd name="csY11" fmla="*/ 127689 h 418136"/>
                    <a:gd name="csX12" fmla="*/ 411937 w 411937"/>
                    <a:gd name="csY12" fmla="*/ 209078 h 418136"/>
                    <a:gd name="csX13" fmla="*/ 395745 w 411937"/>
                    <a:gd name="csY13" fmla="*/ 290447 h 418136"/>
                    <a:gd name="csX14" fmla="*/ 351608 w 411937"/>
                    <a:gd name="csY14" fmla="*/ 356901 h 418136"/>
                    <a:gd name="csX15" fmla="*/ 286135 w 411937"/>
                    <a:gd name="csY15" fmla="*/ 401703 h 418136"/>
                    <a:gd name="csX16" fmla="*/ 205969 w 411937"/>
                    <a:gd name="csY16" fmla="*/ 418137 h 418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1937" h="418136">
                      <a:moveTo>
                        <a:pt x="205969" y="418137"/>
                      </a:moveTo>
                      <a:cubicBezTo>
                        <a:pt x="178154" y="418137"/>
                        <a:pt x="151192" y="412603"/>
                        <a:pt x="125802" y="401703"/>
                      </a:cubicBezTo>
                      <a:cubicBezTo>
                        <a:pt x="101282" y="391174"/>
                        <a:pt x="79241" y="376092"/>
                        <a:pt x="60329" y="356901"/>
                      </a:cubicBezTo>
                      <a:cubicBezTo>
                        <a:pt x="41416" y="337692"/>
                        <a:pt x="26556" y="315337"/>
                        <a:pt x="16193" y="290447"/>
                      </a:cubicBezTo>
                      <a:cubicBezTo>
                        <a:pt x="5459" y="264669"/>
                        <a:pt x="0" y="237299"/>
                        <a:pt x="0" y="209078"/>
                      </a:cubicBezTo>
                      <a:cubicBezTo>
                        <a:pt x="0" y="180856"/>
                        <a:pt x="5441" y="153468"/>
                        <a:pt x="16193" y="127689"/>
                      </a:cubicBezTo>
                      <a:cubicBezTo>
                        <a:pt x="26574" y="102799"/>
                        <a:pt x="41416" y="80426"/>
                        <a:pt x="60329" y="61235"/>
                      </a:cubicBezTo>
                      <a:cubicBezTo>
                        <a:pt x="79241" y="42027"/>
                        <a:pt x="101282" y="26963"/>
                        <a:pt x="125802" y="16433"/>
                      </a:cubicBezTo>
                      <a:cubicBezTo>
                        <a:pt x="151192" y="5533"/>
                        <a:pt x="178173" y="0"/>
                        <a:pt x="205969" y="0"/>
                      </a:cubicBezTo>
                      <a:cubicBezTo>
                        <a:pt x="233764" y="0"/>
                        <a:pt x="260745" y="5533"/>
                        <a:pt x="286135" y="16433"/>
                      </a:cubicBezTo>
                      <a:cubicBezTo>
                        <a:pt x="310655" y="26963"/>
                        <a:pt x="332696" y="42045"/>
                        <a:pt x="351608" y="61235"/>
                      </a:cubicBezTo>
                      <a:cubicBezTo>
                        <a:pt x="370521" y="80444"/>
                        <a:pt x="385381" y="102799"/>
                        <a:pt x="395745" y="127689"/>
                      </a:cubicBezTo>
                      <a:cubicBezTo>
                        <a:pt x="406478" y="153468"/>
                        <a:pt x="411937" y="180838"/>
                        <a:pt x="411937" y="209078"/>
                      </a:cubicBezTo>
                      <a:cubicBezTo>
                        <a:pt x="411937" y="237317"/>
                        <a:pt x="406496" y="264687"/>
                        <a:pt x="395745" y="290447"/>
                      </a:cubicBezTo>
                      <a:cubicBezTo>
                        <a:pt x="385363" y="315337"/>
                        <a:pt x="370521" y="337711"/>
                        <a:pt x="351608" y="356901"/>
                      </a:cubicBezTo>
                      <a:cubicBezTo>
                        <a:pt x="332696" y="376110"/>
                        <a:pt x="310655" y="391174"/>
                        <a:pt x="286135" y="401703"/>
                      </a:cubicBezTo>
                      <a:cubicBezTo>
                        <a:pt x="260745" y="412603"/>
                        <a:pt x="233764" y="418137"/>
                        <a:pt x="205969" y="418137"/>
                      </a:cubicBezTo>
                      <a:close/>
                    </a:path>
                  </a:pathLst>
                </a:custGeom>
                <a:solidFill>
                  <a:srgbClr val="464646">
                    <a:alpha val="73000"/>
                  </a:srgbClr>
                </a:solidFill>
                <a:ln w="1851" cap="flat">
                  <a:noFill/>
                  <a:prstDash val="solid"/>
                  <a:miter/>
                </a:ln>
              </p:spPr>
              <p:txBody>
                <a:bodyPr/>
                <a:lstStyle/>
                <a:p>
                  <a:endParaRPr lang="en-US"/>
                </a:p>
              </p:txBody>
            </p:sp>
            <p:sp>
              <p:nvSpPr>
                <p:cNvPr id="137" name="Freeform 136">
                  <a:extLst>
                    <a:ext uri="{FF2B5EF4-FFF2-40B4-BE49-F238E27FC236}">
                      <a16:creationId xmlns:a16="http://schemas.microsoft.com/office/drawing/2014/main" id="{1FE5ED0F-9AFA-4903-CDF8-CD179EA10F4F}"/>
                    </a:ext>
                  </a:extLst>
                </p:cNvPr>
                <p:cNvSpPr/>
                <p:nvPr/>
              </p:nvSpPr>
              <p:spPr>
                <a:xfrm>
                  <a:off x="6400239" y="6089779"/>
                  <a:ext cx="410086" cy="415823"/>
                </a:xfrm>
                <a:custGeom>
                  <a:avLst/>
                  <a:gdLst>
                    <a:gd name="csX0" fmla="*/ 205043 w 410086"/>
                    <a:gd name="csY0" fmla="*/ 415823 h 415823"/>
                    <a:gd name="csX1" fmla="*/ 125228 w 410086"/>
                    <a:gd name="csY1" fmla="*/ 399483 h 415823"/>
                    <a:gd name="csX2" fmla="*/ 60051 w 410086"/>
                    <a:gd name="csY2" fmla="*/ 354921 h 415823"/>
                    <a:gd name="csX3" fmla="*/ 16119 w 410086"/>
                    <a:gd name="csY3" fmla="*/ 288837 h 415823"/>
                    <a:gd name="csX4" fmla="*/ 0 w 410086"/>
                    <a:gd name="csY4" fmla="*/ 207912 h 415823"/>
                    <a:gd name="csX5" fmla="*/ 16119 w 410086"/>
                    <a:gd name="csY5" fmla="*/ 126986 h 415823"/>
                    <a:gd name="csX6" fmla="*/ 60051 w 410086"/>
                    <a:gd name="csY6" fmla="*/ 60902 h 415823"/>
                    <a:gd name="csX7" fmla="*/ 125228 w 410086"/>
                    <a:gd name="csY7" fmla="*/ 16340 h 415823"/>
                    <a:gd name="csX8" fmla="*/ 205043 w 410086"/>
                    <a:gd name="csY8" fmla="*/ 0 h 415823"/>
                    <a:gd name="csX9" fmla="*/ 284858 w 410086"/>
                    <a:gd name="csY9" fmla="*/ 16340 h 415823"/>
                    <a:gd name="csX10" fmla="*/ 350036 w 410086"/>
                    <a:gd name="csY10" fmla="*/ 60902 h 415823"/>
                    <a:gd name="csX11" fmla="*/ 393968 w 410086"/>
                    <a:gd name="csY11" fmla="*/ 126986 h 415823"/>
                    <a:gd name="csX12" fmla="*/ 410087 w 410086"/>
                    <a:gd name="csY12" fmla="*/ 207912 h 415823"/>
                    <a:gd name="csX13" fmla="*/ 393968 w 410086"/>
                    <a:gd name="csY13" fmla="*/ 288837 h 415823"/>
                    <a:gd name="csX14" fmla="*/ 350036 w 410086"/>
                    <a:gd name="csY14" fmla="*/ 354921 h 415823"/>
                    <a:gd name="csX15" fmla="*/ 284858 w 410086"/>
                    <a:gd name="csY15" fmla="*/ 399483 h 415823"/>
                    <a:gd name="csX16" fmla="*/ 205043 w 410086"/>
                    <a:gd name="csY16" fmla="*/ 415823 h 4158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10086" h="415823">
                      <a:moveTo>
                        <a:pt x="205043" y="415823"/>
                      </a:moveTo>
                      <a:cubicBezTo>
                        <a:pt x="177359" y="415823"/>
                        <a:pt x="150507" y="410327"/>
                        <a:pt x="125228" y="399483"/>
                      </a:cubicBezTo>
                      <a:cubicBezTo>
                        <a:pt x="100819" y="389008"/>
                        <a:pt x="78890" y="374019"/>
                        <a:pt x="60051" y="354921"/>
                      </a:cubicBezTo>
                      <a:cubicBezTo>
                        <a:pt x="41212" y="335823"/>
                        <a:pt x="26445" y="313598"/>
                        <a:pt x="16119" y="288837"/>
                      </a:cubicBezTo>
                      <a:cubicBezTo>
                        <a:pt x="5422" y="263207"/>
                        <a:pt x="0" y="235985"/>
                        <a:pt x="0" y="207912"/>
                      </a:cubicBezTo>
                      <a:cubicBezTo>
                        <a:pt x="0" y="179838"/>
                        <a:pt x="5422" y="152617"/>
                        <a:pt x="16119" y="126986"/>
                      </a:cubicBezTo>
                      <a:cubicBezTo>
                        <a:pt x="26445" y="102226"/>
                        <a:pt x="41231" y="80000"/>
                        <a:pt x="60051" y="60902"/>
                      </a:cubicBezTo>
                      <a:cubicBezTo>
                        <a:pt x="78890" y="41804"/>
                        <a:pt x="100801" y="26815"/>
                        <a:pt x="125228" y="16340"/>
                      </a:cubicBezTo>
                      <a:cubicBezTo>
                        <a:pt x="150507" y="5496"/>
                        <a:pt x="177359" y="0"/>
                        <a:pt x="205043" y="0"/>
                      </a:cubicBezTo>
                      <a:cubicBezTo>
                        <a:pt x="232728" y="0"/>
                        <a:pt x="259580" y="5496"/>
                        <a:pt x="284858" y="16340"/>
                      </a:cubicBezTo>
                      <a:cubicBezTo>
                        <a:pt x="309267" y="26815"/>
                        <a:pt x="331197" y="41804"/>
                        <a:pt x="350036" y="60902"/>
                      </a:cubicBezTo>
                      <a:cubicBezTo>
                        <a:pt x="368874" y="80000"/>
                        <a:pt x="383642" y="102226"/>
                        <a:pt x="393968" y="126986"/>
                      </a:cubicBezTo>
                      <a:cubicBezTo>
                        <a:pt x="404664" y="152617"/>
                        <a:pt x="410087" y="179838"/>
                        <a:pt x="410087" y="207912"/>
                      </a:cubicBezTo>
                      <a:cubicBezTo>
                        <a:pt x="410087" y="235985"/>
                        <a:pt x="404664" y="263207"/>
                        <a:pt x="393968" y="288837"/>
                      </a:cubicBezTo>
                      <a:cubicBezTo>
                        <a:pt x="383642" y="313598"/>
                        <a:pt x="368856" y="335823"/>
                        <a:pt x="350036" y="354921"/>
                      </a:cubicBezTo>
                      <a:cubicBezTo>
                        <a:pt x="331197" y="374019"/>
                        <a:pt x="309286" y="389008"/>
                        <a:pt x="284858" y="399483"/>
                      </a:cubicBezTo>
                      <a:cubicBezTo>
                        <a:pt x="259580" y="410327"/>
                        <a:pt x="232728" y="415823"/>
                        <a:pt x="205043" y="415823"/>
                      </a:cubicBezTo>
                      <a:close/>
                    </a:path>
                  </a:pathLst>
                </a:custGeom>
                <a:solidFill>
                  <a:srgbClr val="414141">
                    <a:alpha val="75000"/>
                  </a:srgbClr>
                </a:solidFill>
                <a:ln w="1851" cap="flat">
                  <a:noFill/>
                  <a:prstDash val="solid"/>
                  <a:miter/>
                </a:ln>
              </p:spPr>
              <p:txBody>
                <a:bodyPr/>
                <a:lstStyle/>
                <a:p>
                  <a:endParaRPr lang="en-US"/>
                </a:p>
              </p:txBody>
            </p:sp>
            <p:sp>
              <p:nvSpPr>
                <p:cNvPr id="138" name="Freeform 137">
                  <a:extLst>
                    <a:ext uri="{FF2B5EF4-FFF2-40B4-BE49-F238E27FC236}">
                      <a16:creationId xmlns:a16="http://schemas.microsoft.com/office/drawing/2014/main" id="{CD44DEE1-339A-B589-DFFE-A5157EFEF2B5}"/>
                    </a:ext>
                  </a:extLst>
                </p:cNvPr>
                <p:cNvSpPr/>
                <p:nvPr/>
              </p:nvSpPr>
              <p:spPr>
                <a:xfrm>
                  <a:off x="6401164" y="6089983"/>
                  <a:ext cx="408236" cy="413491"/>
                </a:xfrm>
                <a:custGeom>
                  <a:avLst/>
                  <a:gdLst>
                    <a:gd name="csX0" fmla="*/ 204118 w 408236"/>
                    <a:gd name="csY0" fmla="*/ 413491 h 413491"/>
                    <a:gd name="csX1" fmla="*/ 124673 w 408236"/>
                    <a:gd name="csY1" fmla="*/ 397244 h 413491"/>
                    <a:gd name="csX2" fmla="*/ 59792 w 408236"/>
                    <a:gd name="csY2" fmla="*/ 352941 h 413491"/>
                    <a:gd name="csX3" fmla="*/ 16044 w 408236"/>
                    <a:gd name="csY3" fmla="*/ 287227 h 413491"/>
                    <a:gd name="csX4" fmla="*/ 0 w 408236"/>
                    <a:gd name="csY4" fmla="*/ 206746 h 413491"/>
                    <a:gd name="csX5" fmla="*/ 16044 w 408236"/>
                    <a:gd name="csY5" fmla="*/ 126264 h 413491"/>
                    <a:gd name="csX6" fmla="*/ 59792 w 408236"/>
                    <a:gd name="csY6" fmla="*/ 60551 h 413491"/>
                    <a:gd name="csX7" fmla="*/ 124673 w 408236"/>
                    <a:gd name="csY7" fmla="*/ 16248 h 413491"/>
                    <a:gd name="csX8" fmla="*/ 204118 w 408236"/>
                    <a:gd name="csY8" fmla="*/ 0 h 413491"/>
                    <a:gd name="csX9" fmla="*/ 283563 w 408236"/>
                    <a:gd name="csY9" fmla="*/ 16248 h 413491"/>
                    <a:gd name="csX10" fmla="*/ 348444 w 408236"/>
                    <a:gd name="csY10" fmla="*/ 60551 h 413491"/>
                    <a:gd name="csX11" fmla="*/ 392192 w 408236"/>
                    <a:gd name="csY11" fmla="*/ 126264 h 413491"/>
                    <a:gd name="csX12" fmla="*/ 408236 w 408236"/>
                    <a:gd name="csY12" fmla="*/ 206746 h 413491"/>
                    <a:gd name="csX13" fmla="*/ 392192 w 408236"/>
                    <a:gd name="csY13" fmla="*/ 287227 h 413491"/>
                    <a:gd name="csX14" fmla="*/ 348444 w 408236"/>
                    <a:gd name="csY14" fmla="*/ 352941 h 413491"/>
                    <a:gd name="csX15" fmla="*/ 283563 w 408236"/>
                    <a:gd name="csY15" fmla="*/ 397244 h 413491"/>
                    <a:gd name="csX16" fmla="*/ 204118 w 408236"/>
                    <a:gd name="csY16" fmla="*/ 413491 h 4134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8236" h="413491">
                      <a:moveTo>
                        <a:pt x="204118" y="413491"/>
                      </a:moveTo>
                      <a:cubicBezTo>
                        <a:pt x="176563" y="413491"/>
                        <a:pt x="149841" y="408032"/>
                        <a:pt x="124673" y="397244"/>
                      </a:cubicBezTo>
                      <a:cubicBezTo>
                        <a:pt x="100375" y="386825"/>
                        <a:pt x="78538" y="371928"/>
                        <a:pt x="59792" y="352941"/>
                      </a:cubicBezTo>
                      <a:cubicBezTo>
                        <a:pt x="41046" y="333954"/>
                        <a:pt x="26334" y="311840"/>
                        <a:pt x="16044" y="287227"/>
                      </a:cubicBezTo>
                      <a:cubicBezTo>
                        <a:pt x="5404" y="261745"/>
                        <a:pt x="0" y="234671"/>
                        <a:pt x="0" y="206746"/>
                      </a:cubicBezTo>
                      <a:cubicBezTo>
                        <a:pt x="0" y="178821"/>
                        <a:pt x="5404" y="151765"/>
                        <a:pt x="16044" y="126264"/>
                      </a:cubicBezTo>
                      <a:cubicBezTo>
                        <a:pt x="26315" y="101652"/>
                        <a:pt x="41046" y="79538"/>
                        <a:pt x="59792" y="60551"/>
                      </a:cubicBezTo>
                      <a:cubicBezTo>
                        <a:pt x="78538" y="41564"/>
                        <a:pt x="100357" y="26648"/>
                        <a:pt x="124673" y="16248"/>
                      </a:cubicBezTo>
                      <a:cubicBezTo>
                        <a:pt x="149841" y="5459"/>
                        <a:pt x="176563" y="0"/>
                        <a:pt x="204118" y="0"/>
                      </a:cubicBezTo>
                      <a:cubicBezTo>
                        <a:pt x="231673" y="0"/>
                        <a:pt x="258395" y="5459"/>
                        <a:pt x="283563" y="16248"/>
                      </a:cubicBezTo>
                      <a:cubicBezTo>
                        <a:pt x="307861" y="26667"/>
                        <a:pt x="329698" y="41564"/>
                        <a:pt x="348444" y="60551"/>
                      </a:cubicBezTo>
                      <a:cubicBezTo>
                        <a:pt x="367190" y="79538"/>
                        <a:pt x="381902" y="101652"/>
                        <a:pt x="392192" y="126264"/>
                      </a:cubicBezTo>
                      <a:cubicBezTo>
                        <a:pt x="402832" y="151747"/>
                        <a:pt x="408236" y="178821"/>
                        <a:pt x="408236" y="206746"/>
                      </a:cubicBezTo>
                      <a:cubicBezTo>
                        <a:pt x="408236" y="234671"/>
                        <a:pt x="402832" y="261726"/>
                        <a:pt x="392192" y="287227"/>
                      </a:cubicBezTo>
                      <a:cubicBezTo>
                        <a:pt x="381921" y="311840"/>
                        <a:pt x="367190" y="333954"/>
                        <a:pt x="348444" y="352941"/>
                      </a:cubicBezTo>
                      <a:cubicBezTo>
                        <a:pt x="329698" y="371928"/>
                        <a:pt x="307879" y="386843"/>
                        <a:pt x="283563" y="397244"/>
                      </a:cubicBezTo>
                      <a:cubicBezTo>
                        <a:pt x="258395" y="408032"/>
                        <a:pt x="231673" y="413491"/>
                        <a:pt x="204118" y="413491"/>
                      </a:cubicBezTo>
                      <a:close/>
                    </a:path>
                  </a:pathLst>
                </a:custGeom>
                <a:solidFill>
                  <a:srgbClr val="3C3C3C">
                    <a:alpha val="76000"/>
                  </a:srgbClr>
                </a:solidFill>
                <a:ln w="1851" cap="flat">
                  <a:noFill/>
                  <a:prstDash val="solid"/>
                  <a:miter/>
                </a:ln>
              </p:spPr>
              <p:txBody>
                <a:bodyPr/>
                <a:lstStyle/>
                <a:p>
                  <a:endParaRPr lang="en-US"/>
                </a:p>
              </p:txBody>
            </p:sp>
            <p:sp>
              <p:nvSpPr>
                <p:cNvPr id="139" name="Freeform 138">
                  <a:extLst>
                    <a:ext uri="{FF2B5EF4-FFF2-40B4-BE49-F238E27FC236}">
                      <a16:creationId xmlns:a16="http://schemas.microsoft.com/office/drawing/2014/main" id="{8637B17F-9C25-E717-76AA-190E8E6C8549}"/>
                    </a:ext>
                  </a:extLst>
                </p:cNvPr>
                <p:cNvSpPr/>
                <p:nvPr/>
              </p:nvSpPr>
              <p:spPr>
                <a:xfrm>
                  <a:off x="6402126" y="6090186"/>
                  <a:ext cx="406311" cy="411159"/>
                </a:xfrm>
                <a:custGeom>
                  <a:avLst/>
                  <a:gdLst>
                    <a:gd name="csX0" fmla="*/ 203156 w 406311"/>
                    <a:gd name="csY0" fmla="*/ 411160 h 411159"/>
                    <a:gd name="csX1" fmla="*/ 124081 w 406311"/>
                    <a:gd name="csY1" fmla="*/ 395004 h 411159"/>
                    <a:gd name="csX2" fmla="*/ 59514 w 406311"/>
                    <a:gd name="csY2" fmla="*/ 350942 h 411159"/>
                    <a:gd name="csX3" fmla="*/ 15970 w 406311"/>
                    <a:gd name="csY3" fmla="*/ 285599 h 411159"/>
                    <a:gd name="csX4" fmla="*/ 0 w 406311"/>
                    <a:gd name="csY4" fmla="*/ 205580 h 411159"/>
                    <a:gd name="csX5" fmla="*/ 15970 w 406311"/>
                    <a:gd name="csY5" fmla="*/ 125561 h 411159"/>
                    <a:gd name="csX6" fmla="*/ 59514 w 406311"/>
                    <a:gd name="csY6" fmla="*/ 60218 h 411159"/>
                    <a:gd name="csX7" fmla="*/ 124081 w 406311"/>
                    <a:gd name="csY7" fmla="*/ 16155 h 411159"/>
                    <a:gd name="csX8" fmla="*/ 203156 w 406311"/>
                    <a:gd name="csY8" fmla="*/ 0 h 411159"/>
                    <a:gd name="csX9" fmla="*/ 282231 w 406311"/>
                    <a:gd name="csY9" fmla="*/ 16155 h 411159"/>
                    <a:gd name="csX10" fmla="*/ 346797 w 406311"/>
                    <a:gd name="csY10" fmla="*/ 60218 h 411159"/>
                    <a:gd name="csX11" fmla="*/ 390341 w 406311"/>
                    <a:gd name="csY11" fmla="*/ 125561 h 411159"/>
                    <a:gd name="csX12" fmla="*/ 406311 w 406311"/>
                    <a:gd name="csY12" fmla="*/ 205580 h 411159"/>
                    <a:gd name="csX13" fmla="*/ 390341 w 406311"/>
                    <a:gd name="csY13" fmla="*/ 285599 h 411159"/>
                    <a:gd name="csX14" fmla="*/ 346797 w 406311"/>
                    <a:gd name="csY14" fmla="*/ 350942 h 411159"/>
                    <a:gd name="csX15" fmla="*/ 282231 w 406311"/>
                    <a:gd name="csY15" fmla="*/ 395004 h 411159"/>
                    <a:gd name="csX16" fmla="*/ 203156 w 406311"/>
                    <a:gd name="csY16" fmla="*/ 411160 h 4111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6311" h="411159">
                      <a:moveTo>
                        <a:pt x="203156" y="411160"/>
                      </a:moveTo>
                      <a:cubicBezTo>
                        <a:pt x="175730" y="411160"/>
                        <a:pt x="149119" y="405719"/>
                        <a:pt x="124081" y="395004"/>
                      </a:cubicBezTo>
                      <a:cubicBezTo>
                        <a:pt x="99894" y="384641"/>
                        <a:pt x="78168" y="369818"/>
                        <a:pt x="59514" y="350942"/>
                      </a:cubicBezTo>
                      <a:cubicBezTo>
                        <a:pt x="40861" y="332067"/>
                        <a:pt x="26204" y="310082"/>
                        <a:pt x="15970" y="285599"/>
                      </a:cubicBezTo>
                      <a:cubicBezTo>
                        <a:pt x="5385" y="260246"/>
                        <a:pt x="0" y="233338"/>
                        <a:pt x="0" y="205580"/>
                      </a:cubicBezTo>
                      <a:cubicBezTo>
                        <a:pt x="0" y="177821"/>
                        <a:pt x="5367" y="150896"/>
                        <a:pt x="15970" y="125561"/>
                      </a:cubicBezTo>
                      <a:cubicBezTo>
                        <a:pt x="26204" y="101078"/>
                        <a:pt x="40842" y="79093"/>
                        <a:pt x="59514" y="60218"/>
                      </a:cubicBezTo>
                      <a:cubicBezTo>
                        <a:pt x="78168" y="41342"/>
                        <a:pt x="99894" y="26519"/>
                        <a:pt x="124081" y="16155"/>
                      </a:cubicBezTo>
                      <a:cubicBezTo>
                        <a:pt x="149119" y="5441"/>
                        <a:pt x="175730" y="0"/>
                        <a:pt x="203156" y="0"/>
                      </a:cubicBezTo>
                      <a:cubicBezTo>
                        <a:pt x="230581" y="0"/>
                        <a:pt x="257192" y="5441"/>
                        <a:pt x="282231" y="16155"/>
                      </a:cubicBezTo>
                      <a:cubicBezTo>
                        <a:pt x="306418" y="26519"/>
                        <a:pt x="328143" y="41342"/>
                        <a:pt x="346797" y="60218"/>
                      </a:cubicBezTo>
                      <a:cubicBezTo>
                        <a:pt x="365451" y="79093"/>
                        <a:pt x="380107" y="101078"/>
                        <a:pt x="390341" y="125561"/>
                      </a:cubicBezTo>
                      <a:cubicBezTo>
                        <a:pt x="400926" y="150914"/>
                        <a:pt x="406311" y="177821"/>
                        <a:pt x="406311" y="205580"/>
                      </a:cubicBezTo>
                      <a:cubicBezTo>
                        <a:pt x="406311" y="233338"/>
                        <a:pt x="400945" y="260264"/>
                        <a:pt x="390341" y="285599"/>
                      </a:cubicBezTo>
                      <a:cubicBezTo>
                        <a:pt x="380107" y="310082"/>
                        <a:pt x="365469" y="332067"/>
                        <a:pt x="346797" y="350942"/>
                      </a:cubicBezTo>
                      <a:cubicBezTo>
                        <a:pt x="328143" y="369818"/>
                        <a:pt x="306418" y="384641"/>
                        <a:pt x="282231" y="395004"/>
                      </a:cubicBezTo>
                      <a:cubicBezTo>
                        <a:pt x="257192" y="405719"/>
                        <a:pt x="230581" y="411160"/>
                        <a:pt x="203156" y="411160"/>
                      </a:cubicBezTo>
                      <a:close/>
                    </a:path>
                  </a:pathLst>
                </a:custGeom>
                <a:solidFill>
                  <a:srgbClr val="373737">
                    <a:alpha val="78000"/>
                  </a:srgbClr>
                </a:solidFill>
                <a:ln w="1851" cap="flat">
                  <a:noFill/>
                  <a:prstDash val="solid"/>
                  <a:miter/>
                </a:ln>
              </p:spPr>
              <p:txBody>
                <a:bodyPr/>
                <a:lstStyle/>
                <a:p>
                  <a:endParaRPr lang="en-US"/>
                </a:p>
              </p:txBody>
            </p:sp>
            <p:sp>
              <p:nvSpPr>
                <p:cNvPr id="140" name="Freeform 139">
                  <a:extLst>
                    <a:ext uri="{FF2B5EF4-FFF2-40B4-BE49-F238E27FC236}">
                      <a16:creationId xmlns:a16="http://schemas.microsoft.com/office/drawing/2014/main" id="{F22AAF62-9382-B85E-FD9D-21C1D2947C97}"/>
                    </a:ext>
                  </a:extLst>
                </p:cNvPr>
                <p:cNvSpPr/>
                <p:nvPr/>
              </p:nvSpPr>
              <p:spPr>
                <a:xfrm>
                  <a:off x="6403070" y="6090408"/>
                  <a:ext cx="404423" cy="408828"/>
                </a:xfrm>
                <a:custGeom>
                  <a:avLst/>
                  <a:gdLst>
                    <a:gd name="csX0" fmla="*/ 202212 w 404423"/>
                    <a:gd name="csY0" fmla="*/ 408828 h 408828"/>
                    <a:gd name="csX1" fmla="*/ 123507 w 404423"/>
                    <a:gd name="csY1" fmla="*/ 392765 h 408828"/>
                    <a:gd name="csX2" fmla="*/ 59237 w 404423"/>
                    <a:gd name="csY2" fmla="*/ 348962 h 408828"/>
                    <a:gd name="csX3" fmla="*/ 15896 w 404423"/>
                    <a:gd name="csY3" fmla="*/ 283989 h 408828"/>
                    <a:gd name="csX4" fmla="*/ 0 w 404423"/>
                    <a:gd name="csY4" fmla="*/ 204414 h 408828"/>
                    <a:gd name="csX5" fmla="*/ 15896 w 404423"/>
                    <a:gd name="csY5" fmla="*/ 124840 h 408828"/>
                    <a:gd name="csX6" fmla="*/ 59237 w 404423"/>
                    <a:gd name="csY6" fmla="*/ 59866 h 408828"/>
                    <a:gd name="csX7" fmla="*/ 123507 w 404423"/>
                    <a:gd name="csY7" fmla="*/ 16063 h 408828"/>
                    <a:gd name="csX8" fmla="*/ 202212 w 404423"/>
                    <a:gd name="csY8" fmla="*/ 0 h 408828"/>
                    <a:gd name="csX9" fmla="*/ 280917 w 404423"/>
                    <a:gd name="csY9" fmla="*/ 16063 h 408828"/>
                    <a:gd name="csX10" fmla="*/ 345187 w 404423"/>
                    <a:gd name="csY10" fmla="*/ 59866 h 408828"/>
                    <a:gd name="csX11" fmla="*/ 388528 w 404423"/>
                    <a:gd name="csY11" fmla="*/ 124840 h 408828"/>
                    <a:gd name="csX12" fmla="*/ 404424 w 404423"/>
                    <a:gd name="csY12" fmla="*/ 204414 h 408828"/>
                    <a:gd name="csX13" fmla="*/ 388528 w 404423"/>
                    <a:gd name="csY13" fmla="*/ 283989 h 408828"/>
                    <a:gd name="csX14" fmla="*/ 345187 w 404423"/>
                    <a:gd name="csY14" fmla="*/ 348962 h 408828"/>
                    <a:gd name="csX15" fmla="*/ 280917 w 404423"/>
                    <a:gd name="csY15" fmla="*/ 392765 h 408828"/>
                    <a:gd name="csX16" fmla="*/ 202212 w 404423"/>
                    <a:gd name="csY16" fmla="*/ 408828 h 4088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4423" h="408828">
                      <a:moveTo>
                        <a:pt x="202212" y="408828"/>
                      </a:moveTo>
                      <a:cubicBezTo>
                        <a:pt x="174916" y="408828"/>
                        <a:pt x="148434" y="403424"/>
                        <a:pt x="123507" y="392765"/>
                      </a:cubicBezTo>
                      <a:cubicBezTo>
                        <a:pt x="99431" y="382476"/>
                        <a:pt x="77798" y="367727"/>
                        <a:pt x="59237" y="348962"/>
                      </a:cubicBezTo>
                      <a:cubicBezTo>
                        <a:pt x="40657" y="330197"/>
                        <a:pt x="26093" y="308324"/>
                        <a:pt x="15896" y="283989"/>
                      </a:cubicBezTo>
                      <a:cubicBezTo>
                        <a:pt x="5348" y="258784"/>
                        <a:pt x="0" y="232025"/>
                        <a:pt x="0" y="204414"/>
                      </a:cubicBezTo>
                      <a:cubicBezTo>
                        <a:pt x="0" y="176804"/>
                        <a:pt x="5348" y="150044"/>
                        <a:pt x="15896" y="124840"/>
                      </a:cubicBezTo>
                      <a:cubicBezTo>
                        <a:pt x="26074" y="100505"/>
                        <a:pt x="40657" y="78631"/>
                        <a:pt x="59237" y="59866"/>
                      </a:cubicBezTo>
                      <a:cubicBezTo>
                        <a:pt x="77817" y="41101"/>
                        <a:pt x="99431" y="26352"/>
                        <a:pt x="123507" y="16063"/>
                      </a:cubicBezTo>
                      <a:cubicBezTo>
                        <a:pt x="148434" y="5404"/>
                        <a:pt x="174916" y="0"/>
                        <a:pt x="202212" y="0"/>
                      </a:cubicBezTo>
                      <a:cubicBezTo>
                        <a:pt x="229508" y="0"/>
                        <a:pt x="255990" y="5404"/>
                        <a:pt x="280917" y="16063"/>
                      </a:cubicBezTo>
                      <a:cubicBezTo>
                        <a:pt x="304993" y="26352"/>
                        <a:pt x="326626" y="41101"/>
                        <a:pt x="345187" y="59866"/>
                      </a:cubicBezTo>
                      <a:cubicBezTo>
                        <a:pt x="363767" y="78631"/>
                        <a:pt x="378331" y="100505"/>
                        <a:pt x="388528" y="124840"/>
                      </a:cubicBezTo>
                      <a:cubicBezTo>
                        <a:pt x="399076" y="150044"/>
                        <a:pt x="404424" y="176804"/>
                        <a:pt x="404424" y="204414"/>
                      </a:cubicBezTo>
                      <a:cubicBezTo>
                        <a:pt x="404424" y="232025"/>
                        <a:pt x="399076" y="258784"/>
                        <a:pt x="388528" y="283989"/>
                      </a:cubicBezTo>
                      <a:cubicBezTo>
                        <a:pt x="378349" y="308324"/>
                        <a:pt x="363767" y="330197"/>
                        <a:pt x="345187" y="348962"/>
                      </a:cubicBezTo>
                      <a:cubicBezTo>
                        <a:pt x="326607" y="367727"/>
                        <a:pt x="304993" y="382476"/>
                        <a:pt x="280917" y="392765"/>
                      </a:cubicBezTo>
                      <a:cubicBezTo>
                        <a:pt x="255990" y="403424"/>
                        <a:pt x="229508" y="408828"/>
                        <a:pt x="202212" y="408828"/>
                      </a:cubicBezTo>
                      <a:close/>
                    </a:path>
                  </a:pathLst>
                </a:custGeom>
                <a:solidFill>
                  <a:srgbClr val="323232">
                    <a:alpha val="80000"/>
                  </a:srgbClr>
                </a:solidFill>
                <a:ln w="1851" cap="flat">
                  <a:noFill/>
                  <a:prstDash val="solid"/>
                  <a:miter/>
                </a:ln>
              </p:spPr>
              <p:txBody>
                <a:bodyPr/>
                <a:lstStyle/>
                <a:p>
                  <a:endParaRPr lang="en-US"/>
                </a:p>
              </p:txBody>
            </p:sp>
            <p:sp>
              <p:nvSpPr>
                <p:cNvPr id="141" name="Freeform 140">
                  <a:extLst>
                    <a:ext uri="{FF2B5EF4-FFF2-40B4-BE49-F238E27FC236}">
                      <a16:creationId xmlns:a16="http://schemas.microsoft.com/office/drawing/2014/main" id="{75E1A9D1-1AA1-62A9-894D-6769A575F33D}"/>
                    </a:ext>
                  </a:extLst>
                </p:cNvPr>
                <p:cNvSpPr/>
                <p:nvPr/>
              </p:nvSpPr>
              <p:spPr>
                <a:xfrm>
                  <a:off x="6403995" y="6090612"/>
                  <a:ext cx="402536" cy="406496"/>
                </a:xfrm>
                <a:custGeom>
                  <a:avLst/>
                  <a:gdLst>
                    <a:gd name="csX0" fmla="*/ 201268 w 402536"/>
                    <a:gd name="csY0" fmla="*/ 406496 h 406496"/>
                    <a:gd name="csX1" fmla="*/ 122934 w 402536"/>
                    <a:gd name="csY1" fmla="*/ 390526 h 406496"/>
                    <a:gd name="csX2" fmla="*/ 58959 w 402536"/>
                    <a:gd name="csY2" fmla="*/ 346964 h 406496"/>
                    <a:gd name="csX3" fmla="*/ 15822 w 402536"/>
                    <a:gd name="csY3" fmla="*/ 282360 h 406496"/>
                    <a:gd name="csX4" fmla="*/ 0 w 402536"/>
                    <a:gd name="csY4" fmla="*/ 203248 h 406496"/>
                    <a:gd name="csX5" fmla="*/ 15822 w 402536"/>
                    <a:gd name="csY5" fmla="*/ 124136 h 406496"/>
                    <a:gd name="csX6" fmla="*/ 58959 w 402536"/>
                    <a:gd name="csY6" fmla="*/ 59533 h 406496"/>
                    <a:gd name="csX7" fmla="*/ 122934 w 402536"/>
                    <a:gd name="csY7" fmla="*/ 15970 h 406496"/>
                    <a:gd name="csX8" fmla="*/ 201268 w 402536"/>
                    <a:gd name="csY8" fmla="*/ 0 h 406496"/>
                    <a:gd name="csX9" fmla="*/ 279603 w 402536"/>
                    <a:gd name="csY9" fmla="*/ 15970 h 406496"/>
                    <a:gd name="csX10" fmla="*/ 343577 w 402536"/>
                    <a:gd name="csY10" fmla="*/ 59533 h 406496"/>
                    <a:gd name="csX11" fmla="*/ 386714 w 402536"/>
                    <a:gd name="csY11" fmla="*/ 124136 h 406496"/>
                    <a:gd name="csX12" fmla="*/ 402536 w 402536"/>
                    <a:gd name="csY12" fmla="*/ 203248 h 406496"/>
                    <a:gd name="csX13" fmla="*/ 386714 w 402536"/>
                    <a:gd name="csY13" fmla="*/ 282360 h 406496"/>
                    <a:gd name="csX14" fmla="*/ 343577 w 402536"/>
                    <a:gd name="csY14" fmla="*/ 346964 h 406496"/>
                    <a:gd name="csX15" fmla="*/ 279603 w 402536"/>
                    <a:gd name="csY15" fmla="*/ 390526 h 406496"/>
                    <a:gd name="csX16" fmla="*/ 201268 w 402536"/>
                    <a:gd name="csY16" fmla="*/ 406496 h 4064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2536" h="406496">
                      <a:moveTo>
                        <a:pt x="201268" y="406496"/>
                      </a:moveTo>
                      <a:cubicBezTo>
                        <a:pt x="174102" y="406496"/>
                        <a:pt x="147731" y="401130"/>
                        <a:pt x="122934" y="390526"/>
                      </a:cubicBezTo>
                      <a:cubicBezTo>
                        <a:pt x="98969" y="380292"/>
                        <a:pt x="77446" y="365636"/>
                        <a:pt x="58959" y="346964"/>
                      </a:cubicBezTo>
                      <a:cubicBezTo>
                        <a:pt x="40472" y="328291"/>
                        <a:pt x="25964" y="306566"/>
                        <a:pt x="15822" y="282360"/>
                      </a:cubicBezTo>
                      <a:cubicBezTo>
                        <a:pt x="5330" y="257303"/>
                        <a:pt x="0" y="230692"/>
                        <a:pt x="0" y="203248"/>
                      </a:cubicBezTo>
                      <a:cubicBezTo>
                        <a:pt x="0" y="175804"/>
                        <a:pt x="5330" y="149193"/>
                        <a:pt x="15822" y="124136"/>
                      </a:cubicBezTo>
                      <a:cubicBezTo>
                        <a:pt x="25964" y="99931"/>
                        <a:pt x="40472" y="78205"/>
                        <a:pt x="58959" y="59533"/>
                      </a:cubicBezTo>
                      <a:cubicBezTo>
                        <a:pt x="77446" y="40861"/>
                        <a:pt x="98969" y="26204"/>
                        <a:pt x="122934" y="15970"/>
                      </a:cubicBezTo>
                      <a:cubicBezTo>
                        <a:pt x="147750" y="5367"/>
                        <a:pt x="174102" y="0"/>
                        <a:pt x="201268" y="0"/>
                      </a:cubicBezTo>
                      <a:cubicBezTo>
                        <a:pt x="228435" y="0"/>
                        <a:pt x="254805" y="5367"/>
                        <a:pt x="279603" y="15970"/>
                      </a:cubicBezTo>
                      <a:cubicBezTo>
                        <a:pt x="303568" y="26204"/>
                        <a:pt x="325090" y="40861"/>
                        <a:pt x="343577" y="59533"/>
                      </a:cubicBezTo>
                      <a:cubicBezTo>
                        <a:pt x="362064" y="78205"/>
                        <a:pt x="376573" y="99931"/>
                        <a:pt x="386714" y="124136"/>
                      </a:cubicBezTo>
                      <a:cubicBezTo>
                        <a:pt x="397207" y="149193"/>
                        <a:pt x="402536" y="175804"/>
                        <a:pt x="402536" y="203248"/>
                      </a:cubicBezTo>
                      <a:cubicBezTo>
                        <a:pt x="402536" y="230692"/>
                        <a:pt x="397207" y="257303"/>
                        <a:pt x="386714" y="282360"/>
                      </a:cubicBezTo>
                      <a:cubicBezTo>
                        <a:pt x="376573" y="306566"/>
                        <a:pt x="362064" y="328291"/>
                        <a:pt x="343577" y="346964"/>
                      </a:cubicBezTo>
                      <a:cubicBezTo>
                        <a:pt x="325090" y="365636"/>
                        <a:pt x="303568" y="380292"/>
                        <a:pt x="279603" y="390526"/>
                      </a:cubicBezTo>
                      <a:cubicBezTo>
                        <a:pt x="254787" y="401130"/>
                        <a:pt x="228435" y="406496"/>
                        <a:pt x="201268" y="406496"/>
                      </a:cubicBezTo>
                      <a:close/>
                    </a:path>
                  </a:pathLst>
                </a:custGeom>
                <a:solidFill>
                  <a:srgbClr val="2D2D2D">
                    <a:alpha val="82000"/>
                  </a:srgbClr>
                </a:solidFill>
                <a:ln w="1851" cap="flat">
                  <a:noFill/>
                  <a:prstDash val="solid"/>
                  <a:miter/>
                </a:ln>
              </p:spPr>
              <p:txBody>
                <a:bodyPr/>
                <a:lstStyle/>
                <a:p>
                  <a:endParaRPr lang="en-US"/>
                </a:p>
              </p:txBody>
            </p:sp>
            <p:sp>
              <p:nvSpPr>
                <p:cNvPr id="142" name="Freeform 141">
                  <a:extLst>
                    <a:ext uri="{FF2B5EF4-FFF2-40B4-BE49-F238E27FC236}">
                      <a16:creationId xmlns:a16="http://schemas.microsoft.com/office/drawing/2014/main" id="{C238F155-55F3-4635-F3ED-529156AF85BF}"/>
                    </a:ext>
                  </a:extLst>
                </p:cNvPr>
                <p:cNvSpPr/>
                <p:nvPr/>
              </p:nvSpPr>
              <p:spPr>
                <a:xfrm>
                  <a:off x="6404939" y="6090816"/>
                  <a:ext cx="400648" cy="404164"/>
                </a:xfrm>
                <a:custGeom>
                  <a:avLst/>
                  <a:gdLst>
                    <a:gd name="csX0" fmla="*/ 200324 w 400648"/>
                    <a:gd name="csY0" fmla="*/ 404165 h 404164"/>
                    <a:gd name="csX1" fmla="*/ 122360 w 400648"/>
                    <a:gd name="csY1" fmla="*/ 388287 h 404164"/>
                    <a:gd name="csX2" fmla="*/ 58682 w 400648"/>
                    <a:gd name="csY2" fmla="*/ 344983 h 404164"/>
                    <a:gd name="csX3" fmla="*/ 15748 w 400648"/>
                    <a:gd name="csY3" fmla="*/ 280750 h 404164"/>
                    <a:gd name="csX4" fmla="*/ 0 w 400648"/>
                    <a:gd name="csY4" fmla="*/ 202082 h 404164"/>
                    <a:gd name="csX5" fmla="*/ 15748 w 400648"/>
                    <a:gd name="csY5" fmla="*/ 123415 h 404164"/>
                    <a:gd name="csX6" fmla="*/ 58682 w 400648"/>
                    <a:gd name="csY6" fmla="*/ 59181 h 404164"/>
                    <a:gd name="csX7" fmla="*/ 122360 w 400648"/>
                    <a:gd name="csY7" fmla="*/ 15878 h 404164"/>
                    <a:gd name="csX8" fmla="*/ 200324 w 400648"/>
                    <a:gd name="csY8" fmla="*/ 0 h 404164"/>
                    <a:gd name="csX9" fmla="*/ 278289 w 400648"/>
                    <a:gd name="csY9" fmla="*/ 15878 h 404164"/>
                    <a:gd name="csX10" fmla="*/ 341967 w 400648"/>
                    <a:gd name="csY10" fmla="*/ 59181 h 404164"/>
                    <a:gd name="csX11" fmla="*/ 384900 w 400648"/>
                    <a:gd name="csY11" fmla="*/ 123415 h 404164"/>
                    <a:gd name="csX12" fmla="*/ 400649 w 400648"/>
                    <a:gd name="csY12" fmla="*/ 202082 h 404164"/>
                    <a:gd name="csX13" fmla="*/ 384900 w 400648"/>
                    <a:gd name="csY13" fmla="*/ 280750 h 404164"/>
                    <a:gd name="csX14" fmla="*/ 341967 w 400648"/>
                    <a:gd name="csY14" fmla="*/ 344983 h 404164"/>
                    <a:gd name="csX15" fmla="*/ 278289 w 400648"/>
                    <a:gd name="csY15" fmla="*/ 388287 h 404164"/>
                    <a:gd name="csX16" fmla="*/ 200324 w 400648"/>
                    <a:gd name="csY16" fmla="*/ 404165 h 404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00648" h="404164">
                      <a:moveTo>
                        <a:pt x="200324" y="404165"/>
                      </a:moveTo>
                      <a:cubicBezTo>
                        <a:pt x="173288" y="404165"/>
                        <a:pt x="147046" y="398816"/>
                        <a:pt x="122360" y="388287"/>
                      </a:cubicBezTo>
                      <a:cubicBezTo>
                        <a:pt x="98506" y="378109"/>
                        <a:pt x="77076" y="363545"/>
                        <a:pt x="58682" y="344983"/>
                      </a:cubicBezTo>
                      <a:cubicBezTo>
                        <a:pt x="40287" y="326422"/>
                        <a:pt x="25834" y="304808"/>
                        <a:pt x="15748" y="280750"/>
                      </a:cubicBezTo>
                      <a:cubicBezTo>
                        <a:pt x="5311" y="255841"/>
                        <a:pt x="0" y="229378"/>
                        <a:pt x="0" y="202082"/>
                      </a:cubicBezTo>
                      <a:cubicBezTo>
                        <a:pt x="0" y="174786"/>
                        <a:pt x="5293" y="148342"/>
                        <a:pt x="15748" y="123415"/>
                      </a:cubicBezTo>
                      <a:cubicBezTo>
                        <a:pt x="25834" y="99357"/>
                        <a:pt x="40287" y="77742"/>
                        <a:pt x="58682" y="59181"/>
                      </a:cubicBezTo>
                      <a:cubicBezTo>
                        <a:pt x="77076" y="40620"/>
                        <a:pt x="98506" y="26056"/>
                        <a:pt x="122360" y="15878"/>
                      </a:cubicBezTo>
                      <a:cubicBezTo>
                        <a:pt x="147065" y="5348"/>
                        <a:pt x="173288" y="0"/>
                        <a:pt x="200324" y="0"/>
                      </a:cubicBezTo>
                      <a:cubicBezTo>
                        <a:pt x="227361" y="0"/>
                        <a:pt x="253602" y="5348"/>
                        <a:pt x="278289" y="15878"/>
                      </a:cubicBezTo>
                      <a:cubicBezTo>
                        <a:pt x="302143" y="26056"/>
                        <a:pt x="323572" y="40620"/>
                        <a:pt x="341967" y="59181"/>
                      </a:cubicBezTo>
                      <a:cubicBezTo>
                        <a:pt x="360362" y="77742"/>
                        <a:pt x="374815" y="99357"/>
                        <a:pt x="384900" y="123415"/>
                      </a:cubicBezTo>
                      <a:cubicBezTo>
                        <a:pt x="395338" y="148323"/>
                        <a:pt x="400649" y="174786"/>
                        <a:pt x="400649" y="202082"/>
                      </a:cubicBezTo>
                      <a:cubicBezTo>
                        <a:pt x="400649" y="229378"/>
                        <a:pt x="395356" y="255823"/>
                        <a:pt x="384900" y="280750"/>
                      </a:cubicBezTo>
                      <a:cubicBezTo>
                        <a:pt x="374815" y="304808"/>
                        <a:pt x="360362" y="326422"/>
                        <a:pt x="341967" y="344983"/>
                      </a:cubicBezTo>
                      <a:cubicBezTo>
                        <a:pt x="323572" y="363545"/>
                        <a:pt x="302143" y="378109"/>
                        <a:pt x="278289" y="388287"/>
                      </a:cubicBezTo>
                      <a:cubicBezTo>
                        <a:pt x="253602" y="398816"/>
                        <a:pt x="227361" y="404165"/>
                        <a:pt x="200324" y="404165"/>
                      </a:cubicBezTo>
                      <a:close/>
                    </a:path>
                  </a:pathLst>
                </a:custGeom>
                <a:solidFill>
                  <a:srgbClr val="282828">
                    <a:alpha val="84000"/>
                  </a:srgbClr>
                </a:solidFill>
                <a:ln w="1851" cap="flat">
                  <a:noFill/>
                  <a:prstDash val="solid"/>
                  <a:miter/>
                </a:ln>
              </p:spPr>
              <p:txBody>
                <a:bodyPr/>
                <a:lstStyle/>
                <a:p>
                  <a:endParaRPr lang="en-US"/>
                </a:p>
              </p:txBody>
            </p:sp>
            <p:sp>
              <p:nvSpPr>
                <p:cNvPr id="143" name="Freeform 142">
                  <a:extLst>
                    <a:ext uri="{FF2B5EF4-FFF2-40B4-BE49-F238E27FC236}">
                      <a16:creationId xmlns:a16="http://schemas.microsoft.com/office/drawing/2014/main" id="{34257212-F15D-59C8-A33E-23414C720465}"/>
                    </a:ext>
                  </a:extLst>
                </p:cNvPr>
                <p:cNvSpPr/>
                <p:nvPr/>
              </p:nvSpPr>
              <p:spPr>
                <a:xfrm>
                  <a:off x="6405864" y="6091019"/>
                  <a:ext cx="398798" cy="401832"/>
                </a:xfrm>
                <a:custGeom>
                  <a:avLst/>
                  <a:gdLst>
                    <a:gd name="csX0" fmla="*/ 199399 w 398798"/>
                    <a:gd name="csY0" fmla="*/ 401833 h 401832"/>
                    <a:gd name="csX1" fmla="*/ 121786 w 398798"/>
                    <a:gd name="csY1" fmla="*/ 386048 h 401832"/>
                    <a:gd name="csX2" fmla="*/ 58404 w 398798"/>
                    <a:gd name="csY2" fmla="*/ 342985 h 401832"/>
                    <a:gd name="csX3" fmla="*/ 15674 w 398798"/>
                    <a:gd name="csY3" fmla="*/ 279122 h 401832"/>
                    <a:gd name="csX4" fmla="*/ 0 w 398798"/>
                    <a:gd name="csY4" fmla="*/ 200916 h 401832"/>
                    <a:gd name="csX5" fmla="*/ 15674 w 398798"/>
                    <a:gd name="csY5" fmla="*/ 122711 h 401832"/>
                    <a:gd name="csX6" fmla="*/ 58404 w 398798"/>
                    <a:gd name="csY6" fmla="*/ 58848 h 401832"/>
                    <a:gd name="csX7" fmla="*/ 121786 w 398798"/>
                    <a:gd name="csY7" fmla="*/ 15785 h 401832"/>
                    <a:gd name="csX8" fmla="*/ 199399 w 398798"/>
                    <a:gd name="csY8" fmla="*/ 0 h 401832"/>
                    <a:gd name="csX9" fmla="*/ 277012 w 398798"/>
                    <a:gd name="csY9" fmla="*/ 15785 h 401832"/>
                    <a:gd name="csX10" fmla="*/ 340394 w 398798"/>
                    <a:gd name="csY10" fmla="*/ 58848 h 401832"/>
                    <a:gd name="csX11" fmla="*/ 383124 w 398798"/>
                    <a:gd name="csY11" fmla="*/ 122711 h 401832"/>
                    <a:gd name="csX12" fmla="*/ 398798 w 398798"/>
                    <a:gd name="csY12" fmla="*/ 200916 h 401832"/>
                    <a:gd name="csX13" fmla="*/ 383124 w 398798"/>
                    <a:gd name="csY13" fmla="*/ 279122 h 401832"/>
                    <a:gd name="csX14" fmla="*/ 340394 w 398798"/>
                    <a:gd name="csY14" fmla="*/ 342985 h 401832"/>
                    <a:gd name="csX15" fmla="*/ 277012 w 398798"/>
                    <a:gd name="csY15" fmla="*/ 386048 h 401832"/>
                    <a:gd name="csX16" fmla="*/ 199399 w 398798"/>
                    <a:gd name="csY16" fmla="*/ 401833 h 4018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8798" h="401832">
                      <a:moveTo>
                        <a:pt x="199399" y="401833"/>
                      </a:moveTo>
                      <a:cubicBezTo>
                        <a:pt x="172492" y="401833"/>
                        <a:pt x="146380" y="396522"/>
                        <a:pt x="121786" y="386048"/>
                      </a:cubicBezTo>
                      <a:cubicBezTo>
                        <a:pt x="98043" y="375925"/>
                        <a:pt x="76725" y="361435"/>
                        <a:pt x="58404" y="342985"/>
                      </a:cubicBezTo>
                      <a:cubicBezTo>
                        <a:pt x="40102" y="324535"/>
                        <a:pt x="25723" y="303049"/>
                        <a:pt x="15674" y="279122"/>
                      </a:cubicBezTo>
                      <a:cubicBezTo>
                        <a:pt x="5274" y="254342"/>
                        <a:pt x="0" y="228046"/>
                        <a:pt x="0" y="200916"/>
                      </a:cubicBezTo>
                      <a:cubicBezTo>
                        <a:pt x="0" y="173787"/>
                        <a:pt x="5274" y="147472"/>
                        <a:pt x="15674" y="122711"/>
                      </a:cubicBezTo>
                      <a:cubicBezTo>
                        <a:pt x="25723" y="98783"/>
                        <a:pt x="40083" y="77298"/>
                        <a:pt x="58404" y="58848"/>
                      </a:cubicBezTo>
                      <a:cubicBezTo>
                        <a:pt x="76706" y="40398"/>
                        <a:pt x="98043" y="25908"/>
                        <a:pt x="121786" y="15785"/>
                      </a:cubicBezTo>
                      <a:cubicBezTo>
                        <a:pt x="146362" y="5311"/>
                        <a:pt x="172473" y="0"/>
                        <a:pt x="199399" y="0"/>
                      </a:cubicBezTo>
                      <a:cubicBezTo>
                        <a:pt x="226325" y="0"/>
                        <a:pt x="252418" y="5311"/>
                        <a:pt x="277012" y="15785"/>
                      </a:cubicBezTo>
                      <a:cubicBezTo>
                        <a:pt x="300755" y="25908"/>
                        <a:pt x="322074" y="40398"/>
                        <a:pt x="340394" y="58848"/>
                      </a:cubicBezTo>
                      <a:cubicBezTo>
                        <a:pt x="358696" y="77298"/>
                        <a:pt x="373075" y="98783"/>
                        <a:pt x="383124" y="122711"/>
                      </a:cubicBezTo>
                      <a:cubicBezTo>
                        <a:pt x="393524" y="147491"/>
                        <a:pt x="398798" y="173787"/>
                        <a:pt x="398798" y="200916"/>
                      </a:cubicBezTo>
                      <a:cubicBezTo>
                        <a:pt x="398798" y="228046"/>
                        <a:pt x="393524" y="254361"/>
                        <a:pt x="383124" y="279122"/>
                      </a:cubicBezTo>
                      <a:cubicBezTo>
                        <a:pt x="373075" y="303049"/>
                        <a:pt x="358715" y="324535"/>
                        <a:pt x="340394" y="342985"/>
                      </a:cubicBezTo>
                      <a:cubicBezTo>
                        <a:pt x="322092" y="361435"/>
                        <a:pt x="300755" y="375925"/>
                        <a:pt x="277012" y="386048"/>
                      </a:cubicBezTo>
                      <a:cubicBezTo>
                        <a:pt x="252437" y="396522"/>
                        <a:pt x="226325" y="401833"/>
                        <a:pt x="199399" y="401833"/>
                      </a:cubicBezTo>
                      <a:close/>
                    </a:path>
                  </a:pathLst>
                </a:custGeom>
                <a:solidFill>
                  <a:srgbClr val="232323">
                    <a:alpha val="86000"/>
                  </a:srgbClr>
                </a:solidFill>
                <a:ln w="1851" cap="flat">
                  <a:noFill/>
                  <a:prstDash val="solid"/>
                  <a:miter/>
                </a:ln>
              </p:spPr>
              <p:txBody>
                <a:bodyPr/>
                <a:lstStyle/>
                <a:p>
                  <a:endParaRPr lang="en-US"/>
                </a:p>
              </p:txBody>
            </p:sp>
            <p:sp>
              <p:nvSpPr>
                <p:cNvPr id="144" name="Freeform 143">
                  <a:extLst>
                    <a:ext uri="{FF2B5EF4-FFF2-40B4-BE49-F238E27FC236}">
                      <a16:creationId xmlns:a16="http://schemas.microsoft.com/office/drawing/2014/main" id="{BC7BA478-E5FE-18AB-818A-5AEDE4035B10}"/>
                    </a:ext>
                  </a:extLst>
                </p:cNvPr>
                <p:cNvSpPr/>
                <p:nvPr/>
              </p:nvSpPr>
              <p:spPr>
                <a:xfrm>
                  <a:off x="6406827" y="6091223"/>
                  <a:ext cx="396873" cy="399501"/>
                </a:xfrm>
                <a:custGeom>
                  <a:avLst/>
                  <a:gdLst>
                    <a:gd name="csX0" fmla="*/ 198437 w 396873"/>
                    <a:gd name="csY0" fmla="*/ 399501 h 399501"/>
                    <a:gd name="csX1" fmla="*/ 121194 w 396873"/>
                    <a:gd name="csY1" fmla="*/ 383808 h 399501"/>
                    <a:gd name="csX2" fmla="*/ 58127 w 396873"/>
                    <a:gd name="csY2" fmla="*/ 341005 h 399501"/>
                    <a:gd name="csX3" fmla="*/ 15600 w 396873"/>
                    <a:gd name="csY3" fmla="*/ 277512 h 399501"/>
                    <a:gd name="csX4" fmla="*/ 0 w 396873"/>
                    <a:gd name="csY4" fmla="*/ 199751 h 399501"/>
                    <a:gd name="csX5" fmla="*/ 15600 w 396873"/>
                    <a:gd name="csY5" fmla="*/ 121990 h 399501"/>
                    <a:gd name="csX6" fmla="*/ 58127 w 396873"/>
                    <a:gd name="csY6" fmla="*/ 58497 h 399501"/>
                    <a:gd name="csX7" fmla="*/ 121194 w 396873"/>
                    <a:gd name="csY7" fmla="*/ 15693 h 399501"/>
                    <a:gd name="csX8" fmla="*/ 198437 w 396873"/>
                    <a:gd name="csY8" fmla="*/ 0 h 399501"/>
                    <a:gd name="csX9" fmla="*/ 275680 w 396873"/>
                    <a:gd name="csY9" fmla="*/ 15693 h 399501"/>
                    <a:gd name="csX10" fmla="*/ 338747 w 396873"/>
                    <a:gd name="csY10" fmla="*/ 58497 h 399501"/>
                    <a:gd name="csX11" fmla="*/ 381273 w 396873"/>
                    <a:gd name="csY11" fmla="*/ 121990 h 399501"/>
                    <a:gd name="csX12" fmla="*/ 396873 w 396873"/>
                    <a:gd name="csY12" fmla="*/ 199751 h 399501"/>
                    <a:gd name="csX13" fmla="*/ 381273 w 396873"/>
                    <a:gd name="csY13" fmla="*/ 277512 h 399501"/>
                    <a:gd name="csX14" fmla="*/ 338747 w 396873"/>
                    <a:gd name="csY14" fmla="*/ 341005 h 399501"/>
                    <a:gd name="csX15" fmla="*/ 275680 w 396873"/>
                    <a:gd name="csY15" fmla="*/ 383808 h 399501"/>
                    <a:gd name="csX16" fmla="*/ 198437 w 396873"/>
                    <a:gd name="csY16" fmla="*/ 399501 h 3995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6873" h="399501">
                      <a:moveTo>
                        <a:pt x="198437" y="399501"/>
                      </a:moveTo>
                      <a:cubicBezTo>
                        <a:pt x="171641" y="399501"/>
                        <a:pt x="145658" y="394227"/>
                        <a:pt x="121194" y="383808"/>
                      </a:cubicBezTo>
                      <a:cubicBezTo>
                        <a:pt x="97562" y="373741"/>
                        <a:pt x="76336" y="359344"/>
                        <a:pt x="58127" y="341005"/>
                      </a:cubicBezTo>
                      <a:cubicBezTo>
                        <a:pt x="39898" y="322666"/>
                        <a:pt x="25593" y="301291"/>
                        <a:pt x="15600" y="277512"/>
                      </a:cubicBezTo>
                      <a:cubicBezTo>
                        <a:pt x="5256" y="252880"/>
                        <a:pt x="0" y="226732"/>
                        <a:pt x="0" y="199751"/>
                      </a:cubicBezTo>
                      <a:cubicBezTo>
                        <a:pt x="0" y="172769"/>
                        <a:pt x="5256" y="146621"/>
                        <a:pt x="15600" y="121990"/>
                      </a:cubicBezTo>
                      <a:cubicBezTo>
                        <a:pt x="25593" y="98210"/>
                        <a:pt x="39898" y="76836"/>
                        <a:pt x="58127" y="58497"/>
                      </a:cubicBezTo>
                      <a:cubicBezTo>
                        <a:pt x="76355" y="40157"/>
                        <a:pt x="97581" y="25742"/>
                        <a:pt x="121194" y="15693"/>
                      </a:cubicBezTo>
                      <a:cubicBezTo>
                        <a:pt x="145658" y="5274"/>
                        <a:pt x="171641" y="0"/>
                        <a:pt x="198437" y="0"/>
                      </a:cubicBezTo>
                      <a:cubicBezTo>
                        <a:pt x="225233" y="0"/>
                        <a:pt x="251215" y="5274"/>
                        <a:pt x="275680" y="15693"/>
                      </a:cubicBezTo>
                      <a:cubicBezTo>
                        <a:pt x="299311" y="25760"/>
                        <a:pt x="320537" y="40157"/>
                        <a:pt x="338747" y="58497"/>
                      </a:cubicBezTo>
                      <a:cubicBezTo>
                        <a:pt x="356975" y="76836"/>
                        <a:pt x="371280" y="98210"/>
                        <a:pt x="381273" y="121990"/>
                      </a:cubicBezTo>
                      <a:cubicBezTo>
                        <a:pt x="391618" y="146621"/>
                        <a:pt x="396873" y="172769"/>
                        <a:pt x="396873" y="199751"/>
                      </a:cubicBezTo>
                      <a:cubicBezTo>
                        <a:pt x="396873" y="226732"/>
                        <a:pt x="391618" y="252880"/>
                        <a:pt x="381273" y="277512"/>
                      </a:cubicBezTo>
                      <a:cubicBezTo>
                        <a:pt x="371280" y="301291"/>
                        <a:pt x="356975" y="322666"/>
                        <a:pt x="338747" y="341005"/>
                      </a:cubicBezTo>
                      <a:cubicBezTo>
                        <a:pt x="320519" y="359344"/>
                        <a:pt x="299293" y="373760"/>
                        <a:pt x="275680" y="383808"/>
                      </a:cubicBezTo>
                      <a:cubicBezTo>
                        <a:pt x="251215" y="394227"/>
                        <a:pt x="225233" y="399501"/>
                        <a:pt x="198437" y="399501"/>
                      </a:cubicBezTo>
                      <a:close/>
                    </a:path>
                  </a:pathLst>
                </a:custGeom>
                <a:solidFill>
                  <a:srgbClr val="1E1E1E">
                    <a:alpha val="88000"/>
                  </a:srgbClr>
                </a:solidFill>
                <a:ln w="1851" cap="flat">
                  <a:noFill/>
                  <a:prstDash val="solid"/>
                  <a:miter/>
                </a:ln>
              </p:spPr>
              <p:txBody>
                <a:bodyPr/>
                <a:lstStyle/>
                <a:p>
                  <a:endParaRPr lang="en-US"/>
                </a:p>
              </p:txBody>
            </p:sp>
            <p:sp>
              <p:nvSpPr>
                <p:cNvPr id="145" name="Freeform 144">
                  <a:extLst>
                    <a:ext uri="{FF2B5EF4-FFF2-40B4-BE49-F238E27FC236}">
                      <a16:creationId xmlns:a16="http://schemas.microsoft.com/office/drawing/2014/main" id="{3C1BD0CF-C8FB-48EB-3A8C-353A2C63232B}"/>
                    </a:ext>
                  </a:extLst>
                </p:cNvPr>
                <p:cNvSpPr/>
                <p:nvPr/>
              </p:nvSpPr>
              <p:spPr>
                <a:xfrm>
                  <a:off x="6407770" y="6091445"/>
                  <a:ext cx="394985" cy="397169"/>
                </a:xfrm>
                <a:custGeom>
                  <a:avLst/>
                  <a:gdLst>
                    <a:gd name="csX0" fmla="*/ 197493 w 394985"/>
                    <a:gd name="csY0" fmla="*/ 397170 h 397169"/>
                    <a:gd name="csX1" fmla="*/ 120620 w 394985"/>
                    <a:gd name="csY1" fmla="*/ 381569 h 397169"/>
                    <a:gd name="csX2" fmla="*/ 57849 w 394985"/>
                    <a:gd name="csY2" fmla="*/ 339006 h 397169"/>
                    <a:gd name="csX3" fmla="*/ 15526 w 394985"/>
                    <a:gd name="csY3" fmla="*/ 275883 h 397169"/>
                    <a:gd name="csX4" fmla="*/ 0 w 394985"/>
                    <a:gd name="csY4" fmla="*/ 198585 h 397169"/>
                    <a:gd name="csX5" fmla="*/ 15526 w 394985"/>
                    <a:gd name="csY5" fmla="*/ 121286 h 397169"/>
                    <a:gd name="csX6" fmla="*/ 57849 w 394985"/>
                    <a:gd name="csY6" fmla="*/ 58163 h 397169"/>
                    <a:gd name="csX7" fmla="*/ 120620 w 394985"/>
                    <a:gd name="csY7" fmla="*/ 15600 h 397169"/>
                    <a:gd name="csX8" fmla="*/ 197493 w 394985"/>
                    <a:gd name="csY8" fmla="*/ 0 h 397169"/>
                    <a:gd name="csX9" fmla="*/ 274366 w 394985"/>
                    <a:gd name="csY9" fmla="*/ 15600 h 397169"/>
                    <a:gd name="csX10" fmla="*/ 337137 w 394985"/>
                    <a:gd name="csY10" fmla="*/ 58163 h 397169"/>
                    <a:gd name="csX11" fmla="*/ 379460 w 394985"/>
                    <a:gd name="csY11" fmla="*/ 121286 h 397169"/>
                    <a:gd name="csX12" fmla="*/ 394986 w 394985"/>
                    <a:gd name="csY12" fmla="*/ 198585 h 397169"/>
                    <a:gd name="csX13" fmla="*/ 379460 w 394985"/>
                    <a:gd name="csY13" fmla="*/ 275883 h 397169"/>
                    <a:gd name="csX14" fmla="*/ 337137 w 394985"/>
                    <a:gd name="csY14" fmla="*/ 339006 h 397169"/>
                    <a:gd name="csX15" fmla="*/ 274366 w 394985"/>
                    <a:gd name="csY15" fmla="*/ 381569 h 397169"/>
                    <a:gd name="csX16" fmla="*/ 197493 w 394985"/>
                    <a:gd name="csY16" fmla="*/ 397170 h 3971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4985" h="397169">
                      <a:moveTo>
                        <a:pt x="197493" y="397170"/>
                      </a:moveTo>
                      <a:cubicBezTo>
                        <a:pt x="170826" y="397170"/>
                        <a:pt x="144974" y="391914"/>
                        <a:pt x="120620" y="381569"/>
                      </a:cubicBezTo>
                      <a:cubicBezTo>
                        <a:pt x="97099" y="371558"/>
                        <a:pt x="75984" y="357253"/>
                        <a:pt x="57849" y="339006"/>
                      </a:cubicBezTo>
                      <a:cubicBezTo>
                        <a:pt x="39713" y="320759"/>
                        <a:pt x="25464" y="299533"/>
                        <a:pt x="15526" y="275883"/>
                      </a:cubicBezTo>
                      <a:cubicBezTo>
                        <a:pt x="5237" y="251400"/>
                        <a:pt x="0" y="225400"/>
                        <a:pt x="0" y="198585"/>
                      </a:cubicBezTo>
                      <a:cubicBezTo>
                        <a:pt x="0" y="171770"/>
                        <a:pt x="5219" y="145770"/>
                        <a:pt x="15526" y="121286"/>
                      </a:cubicBezTo>
                      <a:cubicBezTo>
                        <a:pt x="25482" y="97636"/>
                        <a:pt x="39713" y="76392"/>
                        <a:pt x="57849" y="58163"/>
                      </a:cubicBezTo>
                      <a:cubicBezTo>
                        <a:pt x="75984" y="39917"/>
                        <a:pt x="97099" y="25612"/>
                        <a:pt x="120620" y="15600"/>
                      </a:cubicBezTo>
                      <a:cubicBezTo>
                        <a:pt x="144974" y="5237"/>
                        <a:pt x="170826" y="0"/>
                        <a:pt x="197493" y="0"/>
                      </a:cubicBezTo>
                      <a:cubicBezTo>
                        <a:pt x="224160" y="0"/>
                        <a:pt x="250012" y="5256"/>
                        <a:pt x="274366" y="15600"/>
                      </a:cubicBezTo>
                      <a:cubicBezTo>
                        <a:pt x="297886" y="25612"/>
                        <a:pt x="319002" y="39917"/>
                        <a:pt x="337137" y="58163"/>
                      </a:cubicBezTo>
                      <a:cubicBezTo>
                        <a:pt x="355273" y="76410"/>
                        <a:pt x="369522" y="97636"/>
                        <a:pt x="379460" y="121286"/>
                      </a:cubicBezTo>
                      <a:cubicBezTo>
                        <a:pt x="389749" y="145770"/>
                        <a:pt x="394986" y="171770"/>
                        <a:pt x="394986" y="198585"/>
                      </a:cubicBezTo>
                      <a:cubicBezTo>
                        <a:pt x="394986" y="225400"/>
                        <a:pt x="389767" y="251400"/>
                        <a:pt x="379460" y="275883"/>
                      </a:cubicBezTo>
                      <a:cubicBezTo>
                        <a:pt x="369504" y="299533"/>
                        <a:pt x="355273" y="320778"/>
                        <a:pt x="337137" y="339006"/>
                      </a:cubicBezTo>
                      <a:cubicBezTo>
                        <a:pt x="319002" y="357253"/>
                        <a:pt x="297886" y="371558"/>
                        <a:pt x="274366" y="381569"/>
                      </a:cubicBezTo>
                      <a:cubicBezTo>
                        <a:pt x="250012" y="391932"/>
                        <a:pt x="224160" y="397170"/>
                        <a:pt x="197493" y="397170"/>
                      </a:cubicBezTo>
                      <a:close/>
                    </a:path>
                  </a:pathLst>
                </a:custGeom>
                <a:solidFill>
                  <a:srgbClr val="191919">
                    <a:alpha val="90000"/>
                  </a:srgbClr>
                </a:solidFill>
                <a:ln w="1851" cap="flat">
                  <a:noFill/>
                  <a:prstDash val="solid"/>
                  <a:miter/>
                </a:ln>
              </p:spPr>
              <p:txBody>
                <a:bodyPr/>
                <a:lstStyle/>
                <a:p>
                  <a:endParaRPr lang="en-US"/>
                </a:p>
              </p:txBody>
            </p:sp>
            <p:sp>
              <p:nvSpPr>
                <p:cNvPr id="146" name="Freeform 145">
                  <a:extLst>
                    <a:ext uri="{FF2B5EF4-FFF2-40B4-BE49-F238E27FC236}">
                      <a16:creationId xmlns:a16="http://schemas.microsoft.com/office/drawing/2014/main" id="{0469A722-AE48-4B9F-C254-D05FE129C285}"/>
                    </a:ext>
                  </a:extLst>
                </p:cNvPr>
                <p:cNvSpPr/>
                <p:nvPr/>
              </p:nvSpPr>
              <p:spPr>
                <a:xfrm>
                  <a:off x="6408714" y="6091648"/>
                  <a:ext cx="393098" cy="394837"/>
                </a:xfrm>
                <a:custGeom>
                  <a:avLst/>
                  <a:gdLst>
                    <a:gd name="csX0" fmla="*/ 196549 w 393098"/>
                    <a:gd name="csY0" fmla="*/ 394838 h 394837"/>
                    <a:gd name="csX1" fmla="*/ 120047 w 393098"/>
                    <a:gd name="csY1" fmla="*/ 379330 h 394837"/>
                    <a:gd name="csX2" fmla="*/ 57571 w 393098"/>
                    <a:gd name="csY2" fmla="*/ 337026 h 394837"/>
                    <a:gd name="csX3" fmla="*/ 15452 w 393098"/>
                    <a:gd name="csY3" fmla="*/ 274273 h 394837"/>
                    <a:gd name="csX4" fmla="*/ 0 w 393098"/>
                    <a:gd name="csY4" fmla="*/ 197419 h 394837"/>
                    <a:gd name="csX5" fmla="*/ 15452 w 393098"/>
                    <a:gd name="csY5" fmla="*/ 120565 h 394837"/>
                    <a:gd name="csX6" fmla="*/ 57571 w 393098"/>
                    <a:gd name="csY6" fmla="*/ 57812 h 394837"/>
                    <a:gd name="csX7" fmla="*/ 120047 w 393098"/>
                    <a:gd name="csY7" fmla="*/ 15508 h 394837"/>
                    <a:gd name="csX8" fmla="*/ 196549 w 393098"/>
                    <a:gd name="csY8" fmla="*/ 0 h 394837"/>
                    <a:gd name="csX9" fmla="*/ 273052 w 393098"/>
                    <a:gd name="csY9" fmla="*/ 15508 h 394837"/>
                    <a:gd name="csX10" fmla="*/ 335527 w 393098"/>
                    <a:gd name="csY10" fmla="*/ 57812 h 394837"/>
                    <a:gd name="csX11" fmla="*/ 377646 w 393098"/>
                    <a:gd name="csY11" fmla="*/ 120565 h 394837"/>
                    <a:gd name="csX12" fmla="*/ 393098 w 393098"/>
                    <a:gd name="csY12" fmla="*/ 197419 h 394837"/>
                    <a:gd name="csX13" fmla="*/ 377646 w 393098"/>
                    <a:gd name="csY13" fmla="*/ 274273 h 394837"/>
                    <a:gd name="csX14" fmla="*/ 335527 w 393098"/>
                    <a:gd name="csY14" fmla="*/ 337026 h 394837"/>
                    <a:gd name="csX15" fmla="*/ 273052 w 393098"/>
                    <a:gd name="csY15" fmla="*/ 379330 h 394837"/>
                    <a:gd name="csX16" fmla="*/ 196549 w 393098"/>
                    <a:gd name="csY16" fmla="*/ 394838 h 394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3098" h="394837">
                      <a:moveTo>
                        <a:pt x="196549" y="394838"/>
                      </a:moveTo>
                      <a:cubicBezTo>
                        <a:pt x="170012" y="394838"/>
                        <a:pt x="144270" y="389619"/>
                        <a:pt x="120047" y="379330"/>
                      </a:cubicBezTo>
                      <a:cubicBezTo>
                        <a:pt x="96637" y="369393"/>
                        <a:pt x="75614" y="355143"/>
                        <a:pt x="57571" y="337026"/>
                      </a:cubicBezTo>
                      <a:cubicBezTo>
                        <a:pt x="39528" y="318890"/>
                        <a:pt x="25353" y="297775"/>
                        <a:pt x="15452" y="274273"/>
                      </a:cubicBezTo>
                      <a:cubicBezTo>
                        <a:pt x="5200" y="249938"/>
                        <a:pt x="0" y="224086"/>
                        <a:pt x="0" y="197419"/>
                      </a:cubicBezTo>
                      <a:cubicBezTo>
                        <a:pt x="0" y="170752"/>
                        <a:pt x="5200" y="144900"/>
                        <a:pt x="15452" y="120565"/>
                      </a:cubicBezTo>
                      <a:cubicBezTo>
                        <a:pt x="25353" y="97062"/>
                        <a:pt x="39528" y="75948"/>
                        <a:pt x="57571" y="57812"/>
                      </a:cubicBezTo>
                      <a:cubicBezTo>
                        <a:pt x="75614" y="39676"/>
                        <a:pt x="96637" y="25445"/>
                        <a:pt x="120047" y="15508"/>
                      </a:cubicBezTo>
                      <a:cubicBezTo>
                        <a:pt x="144270" y="5219"/>
                        <a:pt x="170012" y="0"/>
                        <a:pt x="196549" y="0"/>
                      </a:cubicBezTo>
                      <a:cubicBezTo>
                        <a:pt x="223086" y="0"/>
                        <a:pt x="248828" y="5219"/>
                        <a:pt x="273052" y="15508"/>
                      </a:cubicBezTo>
                      <a:cubicBezTo>
                        <a:pt x="296461" y="25445"/>
                        <a:pt x="317484" y="39695"/>
                        <a:pt x="335527" y="57812"/>
                      </a:cubicBezTo>
                      <a:cubicBezTo>
                        <a:pt x="353570" y="75948"/>
                        <a:pt x="367746" y="97062"/>
                        <a:pt x="377646" y="120565"/>
                      </a:cubicBezTo>
                      <a:cubicBezTo>
                        <a:pt x="387898" y="144900"/>
                        <a:pt x="393098" y="170752"/>
                        <a:pt x="393098" y="197419"/>
                      </a:cubicBezTo>
                      <a:cubicBezTo>
                        <a:pt x="393098" y="224086"/>
                        <a:pt x="387898" y="249938"/>
                        <a:pt x="377646" y="274273"/>
                      </a:cubicBezTo>
                      <a:cubicBezTo>
                        <a:pt x="367746" y="297775"/>
                        <a:pt x="353570" y="318890"/>
                        <a:pt x="335527" y="337026"/>
                      </a:cubicBezTo>
                      <a:cubicBezTo>
                        <a:pt x="317484" y="355162"/>
                        <a:pt x="296461" y="369393"/>
                        <a:pt x="273052" y="379330"/>
                      </a:cubicBezTo>
                      <a:cubicBezTo>
                        <a:pt x="248828" y="389619"/>
                        <a:pt x="223086" y="394838"/>
                        <a:pt x="196549" y="394838"/>
                      </a:cubicBezTo>
                      <a:close/>
                    </a:path>
                  </a:pathLst>
                </a:custGeom>
                <a:solidFill>
                  <a:srgbClr val="141414">
                    <a:alpha val="92000"/>
                  </a:srgbClr>
                </a:solidFill>
                <a:ln w="1851" cap="flat">
                  <a:noFill/>
                  <a:prstDash val="solid"/>
                  <a:miter/>
                </a:ln>
              </p:spPr>
              <p:txBody>
                <a:bodyPr/>
                <a:lstStyle/>
                <a:p>
                  <a:endParaRPr lang="en-US"/>
                </a:p>
              </p:txBody>
            </p:sp>
            <p:sp>
              <p:nvSpPr>
                <p:cNvPr id="147" name="Freeform 146">
                  <a:extLst>
                    <a:ext uri="{FF2B5EF4-FFF2-40B4-BE49-F238E27FC236}">
                      <a16:creationId xmlns:a16="http://schemas.microsoft.com/office/drawing/2014/main" id="{B072A2DA-8738-642F-9967-39783AEC635B}"/>
                    </a:ext>
                  </a:extLst>
                </p:cNvPr>
                <p:cNvSpPr/>
                <p:nvPr/>
              </p:nvSpPr>
              <p:spPr>
                <a:xfrm>
                  <a:off x="6409640" y="6091852"/>
                  <a:ext cx="391210" cy="392506"/>
                </a:xfrm>
                <a:custGeom>
                  <a:avLst/>
                  <a:gdLst>
                    <a:gd name="csX0" fmla="*/ 195605 w 391210"/>
                    <a:gd name="csY0" fmla="*/ 392506 h 392506"/>
                    <a:gd name="csX1" fmla="*/ 119473 w 391210"/>
                    <a:gd name="csY1" fmla="*/ 377091 h 392506"/>
                    <a:gd name="csX2" fmla="*/ 57294 w 391210"/>
                    <a:gd name="csY2" fmla="*/ 335027 h 392506"/>
                    <a:gd name="csX3" fmla="*/ 15378 w 391210"/>
                    <a:gd name="csY3" fmla="*/ 272645 h 392506"/>
                    <a:gd name="csX4" fmla="*/ 0 w 391210"/>
                    <a:gd name="csY4" fmla="*/ 196253 h 392506"/>
                    <a:gd name="csX5" fmla="*/ 15378 w 391210"/>
                    <a:gd name="csY5" fmla="*/ 119861 h 392506"/>
                    <a:gd name="csX6" fmla="*/ 57294 w 391210"/>
                    <a:gd name="csY6" fmla="*/ 57479 h 392506"/>
                    <a:gd name="csX7" fmla="*/ 119473 w 391210"/>
                    <a:gd name="csY7" fmla="*/ 15415 h 392506"/>
                    <a:gd name="csX8" fmla="*/ 195605 w 391210"/>
                    <a:gd name="csY8" fmla="*/ 0 h 392506"/>
                    <a:gd name="csX9" fmla="*/ 271738 w 391210"/>
                    <a:gd name="csY9" fmla="*/ 15415 h 392506"/>
                    <a:gd name="csX10" fmla="*/ 333917 w 391210"/>
                    <a:gd name="csY10" fmla="*/ 57479 h 392506"/>
                    <a:gd name="csX11" fmla="*/ 375833 w 391210"/>
                    <a:gd name="csY11" fmla="*/ 119861 h 392506"/>
                    <a:gd name="csX12" fmla="*/ 391211 w 391210"/>
                    <a:gd name="csY12" fmla="*/ 196253 h 392506"/>
                    <a:gd name="csX13" fmla="*/ 375833 w 391210"/>
                    <a:gd name="csY13" fmla="*/ 272645 h 392506"/>
                    <a:gd name="csX14" fmla="*/ 333917 w 391210"/>
                    <a:gd name="csY14" fmla="*/ 335027 h 392506"/>
                    <a:gd name="csX15" fmla="*/ 271738 w 391210"/>
                    <a:gd name="csY15" fmla="*/ 377091 h 392506"/>
                    <a:gd name="csX16" fmla="*/ 195605 w 391210"/>
                    <a:gd name="csY16" fmla="*/ 392506 h 3925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91210" h="392506">
                      <a:moveTo>
                        <a:pt x="195605" y="392506"/>
                      </a:moveTo>
                      <a:cubicBezTo>
                        <a:pt x="169198" y="392506"/>
                        <a:pt x="143586" y="387324"/>
                        <a:pt x="119473" y="377091"/>
                      </a:cubicBezTo>
                      <a:cubicBezTo>
                        <a:pt x="96174" y="367209"/>
                        <a:pt x="75263" y="353052"/>
                        <a:pt x="57294" y="335027"/>
                      </a:cubicBezTo>
                      <a:cubicBezTo>
                        <a:pt x="39325" y="317003"/>
                        <a:pt x="25223" y="296017"/>
                        <a:pt x="15378" y="272645"/>
                      </a:cubicBezTo>
                      <a:cubicBezTo>
                        <a:pt x="5182" y="248439"/>
                        <a:pt x="0" y="222753"/>
                        <a:pt x="0" y="196253"/>
                      </a:cubicBezTo>
                      <a:cubicBezTo>
                        <a:pt x="0" y="169753"/>
                        <a:pt x="5163" y="144048"/>
                        <a:pt x="15378" y="119861"/>
                      </a:cubicBezTo>
                      <a:cubicBezTo>
                        <a:pt x="25223" y="96489"/>
                        <a:pt x="39343" y="75503"/>
                        <a:pt x="57294" y="57479"/>
                      </a:cubicBezTo>
                      <a:cubicBezTo>
                        <a:pt x="75263" y="39454"/>
                        <a:pt x="96174" y="25297"/>
                        <a:pt x="119473" y="15415"/>
                      </a:cubicBezTo>
                      <a:cubicBezTo>
                        <a:pt x="143586" y="5182"/>
                        <a:pt x="169198" y="0"/>
                        <a:pt x="195605" y="0"/>
                      </a:cubicBezTo>
                      <a:cubicBezTo>
                        <a:pt x="222013" y="0"/>
                        <a:pt x="247625" y="5182"/>
                        <a:pt x="271738" y="15415"/>
                      </a:cubicBezTo>
                      <a:cubicBezTo>
                        <a:pt x="295036" y="25297"/>
                        <a:pt x="315948" y="39454"/>
                        <a:pt x="333917" y="57479"/>
                      </a:cubicBezTo>
                      <a:cubicBezTo>
                        <a:pt x="351886" y="75503"/>
                        <a:pt x="365988" y="96489"/>
                        <a:pt x="375833" y="119861"/>
                      </a:cubicBezTo>
                      <a:cubicBezTo>
                        <a:pt x="386029" y="144067"/>
                        <a:pt x="391211" y="169753"/>
                        <a:pt x="391211" y="196253"/>
                      </a:cubicBezTo>
                      <a:cubicBezTo>
                        <a:pt x="391211" y="222753"/>
                        <a:pt x="386048" y="248458"/>
                        <a:pt x="375833" y="272645"/>
                      </a:cubicBezTo>
                      <a:cubicBezTo>
                        <a:pt x="365988" y="296017"/>
                        <a:pt x="351868" y="317003"/>
                        <a:pt x="333917" y="335027"/>
                      </a:cubicBezTo>
                      <a:cubicBezTo>
                        <a:pt x="315948" y="353052"/>
                        <a:pt x="295036" y="367209"/>
                        <a:pt x="271738" y="377091"/>
                      </a:cubicBezTo>
                      <a:cubicBezTo>
                        <a:pt x="247625" y="387324"/>
                        <a:pt x="222013" y="392506"/>
                        <a:pt x="195605" y="392506"/>
                      </a:cubicBezTo>
                      <a:close/>
                    </a:path>
                  </a:pathLst>
                </a:custGeom>
                <a:solidFill>
                  <a:srgbClr val="0F0F0F">
                    <a:alpha val="94000"/>
                  </a:srgbClr>
                </a:solidFill>
                <a:ln w="1851" cap="flat">
                  <a:noFill/>
                  <a:prstDash val="solid"/>
                  <a:miter/>
                </a:ln>
              </p:spPr>
              <p:txBody>
                <a:bodyPr/>
                <a:lstStyle/>
                <a:p>
                  <a:endParaRPr lang="en-US"/>
                </a:p>
              </p:txBody>
            </p:sp>
            <p:sp>
              <p:nvSpPr>
                <p:cNvPr id="148" name="Freeform 147">
                  <a:extLst>
                    <a:ext uri="{FF2B5EF4-FFF2-40B4-BE49-F238E27FC236}">
                      <a16:creationId xmlns:a16="http://schemas.microsoft.com/office/drawing/2014/main" id="{0DBADDFC-8037-C749-6313-C7520CA327A4}"/>
                    </a:ext>
                  </a:extLst>
                </p:cNvPr>
                <p:cNvSpPr/>
                <p:nvPr/>
              </p:nvSpPr>
              <p:spPr>
                <a:xfrm>
                  <a:off x="6410565" y="6092018"/>
                  <a:ext cx="389360" cy="390211"/>
                </a:xfrm>
                <a:custGeom>
                  <a:avLst/>
                  <a:gdLst>
                    <a:gd name="csX0" fmla="*/ 194680 w 389360"/>
                    <a:gd name="csY0" fmla="*/ 390211 h 390211"/>
                    <a:gd name="csX1" fmla="*/ 118899 w 389360"/>
                    <a:gd name="csY1" fmla="*/ 374870 h 390211"/>
                    <a:gd name="csX2" fmla="*/ 57016 w 389360"/>
                    <a:gd name="csY2" fmla="*/ 333066 h 390211"/>
                    <a:gd name="csX3" fmla="*/ 15304 w 389360"/>
                    <a:gd name="csY3" fmla="*/ 271053 h 390211"/>
                    <a:gd name="csX4" fmla="*/ 0 w 389360"/>
                    <a:gd name="csY4" fmla="*/ 195106 h 390211"/>
                    <a:gd name="csX5" fmla="*/ 15304 w 389360"/>
                    <a:gd name="csY5" fmla="*/ 119158 h 390211"/>
                    <a:gd name="csX6" fmla="*/ 57016 w 389360"/>
                    <a:gd name="csY6" fmla="*/ 57146 h 390211"/>
                    <a:gd name="csX7" fmla="*/ 118899 w 389360"/>
                    <a:gd name="csY7" fmla="*/ 15341 h 390211"/>
                    <a:gd name="csX8" fmla="*/ 194680 w 389360"/>
                    <a:gd name="csY8" fmla="*/ 0 h 390211"/>
                    <a:gd name="csX9" fmla="*/ 270461 w 389360"/>
                    <a:gd name="csY9" fmla="*/ 15341 h 390211"/>
                    <a:gd name="csX10" fmla="*/ 332344 w 389360"/>
                    <a:gd name="csY10" fmla="*/ 57146 h 390211"/>
                    <a:gd name="csX11" fmla="*/ 374056 w 389360"/>
                    <a:gd name="csY11" fmla="*/ 119158 h 390211"/>
                    <a:gd name="csX12" fmla="*/ 389360 w 389360"/>
                    <a:gd name="csY12" fmla="*/ 195106 h 390211"/>
                    <a:gd name="csX13" fmla="*/ 374056 w 389360"/>
                    <a:gd name="csY13" fmla="*/ 271053 h 390211"/>
                    <a:gd name="csX14" fmla="*/ 332344 w 389360"/>
                    <a:gd name="csY14" fmla="*/ 333066 h 390211"/>
                    <a:gd name="csX15" fmla="*/ 270461 w 389360"/>
                    <a:gd name="csY15" fmla="*/ 374870 h 390211"/>
                    <a:gd name="csX16" fmla="*/ 194680 w 389360"/>
                    <a:gd name="csY16" fmla="*/ 390211 h 3902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9360" h="390211">
                      <a:moveTo>
                        <a:pt x="194680" y="390211"/>
                      </a:moveTo>
                      <a:cubicBezTo>
                        <a:pt x="168402" y="390211"/>
                        <a:pt x="142901" y="385048"/>
                        <a:pt x="118899" y="374870"/>
                      </a:cubicBezTo>
                      <a:cubicBezTo>
                        <a:pt x="95712" y="365044"/>
                        <a:pt x="74893" y="350979"/>
                        <a:pt x="57016" y="333066"/>
                      </a:cubicBezTo>
                      <a:cubicBezTo>
                        <a:pt x="39140" y="315152"/>
                        <a:pt x="25094" y="294278"/>
                        <a:pt x="15304" y="271053"/>
                      </a:cubicBezTo>
                      <a:cubicBezTo>
                        <a:pt x="5145" y="246996"/>
                        <a:pt x="0" y="221439"/>
                        <a:pt x="0" y="195106"/>
                      </a:cubicBezTo>
                      <a:cubicBezTo>
                        <a:pt x="0" y="168772"/>
                        <a:pt x="5145" y="143216"/>
                        <a:pt x="15304" y="119158"/>
                      </a:cubicBezTo>
                      <a:cubicBezTo>
                        <a:pt x="25112" y="95934"/>
                        <a:pt x="39140" y="75059"/>
                        <a:pt x="57016" y="57146"/>
                      </a:cubicBezTo>
                      <a:cubicBezTo>
                        <a:pt x="74893" y="39232"/>
                        <a:pt x="95712" y="25168"/>
                        <a:pt x="118899" y="15341"/>
                      </a:cubicBezTo>
                      <a:cubicBezTo>
                        <a:pt x="142901" y="5163"/>
                        <a:pt x="168383" y="0"/>
                        <a:pt x="194680" y="0"/>
                      </a:cubicBezTo>
                      <a:cubicBezTo>
                        <a:pt x="220977" y="0"/>
                        <a:pt x="246459" y="5163"/>
                        <a:pt x="270461" y="15341"/>
                      </a:cubicBezTo>
                      <a:cubicBezTo>
                        <a:pt x="293649" y="25168"/>
                        <a:pt x="314467" y="39232"/>
                        <a:pt x="332344" y="57146"/>
                      </a:cubicBezTo>
                      <a:cubicBezTo>
                        <a:pt x="350221" y="75059"/>
                        <a:pt x="364266" y="95934"/>
                        <a:pt x="374056" y="119158"/>
                      </a:cubicBezTo>
                      <a:cubicBezTo>
                        <a:pt x="384216" y="143216"/>
                        <a:pt x="389360" y="168772"/>
                        <a:pt x="389360" y="195106"/>
                      </a:cubicBezTo>
                      <a:cubicBezTo>
                        <a:pt x="389360" y="221439"/>
                        <a:pt x="384216" y="246996"/>
                        <a:pt x="374056" y="271053"/>
                      </a:cubicBezTo>
                      <a:cubicBezTo>
                        <a:pt x="364248" y="294278"/>
                        <a:pt x="350221" y="315152"/>
                        <a:pt x="332344" y="333066"/>
                      </a:cubicBezTo>
                      <a:cubicBezTo>
                        <a:pt x="314467" y="350979"/>
                        <a:pt x="293649" y="365044"/>
                        <a:pt x="270461" y="374870"/>
                      </a:cubicBezTo>
                      <a:cubicBezTo>
                        <a:pt x="246459" y="385048"/>
                        <a:pt x="220977" y="390211"/>
                        <a:pt x="194680" y="390211"/>
                      </a:cubicBezTo>
                      <a:close/>
                    </a:path>
                  </a:pathLst>
                </a:custGeom>
                <a:solidFill>
                  <a:srgbClr val="0A0A0A">
                    <a:alpha val="96000"/>
                  </a:srgbClr>
                </a:solidFill>
                <a:ln w="1851" cap="flat">
                  <a:noFill/>
                  <a:prstDash val="solid"/>
                  <a:miter/>
                </a:ln>
              </p:spPr>
              <p:txBody>
                <a:bodyPr/>
                <a:lstStyle/>
                <a:p>
                  <a:endParaRPr lang="en-US"/>
                </a:p>
              </p:txBody>
            </p:sp>
            <p:sp>
              <p:nvSpPr>
                <p:cNvPr id="149" name="Freeform 148">
                  <a:extLst>
                    <a:ext uri="{FF2B5EF4-FFF2-40B4-BE49-F238E27FC236}">
                      <a16:creationId xmlns:a16="http://schemas.microsoft.com/office/drawing/2014/main" id="{BFD4341C-E2C0-925F-1AEF-05AEA682484C}"/>
                    </a:ext>
                  </a:extLst>
                </p:cNvPr>
                <p:cNvSpPr/>
                <p:nvPr/>
              </p:nvSpPr>
              <p:spPr>
                <a:xfrm>
                  <a:off x="6411527" y="6092222"/>
                  <a:ext cx="387454" cy="387879"/>
                </a:xfrm>
                <a:custGeom>
                  <a:avLst/>
                  <a:gdLst>
                    <a:gd name="csX0" fmla="*/ 193718 w 387454"/>
                    <a:gd name="csY0" fmla="*/ 387880 h 387879"/>
                    <a:gd name="csX1" fmla="*/ 118307 w 387454"/>
                    <a:gd name="csY1" fmla="*/ 372631 h 387879"/>
                    <a:gd name="csX2" fmla="*/ 56738 w 387454"/>
                    <a:gd name="csY2" fmla="*/ 331067 h 387879"/>
                    <a:gd name="csX3" fmla="*/ 15230 w 387454"/>
                    <a:gd name="csY3" fmla="*/ 269425 h 387879"/>
                    <a:gd name="csX4" fmla="*/ 0 w 387454"/>
                    <a:gd name="csY4" fmla="*/ 193940 h 387879"/>
                    <a:gd name="csX5" fmla="*/ 15230 w 387454"/>
                    <a:gd name="csY5" fmla="*/ 118455 h 387879"/>
                    <a:gd name="csX6" fmla="*/ 56738 w 387454"/>
                    <a:gd name="csY6" fmla="*/ 56813 h 387879"/>
                    <a:gd name="csX7" fmla="*/ 118307 w 387454"/>
                    <a:gd name="csY7" fmla="*/ 15249 h 387879"/>
                    <a:gd name="csX8" fmla="*/ 193718 w 387454"/>
                    <a:gd name="csY8" fmla="*/ 0 h 387879"/>
                    <a:gd name="csX9" fmla="*/ 269129 w 387454"/>
                    <a:gd name="csY9" fmla="*/ 15249 h 387879"/>
                    <a:gd name="csX10" fmla="*/ 330716 w 387454"/>
                    <a:gd name="csY10" fmla="*/ 56813 h 387879"/>
                    <a:gd name="csX11" fmla="*/ 372224 w 387454"/>
                    <a:gd name="csY11" fmla="*/ 118455 h 387879"/>
                    <a:gd name="csX12" fmla="*/ 387454 w 387454"/>
                    <a:gd name="csY12" fmla="*/ 193940 h 387879"/>
                    <a:gd name="csX13" fmla="*/ 372224 w 387454"/>
                    <a:gd name="csY13" fmla="*/ 269425 h 387879"/>
                    <a:gd name="csX14" fmla="*/ 330716 w 387454"/>
                    <a:gd name="csY14" fmla="*/ 331067 h 387879"/>
                    <a:gd name="csX15" fmla="*/ 269129 w 387454"/>
                    <a:gd name="csY15" fmla="*/ 372631 h 387879"/>
                    <a:gd name="csX16" fmla="*/ 193718 w 387454"/>
                    <a:gd name="csY16" fmla="*/ 387880 h 3878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7454" h="387879">
                      <a:moveTo>
                        <a:pt x="193718" y="387880"/>
                      </a:moveTo>
                      <a:cubicBezTo>
                        <a:pt x="167569" y="387880"/>
                        <a:pt x="142198" y="382754"/>
                        <a:pt x="118307" y="372631"/>
                      </a:cubicBezTo>
                      <a:cubicBezTo>
                        <a:pt x="95230" y="362860"/>
                        <a:pt x="74522" y="348870"/>
                        <a:pt x="56738" y="331067"/>
                      </a:cubicBezTo>
                      <a:cubicBezTo>
                        <a:pt x="38955" y="313246"/>
                        <a:pt x="24983" y="292520"/>
                        <a:pt x="15230" y="269425"/>
                      </a:cubicBezTo>
                      <a:cubicBezTo>
                        <a:pt x="5126" y="245515"/>
                        <a:pt x="0" y="220107"/>
                        <a:pt x="0" y="193940"/>
                      </a:cubicBezTo>
                      <a:cubicBezTo>
                        <a:pt x="0" y="167773"/>
                        <a:pt x="5126" y="142365"/>
                        <a:pt x="15230" y="118455"/>
                      </a:cubicBezTo>
                      <a:cubicBezTo>
                        <a:pt x="24983" y="95360"/>
                        <a:pt x="38955" y="74615"/>
                        <a:pt x="56738" y="56813"/>
                      </a:cubicBezTo>
                      <a:cubicBezTo>
                        <a:pt x="74522" y="38992"/>
                        <a:pt x="95249" y="25020"/>
                        <a:pt x="118307" y="15249"/>
                      </a:cubicBezTo>
                      <a:cubicBezTo>
                        <a:pt x="142198" y="5145"/>
                        <a:pt x="167551" y="0"/>
                        <a:pt x="193718" y="0"/>
                      </a:cubicBezTo>
                      <a:cubicBezTo>
                        <a:pt x="219885" y="0"/>
                        <a:pt x="245238" y="5126"/>
                        <a:pt x="269129" y="15249"/>
                      </a:cubicBezTo>
                      <a:cubicBezTo>
                        <a:pt x="292205" y="25020"/>
                        <a:pt x="312913" y="39010"/>
                        <a:pt x="330716" y="56813"/>
                      </a:cubicBezTo>
                      <a:cubicBezTo>
                        <a:pt x="348500" y="74634"/>
                        <a:pt x="362472" y="95360"/>
                        <a:pt x="372224" y="118455"/>
                      </a:cubicBezTo>
                      <a:cubicBezTo>
                        <a:pt x="382328" y="142365"/>
                        <a:pt x="387454" y="167773"/>
                        <a:pt x="387454" y="193940"/>
                      </a:cubicBezTo>
                      <a:cubicBezTo>
                        <a:pt x="387454" y="220107"/>
                        <a:pt x="382328" y="245515"/>
                        <a:pt x="372224" y="269425"/>
                      </a:cubicBezTo>
                      <a:cubicBezTo>
                        <a:pt x="362472" y="292520"/>
                        <a:pt x="348500" y="313265"/>
                        <a:pt x="330716" y="331067"/>
                      </a:cubicBezTo>
                      <a:cubicBezTo>
                        <a:pt x="312932" y="348888"/>
                        <a:pt x="292205" y="362860"/>
                        <a:pt x="269129" y="372631"/>
                      </a:cubicBezTo>
                      <a:cubicBezTo>
                        <a:pt x="245238" y="382735"/>
                        <a:pt x="219885" y="387880"/>
                        <a:pt x="193718" y="387880"/>
                      </a:cubicBezTo>
                      <a:close/>
                    </a:path>
                  </a:pathLst>
                </a:custGeom>
                <a:solidFill>
                  <a:srgbClr val="050505">
                    <a:alpha val="98000"/>
                  </a:srgbClr>
                </a:solidFill>
                <a:ln w="1851" cap="flat">
                  <a:noFill/>
                  <a:prstDash val="solid"/>
                  <a:miter/>
                </a:ln>
              </p:spPr>
              <p:txBody>
                <a:bodyPr/>
                <a:lstStyle/>
                <a:p>
                  <a:endParaRPr lang="en-US"/>
                </a:p>
              </p:txBody>
            </p:sp>
            <p:sp>
              <p:nvSpPr>
                <p:cNvPr id="150" name="Freeform 149">
                  <a:extLst>
                    <a:ext uri="{FF2B5EF4-FFF2-40B4-BE49-F238E27FC236}">
                      <a16:creationId xmlns:a16="http://schemas.microsoft.com/office/drawing/2014/main" id="{66F49981-E157-943C-B431-207ED1A0B4BE}"/>
                    </a:ext>
                  </a:extLst>
                </p:cNvPr>
                <p:cNvSpPr/>
                <p:nvPr/>
              </p:nvSpPr>
              <p:spPr>
                <a:xfrm>
                  <a:off x="6412452" y="6092389"/>
                  <a:ext cx="385585" cy="385585"/>
                </a:xfrm>
                <a:custGeom>
                  <a:avLst/>
                  <a:gdLst>
                    <a:gd name="csX0" fmla="*/ 192793 w 385585"/>
                    <a:gd name="csY0" fmla="*/ 385585 h 385585"/>
                    <a:gd name="csX1" fmla="*/ 117752 w 385585"/>
                    <a:gd name="csY1" fmla="*/ 370429 h 385585"/>
                    <a:gd name="csX2" fmla="*/ 56479 w 385585"/>
                    <a:gd name="csY2" fmla="*/ 329106 h 385585"/>
                    <a:gd name="csX3" fmla="*/ 15156 w 385585"/>
                    <a:gd name="csY3" fmla="*/ 267833 h 385585"/>
                    <a:gd name="csX4" fmla="*/ 0 w 385585"/>
                    <a:gd name="csY4" fmla="*/ 192792 h 385585"/>
                    <a:gd name="csX5" fmla="*/ 15156 w 385585"/>
                    <a:gd name="csY5" fmla="*/ 117752 h 385585"/>
                    <a:gd name="csX6" fmla="*/ 56479 w 385585"/>
                    <a:gd name="csY6" fmla="*/ 56479 h 385585"/>
                    <a:gd name="csX7" fmla="*/ 117752 w 385585"/>
                    <a:gd name="csY7" fmla="*/ 15156 h 385585"/>
                    <a:gd name="csX8" fmla="*/ 192793 w 385585"/>
                    <a:gd name="csY8" fmla="*/ 0 h 385585"/>
                    <a:gd name="csX9" fmla="*/ 267833 w 385585"/>
                    <a:gd name="csY9" fmla="*/ 15156 h 385585"/>
                    <a:gd name="csX10" fmla="*/ 329106 w 385585"/>
                    <a:gd name="csY10" fmla="*/ 56479 h 385585"/>
                    <a:gd name="csX11" fmla="*/ 370429 w 385585"/>
                    <a:gd name="csY11" fmla="*/ 117752 h 385585"/>
                    <a:gd name="csX12" fmla="*/ 385585 w 385585"/>
                    <a:gd name="csY12" fmla="*/ 192792 h 385585"/>
                    <a:gd name="csX13" fmla="*/ 370429 w 385585"/>
                    <a:gd name="csY13" fmla="*/ 267833 h 385585"/>
                    <a:gd name="csX14" fmla="*/ 329106 w 385585"/>
                    <a:gd name="csY14" fmla="*/ 329106 h 385585"/>
                    <a:gd name="csX15" fmla="*/ 267833 w 385585"/>
                    <a:gd name="csY15" fmla="*/ 370429 h 385585"/>
                    <a:gd name="csX16" fmla="*/ 192793 w 385585"/>
                    <a:gd name="csY16" fmla="*/ 385585 h 3855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5585" h="385585">
                      <a:moveTo>
                        <a:pt x="192793" y="385585"/>
                      </a:moveTo>
                      <a:cubicBezTo>
                        <a:pt x="166774" y="385585"/>
                        <a:pt x="141513" y="380496"/>
                        <a:pt x="117752" y="370429"/>
                      </a:cubicBezTo>
                      <a:cubicBezTo>
                        <a:pt x="94805" y="360713"/>
                        <a:pt x="74171" y="346815"/>
                        <a:pt x="56479" y="329106"/>
                      </a:cubicBezTo>
                      <a:cubicBezTo>
                        <a:pt x="38769" y="311395"/>
                        <a:pt x="24872" y="290780"/>
                        <a:pt x="15156" y="267833"/>
                      </a:cubicBezTo>
                      <a:cubicBezTo>
                        <a:pt x="5108" y="244072"/>
                        <a:pt x="0" y="218811"/>
                        <a:pt x="0" y="192792"/>
                      </a:cubicBezTo>
                      <a:cubicBezTo>
                        <a:pt x="0" y="166773"/>
                        <a:pt x="5089" y="141513"/>
                        <a:pt x="15156" y="117752"/>
                      </a:cubicBezTo>
                      <a:cubicBezTo>
                        <a:pt x="24872" y="94805"/>
                        <a:pt x="38769" y="74171"/>
                        <a:pt x="56479" y="56479"/>
                      </a:cubicBezTo>
                      <a:cubicBezTo>
                        <a:pt x="74189" y="38769"/>
                        <a:pt x="94805" y="24872"/>
                        <a:pt x="117752" y="15156"/>
                      </a:cubicBezTo>
                      <a:cubicBezTo>
                        <a:pt x="141513" y="5108"/>
                        <a:pt x="166774" y="0"/>
                        <a:pt x="192793" y="0"/>
                      </a:cubicBezTo>
                      <a:cubicBezTo>
                        <a:pt x="218812" y="0"/>
                        <a:pt x="244072" y="5089"/>
                        <a:pt x="267833" y="15156"/>
                      </a:cubicBezTo>
                      <a:cubicBezTo>
                        <a:pt x="290780" y="24872"/>
                        <a:pt x="311414" y="38769"/>
                        <a:pt x="329106" y="56479"/>
                      </a:cubicBezTo>
                      <a:cubicBezTo>
                        <a:pt x="346816" y="74189"/>
                        <a:pt x="360713" y="94805"/>
                        <a:pt x="370429" y="117752"/>
                      </a:cubicBezTo>
                      <a:cubicBezTo>
                        <a:pt x="380478" y="141513"/>
                        <a:pt x="385585" y="166773"/>
                        <a:pt x="385585" y="192792"/>
                      </a:cubicBezTo>
                      <a:cubicBezTo>
                        <a:pt x="385585" y="218811"/>
                        <a:pt x="380496" y="244072"/>
                        <a:pt x="370429" y="267833"/>
                      </a:cubicBezTo>
                      <a:cubicBezTo>
                        <a:pt x="360713" y="290780"/>
                        <a:pt x="346816" y="311414"/>
                        <a:pt x="329106" y="329106"/>
                      </a:cubicBezTo>
                      <a:cubicBezTo>
                        <a:pt x="311396" y="346815"/>
                        <a:pt x="290780" y="360713"/>
                        <a:pt x="267833" y="370429"/>
                      </a:cubicBezTo>
                      <a:cubicBezTo>
                        <a:pt x="244072" y="380477"/>
                        <a:pt x="218812" y="385585"/>
                        <a:pt x="192793" y="385585"/>
                      </a:cubicBezTo>
                      <a:close/>
                    </a:path>
                  </a:pathLst>
                </a:custGeom>
                <a:solidFill>
                  <a:srgbClr val="000000"/>
                </a:solidFill>
                <a:ln w="1851" cap="flat">
                  <a:noFill/>
                  <a:prstDash val="solid"/>
                  <a:miter/>
                </a:ln>
              </p:spPr>
              <p:txBody>
                <a:bodyPr/>
                <a:lstStyle/>
                <a:p>
                  <a:endParaRPr lang="en-US"/>
                </a:p>
              </p:txBody>
            </p:sp>
          </p:grpSp>
          <p:grpSp>
            <p:nvGrpSpPr>
              <p:cNvPr id="93" name="Graphic 424">
                <a:extLst>
                  <a:ext uri="{FF2B5EF4-FFF2-40B4-BE49-F238E27FC236}">
                    <a16:creationId xmlns:a16="http://schemas.microsoft.com/office/drawing/2014/main" id="{DAC1A05F-8D7F-1FC7-4B31-709D35944D64}"/>
                  </a:ext>
                </a:extLst>
              </p:cNvPr>
              <p:cNvGrpSpPr/>
              <p:nvPr/>
            </p:nvGrpSpPr>
            <p:grpSpPr>
              <a:xfrm>
                <a:off x="6404063" y="6080650"/>
                <a:ext cx="407082" cy="407081"/>
                <a:chOff x="6404063" y="6080650"/>
                <a:chExt cx="407082" cy="407081"/>
              </a:xfrm>
            </p:grpSpPr>
            <p:sp>
              <p:nvSpPr>
                <p:cNvPr id="94" name="Freeform 93">
                  <a:extLst>
                    <a:ext uri="{FF2B5EF4-FFF2-40B4-BE49-F238E27FC236}">
                      <a16:creationId xmlns:a16="http://schemas.microsoft.com/office/drawing/2014/main" id="{0DDBF475-5EF0-CC45-922F-F49B0716C40B}"/>
                    </a:ext>
                  </a:extLst>
                </p:cNvPr>
                <p:cNvSpPr/>
                <p:nvPr/>
              </p:nvSpPr>
              <p:spPr>
                <a:xfrm>
                  <a:off x="6404063" y="6080650"/>
                  <a:ext cx="407082" cy="407081"/>
                </a:xfrm>
                <a:custGeom>
                  <a:avLst/>
                  <a:gdLst>
                    <a:gd name="csX0" fmla="*/ 205105 w 407082"/>
                    <a:gd name="csY0" fmla="*/ 6 h 407081"/>
                    <a:gd name="csX1" fmla="*/ 407076 w 407082"/>
                    <a:gd name="csY1" fmla="*/ 205105 h 407081"/>
                    <a:gd name="csX2" fmla="*/ 201996 w 407082"/>
                    <a:gd name="csY2" fmla="*/ 407076 h 407081"/>
                    <a:gd name="csX3" fmla="*/ 6 w 407082"/>
                    <a:gd name="csY3" fmla="*/ 201996 h 407081"/>
                    <a:gd name="csX4" fmla="*/ 205086 w 407082"/>
                    <a:gd name="csY4" fmla="*/ 6 h 407081"/>
                  </a:gdLst>
                  <a:ahLst/>
                  <a:cxnLst>
                    <a:cxn ang="0">
                      <a:pos x="csX0" y="csY0"/>
                    </a:cxn>
                    <a:cxn ang="0">
                      <a:pos x="csX1" y="csY1"/>
                    </a:cxn>
                    <a:cxn ang="0">
                      <a:pos x="csX2" y="csY2"/>
                    </a:cxn>
                    <a:cxn ang="0">
                      <a:pos x="csX3" y="csY3"/>
                    </a:cxn>
                    <a:cxn ang="0">
                      <a:pos x="csX4" y="csY4"/>
                    </a:cxn>
                  </a:cxnLst>
                  <a:rect l="l" t="t" r="r" b="b"/>
                  <a:pathLst>
                    <a:path w="407082" h="407081">
                      <a:moveTo>
                        <a:pt x="205105" y="6"/>
                      </a:moveTo>
                      <a:cubicBezTo>
                        <a:pt x="317508" y="857"/>
                        <a:pt x="407946" y="92683"/>
                        <a:pt x="407076" y="205105"/>
                      </a:cubicBezTo>
                      <a:cubicBezTo>
                        <a:pt x="406225" y="317509"/>
                        <a:pt x="314400" y="407927"/>
                        <a:pt x="201996" y="407076"/>
                      </a:cubicBezTo>
                      <a:cubicBezTo>
                        <a:pt x="89592" y="406225"/>
                        <a:pt x="-845" y="314399"/>
                        <a:pt x="6" y="201996"/>
                      </a:cubicBezTo>
                      <a:cubicBezTo>
                        <a:pt x="857" y="89592"/>
                        <a:pt x="92683" y="-845"/>
                        <a:pt x="205086" y="6"/>
                      </a:cubicBezTo>
                      <a:close/>
                    </a:path>
                  </a:pathLst>
                </a:custGeom>
                <a:solidFill>
                  <a:srgbClr val="000000"/>
                </a:solidFill>
                <a:ln w="1851" cap="flat">
                  <a:noFill/>
                  <a:prstDash val="solid"/>
                  <a:miter/>
                </a:ln>
              </p:spPr>
              <p:txBody>
                <a:bodyPr/>
                <a:lstStyle/>
                <a:p>
                  <a:endParaRPr lang="en-US"/>
                </a:p>
              </p:txBody>
            </p:sp>
            <p:sp>
              <p:nvSpPr>
                <p:cNvPr id="95" name="Freeform 94">
                  <a:extLst>
                    <a:ext uri="{FF2B5EF4-FFF2-40B4-BE49-F238E27FC236}">
                      <a16:creationId xmlns:a16="http://schemas.microsoft.com/office/drawing/2014/main" id="{ECE03F71-8817-DB87-09A6-D06E85625AA6}"/>
                    </a:ext>
                  </a:extLst>
                </p:cNvPr>
                <p:cNvSpPr/>
                <p:nvPr/>
              </p:nvSpPr>
              <p:spPr>
                <a:xfrm>
                  <a:off x="6448131" y="6122868"/>
                  <a:ext cx="319001" cy="319019"/>
                </a:xfrm>
                <a:custGeom>
                  <a:avLst/>
                  <a:gdLst>
                    <a:gd name="csX0" fmla="*/ 319002 w 319001"/>
                    <a:gd name="csY0" fmla="*/ 159519 h 319019"/>
                    <a:gd name="csX1" fmla="*/ 159501 w 319001"/>
                    <a:gd name="csY1" fmla="*/ 319020 h 319019"/>
                    <a:gd name="csX2" fmla="*/ 0 w 319001"/>
                    <a:gd name="csY2" fmla="*/ 159519 h 319019"/>
                    <a:gd name="csX3" fmla="*/ 159501 w 319001"/>
                    <a:gd name="csY3" fmla="*/ 0 h 319019"/>
                    <a:gd name="csX4" fmla="*/ 319002 w 319001"/>
                    <a:gd name="csY4" fmla="*/ 159519 h 319019"/>
                  </a:gdLst>
                  <a:ahLst/>
                  <a:cxnLst>
                    <a:cxn ang="0">
                      <a:pos x="csX0" y="csY0"/>
                    </a:cxn>
                    <a:cxn ang="0">
                      <a:pos x="csX1" y="csY1"/>
                    </a:cxn>
                    <a:cxn ang="0">
                      <a:pos x="csX2" y="csY2"/>
                    </a:cxn>
                    <a:cxn ang="0">
                      <a:pos x="csX3" y="csY3"/>
                    </a:cxn>
                    <a:cxn ang="0">
                      <a:pos x="csX4" y="csY4"/>
                    </a:cxn>
                  </a:cxnLst>
                  <a:rect l="l" t="t" r="r" b="b"/>
                  <a:pathLst>
                    <a:path w="319001" h="319019">
                      <a:moveTo>
                        <a:pt x="319002" y="159519"/>
                      </a:moveTo>
                      <a:cubicBezTo>
                        <a:pt x="319002" y="247606"/>
                        <a:pt x="247588" y="319020"/>
                        <a:pt x="159501" y="319020"/>
                      </a:cubicBezTo>
                      <a:cubicBezTo>
                        <a:pt x="71414" y="319020"/>
                        <a:pt x="0" y="247606"/>
                        <a:pt x="0" y="159519"/>
                      </a:cubicBezTo>
                      <a:cubicBezTo>
                        <a:pt x="0" y="71432"/>
                        <a:pt x="71414" y="0"/>
                        <a:pt x="159501" y="0"/>
                      </a:cubicBezTo>
                      <a:cubicBezTo>
                        <a:pt x="247588" y="0"/>
                        <a:pt x="319002" y="71413"/>
                        <a:pt x="319002" y="159519"/>
                      </a:cubicBezTo>
                      <a:close/>
                    </a:path>
                  </a:pathLst>
                </a:custGeom>
                <a:solidFill>
                  <a:srgbClr val="1D1D1B"/>
                </a:solidFill>
                <a:ln w="1851" cap="flat">
                  <a:noFill/>
                  <a:prstDash val="solid"/>
                  <a:miter/>
                </a:ln>
              </p:spPr>
              <p:txBody>
                <a:bodyPr/>
                <a:lstStyle/>
                <a:p>
                  <a:endParaRPr lang="en-US"/>
                </a:p>
              </p:txBody>
            </p:sp>
            <p:pic>
              <p:nvPicPr>
                <p:cNvPr id="96" name="Picture 95">
                  <a:extLst>
                    <a:ext uri="{FF2B5EF4-FFF2-40B4-BE49-F238E27FC236}">
                      <a16:creationId xmlns:a16="http://schemas.microsoft.com/office/drawing/2014/main" id="{820507FD-1667-18BF-00BB-AAB960531EAA}"/>
                    </a:ext>
                  </a:extLst>
                </p:cNvPr>
                <p:cNvPicPr>
                  <a:picLocks noChangeAspect="1"/>
                </p:cNvPicPr>
                <p:nvPr/>
              </p:nvPicPr>
              <p:blipFill>
                <a:blip r:embed="rId17"/>
                <a:stretch>
                  <a:fillRect/>
                </a:stretch>
              </p:blipFill>
              <p:spPr>
                <a:xfrm>
                  <a:off x="6459105" y="6133545"/>
                  <a:ext cx="297127" cy="297571"/>
                </a:xfrm>
                <a:custGeom>
                  <a:avLst/>
                  <a:gdLst>
                    <a:gd name="csX0" fmla="*/ 787 w 297127"/>
                    <a:gd name="csY0" fmla="*/ 668 h 297571"/>
                    <a:gd name="csX1" fmla="*/ 297914 w 297127"/>
                    <a:gd name="csY1" fmla="*/ 668 h 297571"/>
                    <a:gd name="csX2" fmla="*/ 297914 w 297127"/>
                    <a:gd name="csY2" fmla="*/ 298240 h 297571"/>
                    <a:gd name="csX3" fmla="*/ 787 w 297127"/>
                    <a:gd name="csY3" fmla="*/ 298240 h 297571"/>
                  </a:gdLst>
                  <a:ahLst/>
                  <a:cxnLst>
                    <a:cxn ang="0">
                      <a:pos x="csX0" y="csY0"/>
                    </a:cxn>
                    <a:cxn ang="0">
                      <a:pos x="csX1" y="csY1"/>
                    </a:cxn>
                    <a:cxn ang="0">
                      <a:pos x="csX2" y="csY2"/>
                    </a:cxn>
                    <a:cxn ang="0">
                      <a:pos x="csX3" y="csY3"/>
                    </a:cxn>
                  </a:cxnLst>
                  <a:rect l="l" t="t" r="r" b="b"/>
                  <a:pathLst>
                    <a:path w="297127" h="297571">
                      <a:moveTo>
                        <a:pt x="787" y="668"/>
                      </a:moveTo>
                      <a:lnTo>
                        <a:pt x="297914" y="668"/>
                      </a:lnTo>
                      <a:lnTo>
                        <a:pt x="297914" y="298240"/>
                      </a:lnTo>
                      <a:lnTo>
                        <a:pt x="787" y="298240"/>
                      </a:lnTo>
                      <a:close/>
                    </a:path>
                  </a:pathLst>
                </a:custGeom>
              </p:spPr>
            </p:pic>
            <p:pic>
              <p:nvPicPr>
                <p:cNvPr id="97" name="Picture 96">
                  <a:extLst>
                    <a:ext uri="{FF2B5EF4-FFF2-40B4-BE49-F238E27FC236}">
                      <a16:creationId xmlns:a16="http://schemas.microsoft.com/office/drawing/2014/main" id="{8BB441FD-EF7D-A01A-AA71-8183B409E3CE}"/>
                    </a:ext>
                  </a:extLst>
                </p:cNvPr>
                <p:cNvPicPr>
                  <a:picLocks noChangeAspect="1"/>
                </p:cNvPicPr>
                <p:nvPr/>
              </p:nvPicPr>
              <p:blipFill>
                <a:blip r:embed="rId18"/>
                <a:stretch>
                  <a:fillRect/>
                </a:stretch>
              </p:blipFill>
              <p:spPr>
                <a:xfrm>
                  <a:off x="6463103" y="6137542"/>
                  <a:ext cx="289133" cy="289577"/>
                </a:xfrm>
                <a:custGeom>
                  <a:avLst/>
                  <a:gdLst>
                    <a:gd name="csX0" fmla="*/ 796 w 289133"/>
                    <a:gd name="csY0" fmla="*/ 677 h 289577"/>
                    <a:gd name="csX1" fmla="*/ 289929 w 289133"/>
                    <a:gd name="csY1" fmla="*/ 677 h 289577"/>
                    <a:gd name="csX2" fmla="*/ 289929 w 289133"/>
                    <a:gd name="csY2" fmla="*/ 290255 h 289577"/>
                    <a:gd name="csX3" fmla="*/ 796 w 289133"/>
                    <a:gd name="csY3" fmla="*/ 290255 h 289577"/>
                  </a:gdLst>
                  <a:ahLst/>
                  <a:cxnLst>
                    <a:cxn ang="0">
                      <a:pos x="csX0" y="csY0"/>
                    </a:cxn>
                    <a:cxn ang="0">
                      <a:pos x="csX1" y="csY1"/>
                    </a:cxn>
                    <a:cxn ang="0">
                      <a:pos x="csX2" y="csY2"/>
                    </a:cxn>
                    <a:cxn ang="0">
                      <a:pos x="csX3" y="csY3"/>
                    </a:cxn>
                  </a:cxnLst>
                  <a:rect l="l" t="t" r="r" b="b"/>
                  <a:pathLst>
                    <a:path w="289133" h="289577">
                      <a:moveTo>
                        <a:pt x="796" y="677"/>
                      </a:moveTo>
                      <a:lnTo>
                        <a:pt x="289929" y="677"/>
                      </a:lnTo>
                      <a:lnTo>
                        <a:pt x="289929" y="290255"/>
                      </a:lnTo>
                      <a:lnTo>
                        <a:pt x="796" y="290255"/>
                      </a:lnTo>
                      <a:close/>
                    </a:path>
                  </a:pathLst>
                </a:custGeom>
              </p:spPr>
            </p:pic>
            <p:pic>
              <p:nvPicPr>
                <p:cNvPr id="98" name="Picture 97">
                  <a:extLst>
                    <a:ext uri="{FF2B5EF4-FFF2-40B4-BE49-F238E27FC236}">
                      <a16:creationId xmlns:a16="http://schemas.microsoft.com/office/drawing/2014/main" id="{9566D30D-8DBB-E4A0-DCE4-BA0AF5D1AE91}"/>
                    </a:ext>
                  </a:extLst>
                </p:cNvPr>
                <p:cNvPicPr>
                  <a:picLocks noChangeAspect="1"/>
                </p:cNvPicPr>
                <p:nvPr/>
              </p:nvPicPr>
              <p:blipFill>
                <a:blip r:embed="rId19"/>
                <a:stretch>
                  <a:fillRect/>
                </a:stretch>
              </p:blipFill>
              <p:spPr>
                <a:xfrm>
                  <a:off x="6416468" y="6085578"/>
                  <a:ext cx="382846" cy="193643"/>
                </a:xfrm>
                <a:custGeom>
                  <a:avLst/>
                  <a:gdLst>
                    <a:gd name="csX0" fmla="*/ 690 w 382846"/>
                    <a:gd name="csY0" fmla="*/ 731 h 193643"/>
                    <a:gd name="csX1" fmla="*/ 383537 w 382846"/>
                    <a:gd name="csY1" fmla="*/ 731 h 193643"/>
                    <a:gd name="csX2" fmla="*/ 383537 w 382846"/>
                    <a:gd name="csY2" fmla="*/ 194375 h 193643"/>
                    <a:gd name="csX3" fmla="*/ 690 w 382846"/>
                    <a:gd name="csY3" fmla="*/ 194375 h 193643"/>
                  </a:gdLst>
                  <a:ahLst/>
                  <a:cxnLst>
                    <a:cxn ang="0">
                      <a:pos x="csX0" y="csY0"/>
                    </a:cxn>
                    <a:cxn ang="0">
                      <a:pos x="csX1" y="csY1"/>
                    </a:cxn>
                    <a:cxn ang="0">
                      <a:pos x="csX2" y="csY2"/>
                    </a:cxn>
                    <a:cxn ang="0">
                      <a:pos x="csX3" y="csY3"/>
                    </a:cxn>
                  </a:cxnLst>
                  <a:rect l="l" t="t" r="r" b="b"/>
                  <a:pathLst>
                    <a:path w="382846" h="193643">
                      <a:moveTo>
                        <a:pt x="690" y="731"/>
                      </a:moveTo>
                      <a:lnTo>
                        <a:pt x="383537" y="731"/>
                      </a:lnTo>
                      <a:lnTo>
                        <a:pt x="383537" y="194375"/>
                      </a:lnTo>
                      <a:lnTo>
                        <a:pt x="690" y="194375"/>
                      </a:lnTo>
                      <a:close/>
                    </a:path>
                  </a:pathLst>
                </a:custGeom>
              </p:spPr>
            </p:pic>
          </p:grpSp>
        </p:grpSp>
        <p:grpSp>
          <p:nvGrpSpPr>
            <p:cNvPr id="21" name="Graphic 424">
              <a:extLst>
                <a:ext uri="{FF2B5EF4-FFF2-40B4-BE49-F238E27FC236}">
                  <a16:creationId xmlns:a16="http://schemas.microsoft.com/office/drawing/2014/main" id="{A3DB3479-2BD6-6D3F-9882-267D54C6DE69}"/>
                </a:ext>
              </a:extLst>
            </p:cNvPr>
            <p:cNvGrpSpPr/>
            <p:nvPr/>
          </p:nvGrpSpPr>
          <p:grpSpPr>
            <a:xfrm>
              <a:off x="4941970" y="4759459"/>
              <a:ext cx="3335618" cy="1505124"/>
              <a:chOff x="4941970" y="4759459"/>
              <a:chExt cx="3335618" cy="1505124"/>
            </a:xfrm>
            <a:solidFill>
              <a:srgbClr val="58595B"/>
            </a:solidFill>
          </p:grpSpPr>
          <p:sp>
            <p:nvSpPr>
              <p:cNvPr id="22" name="Freeform 21">
                <a:extLst>
                  <a:ext uri="{FF2B5EF4-FFF2-40B4-BE49-F238E27FC236}">
                    <a16:creationId xmlns:a16="http://schemas.microsoft.com/office/drawing/2014/main" id="{D876E9A3-F001-DF47-7BD9-82D8B5D5D764}"/>
                  </a:ext>
                </a:extLst>
              </p:cNvPr>
              <p:cNvSpPr/>
              <p:nvPr/>
            </p:nvSpPr>
            <p:spPr>
              <a:xfrm>
                <a:off x="4941970" y="6161119"/>
                <a:ext cx="101411" cy="78612"/>
              </a:xfrm>
              <a:custGeom>
                <a:avLst/>
                <a:gdLst>
                  <a:gd name="csX0" fmla="*/ 99505 w 101411"/>
                  <a:gd name="csY0" fmla="*/ 61013 h 78612"/>
                  <a:gd name="csX1" fmla="*/ 0 w 101411"/>
                  <a:gd name="csY1" fmla="*/ 78612 h 78612"/>
                  <a:gd name="csX2" fmla="*/ 1869 w 101411"/>
                  <a:gd name="csY2" fmla="*/ 65344 h 78612"/>
                  <a:gd name="csX3" fmla="*/ 50817 w 101411"/>
                  <a:gd name="csY3" fmla="*/ 57146 h 78612"/>
                  <a:gd name="csX4" fmla="*/ 87828 w 101411"/>
                  <a:gd name="csY4" fmla="*/ 52020 h 78612"/>
                  <a:gd name="csX5" fmla="*/ 87865 w 101411"/>
                  <a:gd name="csY5" fmla="*/ 51742 h 78612"/>
                  <a:gd name="csX6" fmla="*/ 53981 w 101411"/>
                  <a:gd name="csY6" fmla="*/ 35864 h 78612"/>
                  <a:gd name="csX7" fmla="*/ 9253 w 101411"/>
                  <a:gd name="csY7" fmla="*/ 13120 h 78612"/>
                  <a:gd name="csX8" fmla="*/ 11103 w 101411"/>
                  <a:gd name="csY8" fmla="*/ 0 h 78612"/>
                  <a:gd name="csX9" fmla="*/ 101411 w 101411"/>
                  <a:gd name="csY9" fmla="*/ 47467 h 78612"/>
                  <a:gd name="csX10" fmla="*/ 99487 w 101411"/>
                  <a:gd name="csY10" fmla="*/ 61013 h 786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1411" h="78612">
                    <a:moveTo>
                      <a:pt x="99505" y="61013"/>
                    </a:moveTo>
                    <a:lnTo>
                      <a:pt x="0" y="78612"/>
                    </a:lnTo>
                    <a:lnTo>
                      <a:pt x="1869" y="65344"/>
                    </a:lnTo>
                    <a:lnTo>
                      <a:pt x="50817" y="57146"/>
                    </a:lnTo>
                    <a:cubicBezTo>
                      <a:pt x="64233" y="54869"/>
                      <a:pt x="76318" y="52982"/>
                      <a:pt x="87828" y="52020"/>
                    </a:cubicBezTo>
                    <a:lnTo>
                      <a:pt x="87865" y="51742"/>
                    </a:lnTo>
                    <a:cubicBezTo>
                      <a:pt x="77243" y="47504"/>
                      <a:pt x="65806" y="41860"/>
                      <a:pt x="53981" y="35864"/>
                    </a:cubicBezTo>
                    <a:lnTo>
                      <a:pt x="9253" y="13120"/>
                    </a:lnTo>
                    <a:lnTo>
                      <a:pt x="11103" y="0"/>
                    </a:lnTo>
                    <a:lnTo>
                      <a:pt x="101411" y="47467"/>
                    </a:lnTo>
                    <a:lnTo>
                      <a:pt x="99487" y="61013"/>
                    </a:lnTo>
                    <a:close/>
                  </a:path>
                </a:pathLst>
              </a:custGeom>
              <a:solidFill>
                <a:srgbClr val="58595B"/>
              </a:solidFill>
              <a:ln w="1851" cap="flat">
                <a:noFill/>
                <a:prstDash val="solid"/>
                <a:miter/>
              </a:ln>
            </p:spPr>
            <p:txBody>
              <a:bodyPr/>
              <a:lstStyle/>
              <a:p>
                <a:endParaRPr lang="en-US"/>
              </a:p>
            </p:txBody>
          </p:sp>
          <p:sp>
            <p:nvSpPr>
              <p:cNvPr id="23" name="Freeform 22">
                <a:extLst>
                  <a:ext uri="{FF2B5EF4-FFF2-40B4-BE49-F238E27FC236}">
                    <a16:creationId xmlns:a16="http://schemas.microsoft.com/office/drawing/2014/main" id="{0FD083A7-C078-AABF-F597-F4A60CBE9A13}"/>
                  </a:ext>
                </a:extLst>
              </p:cNvPr>
              <p:cNvSpPr/>
              <p:nvPr/>
            </p:nvSpPr>
            <p:spPr>
              <a:xfrm>
                <a:off x="4955683" y="6096552"/>
                <a:ext cx="104464" cy="68878"/>
              </a:xfrm>
              <a:custGeom>
                <a:avLst/>
                <a:gdLst>
                  <a:gd name="csX0" fmla="*/ 59422 w 104464"/>
                  <a:gd name="csY0" fmla="*/ 11603 h 68878"/>
                  <a:gd name="csX1" fmla="*/ 52464 w 104464"/>
                  <a:gd name="csY1" fmla="*/ 48300 h 68878"/>
                  <a:gd name="csX2" fmla="*/ 86496 w 104464"/>
                  <a:gd name="csY2" fmla="*/ 54758 h 68878"/>
                  <a:gd name="csX3" fmla="*/ 94250 w 104464"/>
                  <a:gd name="csY3" fmla="*/ 13861 h 68878"/>
                  <a:gd name="csX4" fmla="*/ 104465 w 104464"/>
                  <a:gd name="csY4" fmla="*/ 15804 h 68878"/>
                  <a:gd name="csX5" fmla="*/ 94398 w 104464"/>
                  <a:gd name="csY5" fmla="*/ 68878 h 68878"/>
                  <a:gd name="csX6" fmla="*/ 0 w 104464"/>
                  <a:gd name="csY6" fmla="*/ 50983 h 68878"/>
                  <a:gd name="csX7" fmla="*/ 9660 w 104464"/>
                  <a:gd name="csY7" fmla="*/ 0 h 68878"/>
                  <a:gd name="csX8" fmla="*/ 19875 w 104464"/>
                  <a:gd name="csY8" fmla="*/ 1943 h 68878"/>
                  <a:gd name="csX9" fmla="*/ 12528 w 104464"/>
                  <a:gd name="csY9" fmla="*/ 40731 h 68878"/>
                  <a:gd name="csX10" fmla="*/ 42360 w 104464"/>
                  <a:gd name="csY10" fmla="*/ 46394 h 68878"/>
                  <a:gd name="csX11" fmla="*/ 49318 w 104464"/>
                  <a:gd name="csY11" fmla="*/ 9697 h 68878"/>
                  <a:gd name="csX12" fmla="*/ 59403 w 104464"/>
                  <a:gd name="csY12" fmla="*/ 11603 h 688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464" h="68878">
                    <a:moveTo>
                      <a:pt x="59422" y="11603"/>
                    </a:moveTo>
                    <a:lnTo>
                      <a:pt x="52464" y="48300"/>
                    </a:lnTo>
                    <a:lnTo>
                      <a:pt x="86496" y="54758"/>
                    </a:lnTo>
                    <a:lnTo>
                      <a:pt x="94250" y="13861"/>
                    </a:lnTo>
                    <a:lnTo>
                      <a:pt x="104465" y="15804"/>
                    </a:lnTo>
                    <a:lnTo>
                      <a:pt x="94398" y="68878"/>
                    </a:lnTo>
                    <a:lnTo>
                      <a:pt x="0" y="50983"/>
                    </a:lnTo>
                    <a:lnTo>
                      <a:pt x="9660" y="0"/>
                    </a:lnTo>
                    <a:lnTo>
                      <a:pt x="19875" y="1943"/>
                    </a:lnTo>
                    <a:lnTo>
                      <a:pt x="12528" y="40731"/>
                    </a:lnTo>
                    <a:lnTo>
                      <a:pt x="42360" y="46394"/>
                    </a:lnTo>
                    <a:lnTo>
                      <a:pt x="49318" y="9697"/>
                    </a:lnTo>
                    <a:lnTo>
                      <a:pt x="59403" y="11603"/>
                    </a:lnTo>
                    <a:close/>
                  </a:path>
                </a:pathLst>
              </a:custGeom>
              <a:solidFill>
                <a:srgbClr val="58595B"/>
              </a:solidFill>
              <a:ln w="1851" cap="flat">
                <a:noFill/>
                <a:prstDash val="solid"/>
                <a:miter/>
              </a:ln>
            </p:spPr>
            <p:txBody>
              <a:bodyPr/>
              <a:lstStyle/>
              <a:p>
                <a:endParaRPr lang="en-US"/>
              </a:p>
            </p:txBody>
          </p:sp>
          <p:sp>
            <p:nvSpPr>
              <p:cNvPr id="24" name="Freeform 23">
                <a:extLst>
                  <a:ext uri="{FF2B5EF4-FFF2-40B4-BE49-F238E27FC236}">
                    <a16:creationId xmlns:a16="http://schemas.microsoft.com/office/drawing/2014/main" id="{83D2DC19-F86B-E78B-C3EE-5DD4505DCC79}"/>
                  </a:ext>
                </a:extLst>
              </p:cNvPr>
              <p:cNvSpPr/>
              <p:nvPr/>
            </p:nvSpPr>
            <p:spPr>
              <a:xfrm>
                <a:off x="4971098" y="6023020"/>
                <a:ext cx="106685" cy="74643"/>
              </a:xfrm>
              <a:custGeom>
                <a:avLst/>
                <a:gdLst>
                  <a:gd name="csX0" fmla="*/ 18 w 106685"/>
                  <a:gd name="csY0" fmla="*/ 52751 h 74643"/>
                  <a:gd name="csX1" fmla="*/ 3572 w 106685"/>
                  <a:gd name="csY1" fmla="*/ 29138 h 74643"/>
                  <a:gd name="csX2" fmla="*/ 17617 w 106685"/>
                  <a:gd name="csY2" fmla="*/ 3914 h 74643"/>
                  <a:gd name="csX3" fmla="*/ 37122 w 106685"/>
                  <a:gd name="csY3" fmla="*/ 787 h 74643"/>
                  <a:gd name="csX4" fmla="*/ 56794 w 106685"/>
                  <a:gd name="csY4" fmla="*/ 24067 h 74643"/>
                  <a:gd name="csX5" fmla="*/ 57201 w 106685"/>
                  <a:gd name="csY5" fmla="*/ 24159 h 74643"/>
                  <a:gd name="csX6" fmla="*/ 79315 w 106685"/>
                  <a:gd name="csY6" fmla="*/ 14907 h 74643"/>
                  <a:gd name="csX7" fmla="*/ 106685 w 106685"/>
                  <a:gd name="csY7" fmla="*/ 13796 h 74643"/>
                  <a:gd name="csX8" fmla="*/ 103725 w 106685"/>
                  <a:gd name="csY8" fmla="*/ 26269 h 74643"/>
                  <a:gd name="csX9" fmla="*/ 79908 w 106685"/>
                  <a:gd name="csY9" fmla="*/ 27194 h 74643"/>
                  <a:gd name="csX10" fmla="*/ 57294 w 106685"/>
                  <a:gd name="csY10" fmla="*/ 41592 h 74643"/>
                  <a:gd name="csX11" fmla="*/ 54592 w 106685"/>
                  <a:gd name="csY11" fmla="*/ 52954 h 74643"/>
                  <a:gd name="csX12" fmla="*/ 95082 w 106685"/>
                  <a:gd name="csY12" fmla="*/ 62577 h 74643"/>
                  <a:gd name="csX13" fmla="*/ 92214 w 106685"/>
                  <a:gd name="csY13" fmla="*/ 74643 h 74643"/>
                  <a:gd name="csX14" fmla="*/ 0 w 106685"/>
                  <a:gd name="csY14" fmla="*/ 52732 h 74643"/>
                  <a:gd name="csX15" fmla="*/ 45469 w 106685"/>
                  <a:gd name="csY15" fmla="*/ 50808 h 74643"/>
                  <a:gd name="csX16" fmla="*/ 48392 w 106685"/>
                  <a:gd name="csY16" fmla="*/ 38464 h 74643"/>
                  <a:gd name="csX17" fmla="*/ 35661 w 106685"/>
                  <a:gd name="csY17" fmla="*/ 13167 h 74643"/>
                  <a:gd name="csX18" fmla="*/ 13084 w 106685"/>
                  <a:gd name="csY18" fmla="*/ 30507 h 74643"/>
                  <a:gd name="csX19" fmla="*/ 11363 w 106685"/>
                  <a:gd name="csY19" fmla="*/ 42702 h 74643"/>
                  <a:gd name="csX20" fmla="*/ 45469 w 106685"/>
                  <a:gd name="csY20" fmla="*/ 50808 h 746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6685" h="74643">
                    <a:moveTo>
                      <a:pt x="18" y="52751"/>
                    </a:moveTo>
                    <a:cubicBezTo>
                      <a:pt x="222" y="46348"/>
                      <a:pt x="1610" y="37447"/>
                      <a:pt x="3572" y="29138"/>
                    </a:cubicBezTo>
                    <a:cubicBezTo>
                      <a:pt x="6644" y="16239"/>
                      <a:pt x="10974" y="8485"/>
                      <a:pt x="17617" y="3914"/>
                    </a:cubicBezTo>
                    <a:cubicBezTo>
                      <a:pt x="22892" y="195"/>
                      <a:pt x="29905" y="-934"/>
                      <a:pt x="37122" y="787"/>
                    </a:cubicBezTo>
                    <a:cubicBezTo>
                      <a:pt x="49466" y="3711"/>
                      <a:pt x="55795" y="13426"/>
                      <a:pt x="56794" y="24067"/>
                    </a:cubicBezTo>
                    <a:lnTo>
                      <a:pt x="57201" y="24159"/>
                    </a:lnTo>
                    <a:cubicBezTo>
                      <a:pt x="61402" y="17534"/>
                      <a:pt x="69082" y="14833"/>
                      <a:pt x="79315" y="14907"/>
                    </a:cubicBezTo>
                    <a:cubicBezTo>
                      <a:pt x="93084" y="14944"/>
                      <a:pt x="102614" y="14870"/>
                      <a:pt x="106685" y="13796"/>
                    </a:cubicBezTo>
                    <a:lnTo>
                      <a:pt x="103725" y="26269"/>
                    </a:lnTo>
                    <a:cubicBezTo>
                      <a:pt x="100727" y="27176"/>
                      <a:pt x="92195" y="27342"/>
                      <a:pt x="79908" y="27194"/>
                    </a:cubicBezTo>
                    <a:cubicBezTo>
                      <a:pt x="66343" y="26898"/>
                      <a:pt x="60310" y="30748"/>
                      <a:pt x="57294" y="41592"/>
                    </a:cubicBezTo>
                    <a:lnTo>
                      <a:pt x="54592" y="52954"/>
                    </a:lnTo>
                    <a:lnTo>
                      <a:pt x="95082" y="62577"/>
                    </a:lnTo>
                    <a:lnTo>
                      <a:pt x="92214" y="74643"/>
                    </a:lnTo>
                    <a:lnTo>
                      <a:pt x="0" y="52732"/>
                    </a:lnTo>
                    <a:close/>
                    <a:moveTo>
                      <a:pt x="45469" y="50808"/>
                    </a:moveTo>
                    <a:lnTo>
                      <a:pt x="48392" y="38464"/>
                    </a:lnTo>
                    <a:cubicBezTo>
                      <a:pt x="51464" y="25566"/>
                      <a:pt x="46338" y="15702"/>
                      <a:pt x="35661" y="13167"/>
                    </a:cubicBezTo>
                    <a:cubicBezTo>
                      <a:pt x="23595" y="10299"/>
                      <a:pt x="16248" y="17794"/>
                      <a:pt x="13084" y="30507"/>
                    </a:cubicBezTo>
                    <a:cubicBezTo>
                      <a:pt x="11696" y="36336"/>
                      <a:pt x="11270" y="40630"/>
                      <a:pt x="11363" y="42702"/>
                    </a:cubicBezTo>
                    <a:lnTo>
                      <a:pt x="45469" y="50808"/>
                    </a:lnTo>
                    <a:close/>
                  </a:path>
                </a:pathLst>
              </a:custGeom>
              <a:solidFill>
                <a:srgbClr val="58595B"/>
              </a:solidFill>
              <a:ln w="1851" cap="flat">
                <a:noFill/>
                <a:prstDash val="solid"/>
                <a:miter/>
              </a:ln>
            </p:spPr>
            <p:txBody>
              <a:bodyPr/>
              <a:lstStyle/>
              <a:p>
                <a:endParaRPr lang="en-US"/>
              </a:p>
            </p:txBody>
          </p:sp>
          <p:sp>
            <p:nvSpPr>
              <p:cNvPr id="25" name="Freeform 24">
                <a:extLst>
                  <a:ext uri="{FF2B5EF4-FFF2-40B4-BE49-F238E27FC236}">
                    <a16:creationId xmlns:a16="http://schemas.microsoft.com/office/drawing/2014/main" id="{9B7F8AE9-9B35-3EC4-00A9-1D159320F4F5}"/>
                  </a:ext>
                </a:extLst>
              </p:cNvPr>
              <p:cNvSpPr/>
              <p:nvPr/>
            </p:nvSpPr>
            <p:spPr>
              <a:xfrm>
                <a:off x="4986069" y="5935645"/>
                <a:ext cx="104168" cy="72190"/>
              </a:xfrm>
              <a:custGeom>
                <a:avLst/>
                <a:gdLst>
                  <a:gd name="csX0" fmla="*/ 100727 w 104168"/>
                  <a:gd name="csY0" fmla="*/ 69618 h 72190"/>
                  <a:gd name="csX1" fmla="*/ 61550 w 104168"/>
                  <a:gd name="csY1" fmla="*/ 58330 h 72190"/>
                  <a:gd name="csX2" fmla="*/ 0 w 104168"/>
                  <a:gd name="csY2" fmla="*/ 72191 h 72190"/>
                  <a:gd name="csX3" fmla="*/ 3905 w 104168"/>
                  <a:gd name="csY3" fmla="*/ 58626 h 72190"/>
                  <a:gd name="csX4" fmla="*/ 33125 w 104168"/>
                  <a:gd name="csY4" fmla="*/ 52963 h 72190"/>
                  <a:gd name="csX5" fmla="*/ 54814 w 104168"/>
                  <a:gd name="csY5" fmla="*/ 49281 h 72190"/>
                  <a:gd name="csX6" fmla="*/ 54888 w 104168"/>
                  <a:gd name="csY6" fmla="*/ 49003 h 72190"/>
                  <a:gd name="csX7" fmla="*/ 38529 w 104168"/>
                  <a:gd name="csY7" fmla="*/ 34199 h 72190"/>
                  <a:gd name="csX8" fmla="*/ 16877 w 104168"/>
                  <a:gd name="csY8" fmla="*/ 13565 h 72190"/>
                  <a:gd name="csX9" fmla="*/ 20782 w 104168"/>
                  <a:gd name="csY9" fmla="*/ 0 h 72190"/>
                  <a:gd name="csX10" fmla="*/ 64863 w 104168"/>
                  <a:gd name="csY10" fmla="*/ 46227 h 72190"/>
                  <a:gd name="csX11" fmla="*/ 104169 w 104168"/>
                  <a:gd name="csY11" fmla="*/ 57553 h 72190"/>
                  <a:gd name="csX12" fmla="*/ 100690 w 104168"/>
                  <a:gd name="csY12" fmla="*/ 69600 h 721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168" h="72190">
                    <a:moveTo>
                      <a:pt x="100727" y="69618"/>
                    </a:moveTo>
                    <a:lnTo>
                      <a:pt x="61550" y="58330"/>
                    </a:lnTo>
                    <a:lnTo>
                      <a:pt x="0" y="72191"/>
                    </a:lnTo>
                    <a:lnTo>
                      <a:pt x="3905" y="58626"/>
                    </a:lnTo>
                    <a:lnTo>
                      <a:pt x="33125" y="52963"/>
                    </a:lnTo>
                    <a:cubicBezTo>
                      <a:pt x="41138" y="51409"/>
                      <a:pt x="47541" y="50299"/>
                      <a:pt x="54814" y="49281"/>
                    </a:cubicBezTo>
                    <a:lnTo>
                      <a:pt x="54888" y="49003"/>
                    </a:lnTo>
                    <a:cubicBezTo>
                      <a:pt x="49614" y="44654"/>
                      <a:pt x="44488" y="39769"/>
                      <a:pt x="38529" y="34199"/>
                    </a:cubicBezTo>
                    <a:lnTo>
                      <a:pt x="16877" y="13565"/>
                    </a:lnTo>
                    <a:lnTo>
                      <a:pt x="20782" y="0"/>
                    </a:lnTo>
                    <a:lnTo>
                      <a:pt x="64863" y="46227"/>
                    </a:lnTo>
                    <a:lnTo>
                      <a:pt x="104169" y="57553"/>
                    </a:lnTo>
                    <a:lnTo>
                      <a:pt x="100690" y="69600"/>
                    </a:lnTo>
                    <a:close/>
                  </a:path>
                </a:pathLst>
              </a:custGeom>
              <a:solidFill>
                <a:srgbClr val="58595B"/>
              </a:solidFill>
              <a:ln w="1851" cap="flat">
                <a:noFill/>
                <a:prstDash val="solid"/>
                <a:miter/>
              </a:ln>
            </p:spPr>
            <p:txBody>
              <a:bodyPr/>
              <a:lstStyle/>
              <a:p>
                <a:endParaRPr lang="en-US"/>
              </a:p>
            </p:txBody>
          </p:sp>
          <p:sp>
            <p:nvSpPr>
              <p:cNvPr id="26" name="Freeform 25">
                <a:extLst>
                  <a:ext uri="{FF2B5EF4-FFF2-40B4-BE49-F238E27FC236}">
                    <a16:creationId xmlns:a16="http://schemas.microsoft.com/office/drawing/2014/main" id="{7909F0C8-918A-D92C-4473-7F0FC42B92F5}"/>
                  </a:ext>
                </a:extLst>
              </p:cNvPr>
              <p:cNvSpPr/>
              <p:nvPr/>
            </p:nvSpPr>
            <p:spPr>
              <a:xfrm>
                <a:off x="5021452" y="5870820"/>
                <a:ext cx="108480" cy="53833"/>
              </a:xfrm>
              <a:custGeom>
                <a:avLst/>
                <a:gdLst>
                  <a:gd name="csX0" fmla="*/ 0 w 108480"/>
                  <a:gd name="csY0" fmla="*/ 21356 h 53833"/>
                  <a:gd name="csX1" fmla="*/ 4182 w 108480"/>
                  <a:gd name="csY1" fmla="*/ 9678 h 53833"/>
                  <a:gd name="csX2" fmla="*/ 84812 w 108480"/>
                  <a:gd name="csY2" fmla="*/ 38640 h 53833"/>
                  <a:gd name="csX3" fmla="*/ 98691 w 108480"/>
                  <a:gd name="csY3" fmla="*/ 0 h 53833"/>
                  <a:gd name="csX4" fmla="*/ 108480 w 108480"/>
                  <a:gd name="csY4" fmla="*/ 3516 h 53833"/>
                  <a:gd name="csX5" fmla="*/ 90419 w 108480"/>
                  <a:gd name="csY5" fmla="*/ 53833 h 53833"/>
                  <a:gd name="csX6" fmla="*/ 0 w 108480"/>
                  <a:gd name="csY6" fmla="*/ 21374 h 5383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8480" h="53833">
                    <a:moveTo>
                      <a:pt x="0" y="21356"/>
                    </a:moveTo>
                    <a:lnTo>
                      <a:pt x="4182" y="9678"/>
                    </a:lnTo>
                    <a:lnTo>
                      <a:pt x="84812" y="38640"/>
                    </a:lnTo>
                    <a:lnTo>
                      <a:pt x="98691" y="0"/>
                    </a:lnTo>
                    <a:lnTo>
                      <a:pt x="108480" y="3516"/>
                    </a:lnTo>
                    <a:lnTo>
                      <a:pt x="90419" y="53833"/>
                    </a:lnTo>
                    <a:lnTo>
                      <a:pt x="0" y="21374"/>
                    </a:lnTo>
                    <a:close/>
                  </a:path>
                </a:pathLst>
              </a:custGeom>
              <a:solidFill>
                <a:srgbClr val="58595B"/>
              </a:solidFill>
              <a:ln w="1851" cap="flat">
                <a:noFill/>
                <a:prstDash val="solid"/>
                <a:miter/>
              </a:ln>
            </p:spPr>
            <p:txBody>
              <a:bodyPr/>
              <a:lstStyle/>
              <a:p>
                <a:endParaRPr lang="en-US"/>
              </a:p>
            </p:txBody>
          </p:sp>
          <p:sp>
            <p:nvSpPr>
              <p:cNvPr id="27" name="Freeform 26">
                <a:extLst>
                  <a:ext uri="{FF2B5EF4-FFF2-40B4-BE49-F238E27FC236}">
                    <a16:creationId xmlns:a16="http://schemas.microsoft.com/office/drawing/2014/main" id="{55260C59-D2C7-D5F5-7E3E-752B5535D187}"/>
                  </a:ext>
                </a:extLst>
              </p:cNvPr>
              <p:cNvSpPr/>
              <p:nvPr/>
            </p:nvSpPr>
            <p:spPr>
              <a:xfrm>
                <a:off x="5053553" y="5768164"/>
                <a:ext cx="98238" cy="91396"/>
              </a:xfrm>
              <a:custGeom>
                <a:avLst/>
                <a:gdLst>
                  <a:gd name="csX0" fmla="*/ 64961 w 98238"/>
                  <a:gd name="csY0" fmla="*/ 4798 h 91396"/>
                  <a:gd name="csX1" fmla="*/ 94607 w 98238"/>
                  <a:gd name="csY1" fmla="*/ 65404 h 91396"/>
                  <a:gd name="csX2" fmla="*/ 33020 w 98238"/>
                  <a:gd name="csY2" fmla="*/ 86630 h 91396"/>
                  <a:gd name="csX3" fmla="*/ 3504 w 98238"/>
                  <a:gd name="csY3" fmla="*/ 26079 h 91396"/>
                  <a:gd name="csX4" fmla="*/ 64943 w 98238"/>
                  <a:gd name="csY4" fmla="*/ 4798 h 91396"/>
                  <a:gd name="csX5" fmla="*/ 37850 w 98238"/>
                  <a:gd name="csY5" fmla="*/ 74250 h 91396"/>
                  <a:gd name="csX6" fmla="*/ 85539 w 98238"/>
                  <a:gd name="csY6" fmla="*/ 60852 h 91396"/>
                  <a:gd name="csX7" fmla="*/ 60464 w 98238"/>
                  <a:gd name="csY7" fmla="*/ 17123 h 91396"/>
                  <a:gd name="csX8" fmla="*/ 12645 w 98238"/>
                  <a:gd name="csY8" fmla="*/ 30465 h 91396"/>
                  <a:gd name="csX9" fmla="*/ 37850 w 98238"/>
                  <a:gd name="csY9" fmla="*/ 74250 h 913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8238" h="91396">
                    <a:moveTo>
                      <a:pt x="64961" y="4798"/>
                    </a:moveTo>
                    <a:cubicBezTo>
                      <a:pt x="95514" y="17474"/>
                      <a:pt x="104008" y="42753"/>
                      <a:pt x="94607" y="65404"/>
                    </a:cubicBezTo>
                    <a:cubicBezTo>
                      <a:pt x="84892" y="88851"/>
                      <a:pt x="59890" y="97771"/>
                      <a:pt x="33020" y="86630"/>
                    </a:cubicBezTo>
                    <a:cubicBezTo>
                      <a:pt x="4836" y="74934"/>
                      <a:pt x="-6323" y="49785"/>
                      <a:pt x="3504" y="26079"/>
                    </a:cubicBezTo>
                    <a:cubicBezTo>
                      <a:pt x="13552" y="1855"/>
                      <a:pt x="38609" y="-6121"/>
                      <a:pt x="64943" y="4798"/>
                    </a:cubicBezTo>
                    <a:close/>
                    <a:moveTo>
                      <a:pt x="37850" y="74250"/>
                    </a:moveTo>
                    <a:cubicBezTo>
                      <a:pt x="56819" y="82115"/>
                      <a:pt x="78063" y="78895"/>
                      <a:pt x="85539" y="60852"/>
                    </a:cubicBezTo>
                    <a:cubicBezTo>
                      <a:pt x="93071" y="42679"/>
                      <a:pt x="80617" y="25469"/>
                      <a:pt x="60464" y="17123"/>
                    </a:cubicBezTo>
                    <a:cubicBezTo>
                      <a:pt x="42828" y="9813"/>
                      <a:pt x="20566" y="11386"/>
                      <a:pt x="12645" y="30465"/>
                    </a:cubicBezTo>
                    <a:cubicBezTo>
                      <a:pt x="4780" y="49434"/>
                      <a:pt x="18364" y="66163"/>
                      <a:pt x="37850" y="74250"/>
                    </a:cubicBezTo>
                    <a:close/>
                  </a:path>
                </a:pathLst>
              </a:custGeom>
              <a:solidFill>
                <a:srgbClr val="58595B"/>
              </a:solidFill>
              <a:ln w="1851" cap="flat">
                <a:noFill/>
                <a:prstDash val="solid"/>
                <a:miter/>
              </a:ln>
            </p:spPr>
            <p:txBody>
              <a:bodyPr/>
              <a:lstStyle/>
              <a:p>
                <a:endParaRPr lang="en-US"/>
              </a:p>
            </p:txBody>
          </p:sp>
          <p:sp>
            <p:nvSpPr>
              <p:cNvPr id="28" name="Freeform 27">
                <a:extLst>
                  <a:ext uri="{FF2B5EF4-FFF2-40B4-BE49-F238E27FC236}">
                    <a16:creationId xmlns:a16="http://schemas.microsoft.com/office/drawing/2014/main" id="{2679B91C-792F-8B46-03FA-979BE71111AF}"/>
                  </a:ext>
                </a:extLst>
              </p:cNvPr>
              <p:cNvSpPr/>
              <p:nvPr/>
            </p:nvSpPr>
            <p:spPr>
              <a:xfrm>
                <a:off x="5079800" y="5638444"/>
                <a:ext cx="126134" cy="126005"/>
              </a:xfrm>
              <a:custGeom>
                <a:avLst/>
                <a:gdLst>
                  <a:gd name="csX0" fmla="*/ 96859 w 126134"/>
                  <a:gd name="csY0" fmla="*/ 125968 h 126005"/>
                  <a:gd name="csX1" fmla="*/ 0 w 126134"/>
                  <a:gd name="csY1" fmla="*/ 104983 h 126005"/>
                  <a:gd name="csX2" fmla="*/ 5848 w 126134"/>
                  <a:gd name="csY2" fmla="*/ 93250 h 126005"/>
                  <a:gd name="csX3" fmla="*/ 54444 w 126134"/>
                  <a:gd name="csY3" fmla="*/ 104705 h 126005"/>
                  <a:gd name="csX4" fmla="*/ 87347 w 126134"/>
                  <a:gd name="csY4" fmla="*/ 113125 h 126005"/>
                  <a:gd name="csX5" fmla="*/ 87476 w 126134"/>
                  <a:gd name="csY5" fmla="*/ 112866 h 126005"/>
                  <a:gd name="csX6" fmla="*/ 61106 w 126134"/>
                  <a:gd name="csY6" fmla="*/ 90993 h 126005"/>
                  <a:gd name="csX7" fmla="*/ 23428 w 126134"/>
                  <a:gd name="csY7" fmla="*/ 57923 h 126005"/>
                  <a:gd name="csX8" fmla="*/ 29202 w 126134"/>
                  <a:gd name="csY8" fmla="*/ 46320 h 126005"/>
                  <a:gd name="csX9" fmla="*/ 78057 w 126134"/>
                  <a:gd name="csY9" fmla="*/ 57571 h 126005"/>
                  <a:gd name="csX10" fmla="*/ 110516 w 126134"/>
                  <a:gd name="csY10" fmla="*/ 66250 h 126005"/>
                  <a:gd name="csX11" fmla="*/ 110646 w 126134"/>
                  <a:gd name="csY11" fmla="*/ 65991 h 126005"/>
                  <a:gd name="csX12" fmla="*/ 84349 w 126134"/>
                  <a:gd name="csY12" fmla="*/ 44303 h 126005"/>
                  <a:gd name="csX13" fmla="*/ 46616 w 126134"/>
                  <a:gd name="csY13" fmla="*/ 11363 h 126005"/>
                  <a:gd name="csX14" fmla="*/ 52260 w 126134"/>
                  <a:gd name="csY14" fmla="*/ 0 h 126005"/>
                  <a:gd name="csX15" fmla="*/ 126135 w 126134"/>
                  <a:gd name="csY15" fmla="*/ 67176 h 126005"/>
                  <a:gd name="csX16" fmla="*/ 120361 w 126134"/>
                  <a:gd name="csY16" fmla="*/ 78779 h 126005"/>
                  <a:gd name="csX17" fmla="*/ 70174 w 126134"/>
                  <a:gd name="csY17" fmla="*/ 67342 h 126005"/>
                  <a:gd name="csX18" fmla="*/ 39306 w 126134"/>
                  <a:gd name="csY18" fmla="*/ 58978 h 126005"/>
                  <a:gd name="csX19" fmla="*/ 39177 w 126134"/>
                  <a:gd name="csY19" fmla="*/ 59237 h 126005"/>
                  <a:gd name="csX20" fmla="*/ 63956 w 126134"/>
                  <a:gd name="csY20" fmla="*/ 79834 h 126005"/>
                  <a:gd name="csX21" fmla="*/ 102651 w 126134"/>
                  <a:gd name="csY21" fmla="*/ 114384 h 126005"/>
                  <a:gd name="csX22" fmla="*/ 96877 w 126134"/>
                  <a:gd name="csY22" fmla="*/ 126005 h 126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6134" h="126005">
                    <a:moveTo>
                      <a:pt x="96859" y="125968"/>
                    </a:moveTo>
                    <a:lnTo>
                      <a:pt x="0" y="104983"/>
                    </a:lnTo>
                    <a:lnTo>
                      <a:pt x="5848" y="93250"/>
                    </a:lnTo>
                    <a:lnTo>
                      <a:pt x="54444" y="104705"/>
                    </a:lnTo>
                    <a:cubicBezTo>
                      <a:pt x="66436" y="107481"/>
                      <a:pt x="78298" y="110535"/>
                      <a:pt x="87347" y="113125"/>
                    </a:cubicBezTo>
                    <a:lnTo>
                      <a:pt x="87476" y="112866"/>
                    </a:lnTo>
                    <a:cubicBezTo>
                      <a:pt x="79630" y="107204"/>
                      <a:pt x="70747" y="99450"/>
                      <a:pt x="61106" y="90993"/>
                    </a:cubicBezTo>
                    <a:lnTo>
                      <a:pt x="23428" y="57923"/>
                    </a:lnTo>
                    <a:lnTo>
                      <a:pt x="29202" y="46320"/>
                    </a:lnTo>
                    <a:lnTo>
                      <a:pt x="78057" y="57571"/>
                    </a:lnTo>
                    <a:cubicBezTo>
                      <a:pt x="89475" y="60236"/>
                      <a:pt x="100819" y="63012"/>
                      <a:pt x="110516" y="66250"/>
                    </a:cubicBezTo>
                    <a:lnTo>
                      <a:pt x="110646" y="65991"/>
                    </a:lnTo>
                    <a:cubicBezTo>
                      <a:pt x="102096" y="59514"/>
                      <a:pt x="93731" y="52316"/>
                      <a:pt x="84349" y="44303"/>
                    </a:cubicBezTo>
                    <a:lnTo>
                      <a:pt x="46616" y="11363"/>
                    </a:lnTo>
                    <a:lnTo>
                      <a:pt x="52260" y="0"/>
                    </a:lnTo>
                    <a:lnTo>
                      <a:pt x="126135" y="67176"/>
                    </a:lnTo>
                    <a:lnTo>
                      <a:pt x="120361" y="78779"/>
                    </a:lnTo>
                    <a:lnTo>
                      <a:pt x="70174" y="67342"/>
                    </a:lnTo>
                    <a:cubicBezTo>
                      <a:pt x="57867" y="64566"/>
                      <a:pt x="48559" y="62161"/>
                      <a:pt x="39306" y="58978"/>
                    </a:cubicBezTo>
                    <a:lnTo>
                      <a:pt x="39177" y="59237"/>
                    </a:lnTo>
                    <a:cubicBezTo>
                      <a:pt x="46968" y="65029"/>
                      <a:pt x="54425" y="71136"/>
                      <a:pt x="63956" y="79834"/>
                    </a:cubicBezTo>
                    <a:lnTo>
                      <a:pt x="102651" y="114384"/>
                    </a:lnTo>
                    <a:lnTo>
                      <a:pt x="96877" y="126005"/>
                    </a:lnTo>
                    <a:close/>
                  </a:path>
                </a:pathLst>
              </a:custGeom>
              <a:solidFill>
                <a:srgbClr val="58595B"/>
              </a:solidFill>
              <a:ln w="1851" cap="flat">
                <a:noFill/>
                <a:prstDash val="solid"/>
                <a:miter/>
              </a:ln>
            </p:spPr>
            <p:txBody>
              <a:bodyPr/>
              <a:lstStyle/>
              <a:p>
                <a:endParaRPr lang="en-US"/>
              </a:p>
            </p:txBody>
          </p:sp>
          <p:sp>
            <p:nvSpPr>
              <p:cNvPr id="29" name="Freeform 28">
                <a:extLst>
                  <a:ext uri="{FF2B5EF4-FFF2-40B4-BE49-F238E27FC236}">
                    <a16:creationId xmlns:a16="http://schemas.microsoft.com/office/drawing/2014/main" id="{C48DBDEA-D2D1-1BF1-89DA-3D004FBB6063}"/>
                  </a:ext>
                </a:extLst>
              </p:cNvPr>
              <p:cNvSpPr/>
              <p:nvPr/>
            </p:nvSpPr>
            <p:spPr>
              <a:xfrm>
                <a:off x="5471011" y="5196139"/>
                <a:ext cx="103965" cy="79759"/>
              </a:xfrm>
              <a:custGeom>
                <a:avLst/>
                <a:gdLst>
                  <a:gd name="csX0" fmla="*/ 19 w 103965"/>
                  <a:gd name="csY0" fmla="*/ 8291 h 79759"/>
                  <a:gd name="csX1" fmla="*/ 9234 w 103965"/>
                  <a:gd name="csY1" fmla="*/ 0 h 79759"/>
                  <a:gd name="csX2" fmla="*/ 66472 w 103965"/>
                  <a:gd name="csY2" fmla="*/ 63734 h 79759"/>
                  <a:gd name="csX3" fmla="*/ 97007 w 103965"/>
                  <a:gd name="csY3" fmla="*/ 36308 h 79759"/>
                  <a:gd name="csX4" fmla="*/ 103965 w 103965"/>
                  <a:gd name="csY4" fmla="*/ 44044 h 79759"/>
                  <a:gd name="csX5" fmla="*/ 64196 w 103965"/>
                  <a:gd name="csY5" fmla="*/ 79760 h 79759"/>
                  <a:gd name="csX6" fmla="*/ 0 w 103965"/>
                  <a:gd name="csY6" fmla="*/ 8291 h 7975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03965" h="79759">
                    <a:moveTo>
                      <a:pt x="19" y="8291"/>
                    </a:moveTo>
                    <a:lnTo>
                      <a:pt x="9234" y="0"/>
                    </a:lnTo>
                    <a:lnTo>
                      <a:pt x="66472" y="63734"/>
                    </a:lnTo>
                    <a:lnTo>
                      <a:pt x="97007" y="36308"/>
                    </a:lnTo>
                    <a:lnTo>
                      <a:pt x="103965" y="44044"/>
                    </a:lnTo>
                    <a:lnTo>
                      <a:pt x="64196" y="79760"/>
                    </a:lnTo>
                    <a:lnTo>
                      <a:pt x="0" y="8291"/>
                    </a:lnTo>
                    <a:close/>
                  </a:path>
                </a:pathLst>
              </a:custGeom>
              <a:solidFill>
                <a:srgbClr val="58595B"/>
              </a:solidFill>
              <a:ln w="1851" cap="flat">
                <a:noFill/>
                <a:prstDash val="solid"/>
                <a:miter/>
              </a:ln>
            </p:spPr>
            <p:txBody>
              <a:bodyPr/>
              <a:lstStyle/>
              <a:p>
                <a:endParaRPr lang="en-US"/>
              </a:p>
            </p:txBody>
          </p:sp>
          <p:sp>
            <p:nvSpPr>
              <p:cNvPr id="30" name="Freeform 29">
                <a:extLst>
                  <a:ext uri="{FF2B5EF4-FFF2-40B4-BE49-F238E27FC236}">
                    <a16:creationId xmlns:a16="http://schemas.microsoft.com/office/drawing/2014/main" id="{8A643215-0E80-5B26-0D40-705908244592}"/>
                  </a:ext>
                </a:extLst>
              </p:cNvPr>
              <p:cNvSpPr/>
              <p:nvPr/>
            </p:nvSpPr>
            <p:spPr>
              <a:xfrm>
                <a:off x="5532692" y="5125234"/>
                <a:ext cx="94034" cy="97394"/>
              </a:xfrm>
              <a:custGeom>
                <a:avLst/>
                <a:gdLst>
                  <a:gd name="csX0" fmla="*/ 80258 w 94034"/>
                  <a:gd name="csY0" fmla="*/ 20254 h 97394"/>
                  <a:gd name="csX1" fmla="*/ 77667 w 94034"/>
                  <a:gd name="csY1" fmla="*/ 87671 h 97394"/>
                  <a:gd name="csX2" fmla="*/ 13397 w 94034"/>
                  <a:gd name="csY2" fmla="*/ 77178 h 97394"/>
                  <a:gd name="csX3" fmla="*/ 16080 w 94034"/>
                  <a:gd name="csY3" fmla="*/ 9873 h 97394"/>
                  <a:gd name="csX4" fmla="*/ 80277 w 94034"/>
                  <a:gd name="csY4" fmla="*/ 20254 h 97394"/>
                  <a:gd name="csX5" fmla="*/ 23483 w 94034"/>
                  <a:gd name="csY5" fmla="*/ 68573 h 97394"/>
                  <a:gd name="csX6" fmla="*/ 71820 w 94034"/>
                  <a:gd name="csY6" fmla="*/ 79362 h 97394"/>
                  <a:gd name="csX7" fmla="*/ 70450 w 94034"/>
                  <a:gd name="csY7" fmla="*/ 28971 h 97394"/>
                  <a:gd name="csX8" fmla="*/ 22021 w 94034"/>
                  <a:gd name="csY8" fmla="*/ 18071 h 97394"/>
                  <a:gd name="csX9" fmla="*/ 23464 w 94034"/>
                  <a:gd name="csY9" fmla="*/ 68573 h 97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94034" h="97394">
                    <a:moveTo>
                      <a:pt x="80258" y="20254"/>
                    </a:moveTo>
                    <a:cubicBezTo>
                      <a:pt x="101151" y="45885"/>
                      <a:pt x="96654" y="72163"/>
                      <a:pt x="77667" y="87671"/>
                    </a:cubicBezTo>
                    <a:cubicBezTo>
                      <a:pt x="58014" y="103697"/>
                      <a:pt x="31773" y="99718"/>
                      <a:pt x="13397" y="77178"/>
                    </a:cubicBezTo>
                    <a:cubicBezTo>
                      <a:pt x="-5886" y="53546"/>
                      <a:pt x="-3795" y="26102"/>
                      <a:pt x="16080" y="9873"/>
                    </a:cubicBezTo>
                    <a:cubicBezTo>
                      <a:pt x="36400" y="-6708"/>
                      <a:pt x="62252" y="-1841"/>
                      <a:pt x="80277" y="20254"/>
                    </a:cubicBezTo>
                    <a:close/>
                    <a:moveTo>
                      <a:pt x="23483" y="68573"/>
                    </a:moveTo>
                    <a:cubicBezTo>
                      <a:pt x="36455" y="84488"/>
                      <a:pt x="56682" y="91705"/>
                      <a:pt x="71820" y="79362"/>
                    </a:cubicBezTo>
                    <a:cubicBezTo>
                      <a:pt x="87068" y="66926"/>
                      <a:pt x="84237" y="45885"/>
                      <a:pt x="70450" y="28971"/>
                    </a:cubicBezTo>
                    <a:cubicBezTo>
                      <a:pt x="58384" y="14166"/>
                      <a:pt x="38028" y="5006"/>
                      <a:pt x="22021" y="18071"/>
                    </a:cubicBezTo>
                    <a:cubicBezTo>
                      <a:pt x="6106" y="31043"/>
                      <a:pt x="10140" y="52214"/>
                      <a:pt x="23464" y="68573"/>
                    </a:cubicBezTo>
                    <a:close/>
                  </a:path>
                </a:pathLst>
              </a:custGeom>
              <a:solidFill>
                <a:srgbClr val="58595B"/>
              </a:solidFill>
              <a:ln w="1851" cap="flat">
                <a:noFill/>
                <a:prstDash val="solid"/>
                <a:miter/>
              </a:ln>
            </p:spPr>
            <p:txBody>
              <a:bodyPr/>
              <a:lstStyle/>
              <a:p>
                <a:endParaRPr lang="en-US"/>
              </a:p>
            </p:txBody>
          </p:sp>
          <p:sp>
            <p:nvSpPr>
              <p:cNvPr id="31" name="Freeform 30">
                <a:extLst>
                  <a:ext uri="{FF2B5EF4-FFF2-40B4-BE49-F238E27FC236}">
                    <a16:creationId xmlns:a16="http://schemas.microsoft.com/office/drawing/2014/main" id="{ED41F771-CE0A-5E9E-4555-7163AF6B4F9D}"/>
                  </a:ext>
                </a:extLst>
              </p:cNvPr>
              <p:cNvSpPr/>
              <p:nvPr/>
            </p:nvSpPr>
            <p:spPr>
              <a:xfrm>
                <a:off x="5592797" y="5033344"/>
                <a:ext cx="129040" cy="132130"/>
              </a:xfrm>
              <a:custGeom>
                <a:avLst/>
                <a:gdLst>
                  <a:gd name="csX0" fmla="*/ 75411 w 129040"/>
                  <a:gd name="csY0" fmla="*/ 132112 h 132130"/>
                  <a:gd name="csX1" fmla="*/ 0 w 129040"/>
                  <a:gd name="csY1" fmla="*/ 67786 h 132130"/>
                  <a:gd name="csX2" fmla="*/ 10696 w 129040"/>
                  <a:gd name="csY2" fmla="*/ 60218 h 132130"/>
                  <a:gd name="csX3" fmla="*/ 48096 w 129040"/>
                  <a:gd name="csY3" fmla="*/ 93306 h 132130"/>
                  <a:gd name="csX4" fmla="*/ 73098 w 129040"/>
                  <a:gd name="csY4" fmla="*/ 116290 h 132130"/>
                  <a:gd name="csX5" fmla="*/ 73338 w 129040"/>
                  <a:gd name="csY5" fmla="*/ 116123 h 132130"/>
                  <a:gd name="csX6" fmla="*/ 60458 w 129040"/>
                  <a:gd name="csY6" fmla="*/ 84368 h 132130"/>
                  <a:gd name="csX7" fmla="*/ 42915 w 129040"/>
                  <a:gd name="csY7" fmla="*/ 37400 h 132130"/>
                  <a:gd name="csX8" fmla="*/ 53500 w 129040"/>
                  <a:gd name="csY8" fmla="*/ 29905 h 132130"/>
                  <a:gd name="csX9" fmla="*/ 91215 w 129040"/>
                  <a:gd name="csY9" fmla="*/ 62938 h 132130"/>
                  <a:gd name="csX10" fmla="*/ 115716 w 129040"/>
                  <a:gd name="csY10" fmla="*/ 85941 h 132130"/>
                  <a:gd name="csX11" fmla="*/ 115957 w 129040"/>
                  <a:gd name="csY11" fmla="*/ 85774 h 132130"/>
                  <a:gd name="csX12" fmla="*/ 103040 w 129040"/>
                  <a:gd name="csY12" fmla="*/ 54222 h 132130"/>
                  <a:gd name="csX13" fmla="*/ 85385 w 129040"/>
                  <a:gd name="csY13" fmla="*/ 7328 h 132130"/>
                  <a:gd name="csX14" fmla="*/ 95749 w 129040"/>
                  <a:gd name="csY14" fmla="*/ 0 h 132130"/>
                  <a:gd name="csX15" fmla="*/ 129040 w 129040"/>
                  <a:gd name="csY15" fmla="*/ 94139 h 132130"/>
                  <a:gd name="csX16" fmla="*/ 118455 w 129040"/>
                  <a:gd name="csY16" fmla="*/ 101633 h 132130"/>
                  <a:gd name="csX17" fmla="*/ 79649 w 129040"/>
                  <a:gd name="csY17" fmla="*/ 67805 h 132130"/>
                  <a:gd name="csX18" fmla="*/ 56405 w 129040"/>
                  <a:gd name="csY18" fmla="*/ 45839 h 132130"/>
                  <a:gd name="csX19" fmla="*/ 56165 w 129040"/>
                  <a:gd name="csY19" fmla="*/ 46005 h 132130"/>
                  <a:gd name="csX20" fmla="*/ 68231 w 129040"/>
                  <a:gd name="csY20" fmla="*/ 75892 h 132130"/>
                  <a:gd name="csX21" fmla="*/ 85978 w 129040"/>
                  <a:gd name="csY21" fmla="*/ 124636 h 132130"/>
                  <a:gd name="csX22" fmla="*/ 75392 w 129040"/>
                  <a:gd name="csY22" fmla="*/ 132131 h 1321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9040" h="132130">
                    <a:moveTo>
                      <a:pt x="75411" y="132112"/>
                    </a:moveTo>
                    <a:lnTo>
                      <a:pt x="0" y="67786"/>
                    </a:lnTo>
                    <a:lnTo>
                      <a:pt x="10696" y="60218"/>
                    </a:lnTo>
                    <a:lnTo>
                      <a:pt x="48096" y="93306"/>
                    </a:lnTo>
                    <a:cubicBezTo>
                      <a:pt x="57349" y="101430"/>
                      <a:pt x="66361" y="109720"/>
                      <a:pt x="73098" y="116290"/>
                    </a:cubicBezTo>
                    <a:lnTo>
                      <a:pt x="73338" y="116123"/>
                    </a:lnTo>
                    <a:cubicBezTo>
                      <a:pt x="69100" y="107426"/>
                      <a:pt x="64955" y="96378"/>
                      <a:pt x="60458" y="84368"/>
                    </a:cubicBezTo>
                    <a:lnTo>
                      <a:pt x="42915" y="37400"/>
                    </a:lnTo>
                    <a:lnTo>
                      <a:pt x="53500" y="29905"/>
                    </a:lnTo>
                    <a:lnTo>
                      <a:pt x="91215" y="62938"/>
                    </a:lnTo>
                    <a:cubicBezTo>
                      <a:pt x="100023" y="70673"/>
                      <a:pt x="108703" y="78501"/>
                      <a:pt x="115716" y="85941"/>
                    </a:cubicBezTo>
                    <a:lnTo>
                      <a:pt x="115957" y="85774"/>
                    </a:lnTo>
                    <a:cubicBezTo>
                      <a:pt x="111497" y="76003"/>
                      <a:pt x="107518" y="65714"/>
                      <a:pt x="103040" y="54222"/>
                    </a:cubicBezTo>
                    <a:lnTo>
                      <a:pt x="85385" y="7328"/>
                    </a:lnTo>
                    <a:lnTo>
                      <a:pt x="95749" y="0"/>
                    </a:lnTo>
                    <a:lnTo>
                      <a:pt x="129040" y="94139"/>
                    </a:lnTo>
                    <a:lnTo>
                      <a:pt x="118455" y="101633"/>
                    </a:lnTo>
                    <a:lnTo>
                      <a:pt x="79649" y="67805"/>
                    </a:lnTo>
                    <a:cubicBezTo>
                      <a:pt x="70118" y="59533"/>
                      <a:pt x="63049" y="53000"/>
                      <a:pt x="56405" y="45839"/>
                    </a:cubicBezTo>
                    <a:lnTo>
                      <a:pt x="56165" y="46005"/>
                    </a:lnTo>
                    <a:cubicBezTo>
                      <a:pt x="60292" y="54795"/>
                      <a:pt x="63974" y="63697"/>
                      <a:pt x="68231" y="75892"/>
                    </a:cubicBezTo>
                    <a:lnTo>
                      <a:pt x="85978" y="124636"/>
                    </a:lnTo>
                    <a:lnTo>
                      <a:pt x="75392" y="132131"/>
                    </a:lnTo>
                    <a:close/>
                  </a:path>
                </a:pathLst>
              </a:custGeom>
              <a:solidFill>
                <a:srgbClr val="58595B"/>
              </a:solidFill>
              <a:ln w="1851" cap="flat">
                <a:noFill/>
                <a:prstDash val="solid"/>
                <a:miter/>
              </a:ln>
            </p:spPr>
            <p:txBody>
              <a:bodyPr/>
              <a:lstStyle/>
              <a:p>
                <a:endParaRPr lang="en-US"/>
              </a:p>
            </p:txBody>
          </p:sp>
          <p:sp>
            <p:nvSpPr>
              <p:cNvPr id="33" name="Freeform 32">
                <a:extLst>
                  <a:ext uri="{FF2B5EF4-FFF2-40B4-BE49-F238E27FC236}">
                    <a16:creationId xmlns:a16="http://schemas.microsoft.com/office/drawing/2014/main" id="{FF143EA8-C6CC-A34D-9A0B-81924EFCD236}"/>
                  </a:ext>
                </a:extLst>
              </p:cNvPr>
              <p:cNvSpPr/>
              <p:nvPr/>
            </p:nvSpPr>
            <p:spPr>
              <a:xfrm>
                <a:off x="6290352" y="4775522"/>
                <a:ext cx="105852" cy="109886"/>
              </a:xfrm>
              <a:custGeom>
                <a:avLst/>
                <a:gdLst>
                  <a:gd name="csX0" fmla="*/ 84627 w 105852"/>
                  <a:gd name="csY0" fmla="*/ 54555 h 109886"/>
                  <a:gd name="csX1" fmla="*/ 76429 w 105852"/>
                  <a:gd name="csY1" fmla="*/ 13861 h 109886"/>
                  <a:gd name="csX2" fmla="*/ 76003 w 105852"/>
                  <a:gd name="csY2" fmla="*/ 13935 h 109886"/>
                  <a:gd name="csX3" fmla="*/ 70026 w 105852"/>
                  <a:gd name="csY3" fmla="*/ 51927 h 109886"/>
                  <a:gd name="csX4" fmla="*/ 60921 w 105852"/>
                  <a:gd name="csY4" fmla="*/ 100690 h 109886"/>
                  <a:gd name="csX5" fmla="*/ 51631 w 105852"/>
                  <a:gd name="csY5" fmla="*/ 102226 h 109886"/>
                  <a:gd name="csX6" fmla="*/ 28813 w 105852"/>
                  <a:gd name="csY6" fmla="*/ 59625 h 109886"/>
                  <a:gd name="csX7" fmla="*/ 11733 w 105852"/>
                  <a:gd name="csY7" fmla="*/ 24613 h 109886"/>
                  <a:gd name="csX8" fmla="*/ 11455 w 105852"/>
                  <a:gd name="csY8" fmla="*/ 24668 h 109886"/>
                  <a:gd name="csX9" fmla="*/ 16581 w 105852"/>
                  <a:gd name="csY9" fmla="*/ 66880 h 109886"/>
                  <a:gd name="csX10" fmla="*/ 20800 w 105852"/>
                  <a:gd name="csY10" fmla="*/ 107944 h 109886"/>
                  <a:gd name="csX11" fmla="*/ 9123 w 105852"/>
                  <a:gd name="csY11" fmla="*/ 109887 h 109886"/>
                  <a:gd name="csX12" fmla="*/ 0 w 105852"/>
                  <a:gd name="csY12" fmla="*/ 14009 h 109886"/>
                  <a:gd name="csX13" fmla="*/ 15600 w 105852"/>
                  <a:gd name="csY13" fmla="*/ 11418 h 109886"/>
                  <a:gd name="csX14" fmla="*/ 39380 w 105852"/>
                  <a:gd name="csY14" fmla="*/ 54573 h 109886"/>
                  <a:gd name="csX15" fmla="*/ 54240 w 105852"/>
                  <a:gd name="csY15" fmla="*/ 84904 h 109886"/>
                  <a:gd name="csX16" fmla="*/ 54666 w 105852"/>
                  <a:gd name="csY16" fmla="*/ 84830 h 109886"/>
                  <a:gd name="csX17" fmla="*/ 59348 w 105852"/>
                  <a:gd name="csY17" fmla="*/ 51242 h 109886"/>
                  <a:gd name="csX18" fmla="*/ 68601 w 105852"/>
                  <a:gd name="csY18" fmla="*/ 2591 h 109886"/>
                  <a:gd name="csX19" fmla="*/ 84201 w 105852"/>
                  <a:gd name="csY19" fmla="*/ 0 h 109886"/>
                  <a:gd name="csX20" fmla="*/ 105853 w 105852"/>
                  <a:gd name="csY20" fmla="*/ 93805 h 109886"/>
                  <a:gd name="csX21" fmla="*/ 93898 w 105852"/>
                  <a:gd name="csY21" fmla="*/ 95786 h 109886"/>
                  <a:gd name="csX22" fmla="*/ 84590 w 105852"/>
                  <a:gd name="csY22" fmla="*/ 54555 h 109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05852" h="109886">
                    <a:moveTo>
                      <a:pt x="84627" y="54555"/>
                    </a:moveTo>
                    <a:cubicBezTo>
                      <a:pt x="81721" y="41453"/>
                      <a:pt x="78242" y="25704"/>
                      <a:pt x="76429" y="13861"/>
                    </a:cubicBezTo>
                    <a:lnTo>
                      <a:pt x="76003" y="13935"/>
                    </a:lnTo>
                    <a:cubicBezTo>
                      <a:pt x="74615" y="25575"/>
                      <a:pt x="72635" y="38048"/>
                      <a:pt x="70026" y="51927"/>
                    </a:cubicBezTo>
                    <a:lnTo>
                      <a:pt x="60921" y="100690"/>
                    </a:lnTo>
                    <a:lnTo>
                      <a:pt x="51631" y="102226"/>
                    </a:lnTo>
                    <a:lnTo>
                      <a:pt x="28813" y="59625"/>
                    </a:lnTo>
                    <a:cubicBezTo>
                      <a:pt x="22096" y="47023"/>
                      <a:pt x="16266" y="35401"/>
                      <a:pt x="11733" y="24613"/>
                    </a:cubicBezTo>
                    <a:lnTo>
                      <a:pt x="11455" y="24668"/>
                    </a:lnTo>
                    <a:cubicBezTo>
                      <a:pt x="13139" y="36530"/>
                      <a:pt x="15064" y="52538"/>
                      <a:pt x="16581" y="66880"/>
                    </a:cubicBezTo>
                    <a:lnTo>
                      <a:pt x="20800" y="107944"/>
                    </a:lnTo>
                    <a:lnTo>
                      <a:pt x="9123" y="109887"/>
                    </a:lnTo>
                    <a:lnTo>
                      <a:pt x="0" y="14009"/>
                    </a:lnTo>
                    <a:lnTo>
                      <a:pt x="15600" y="11418"/>
                    </a:lnTo>
                    <a:lnTo>
                      <a:pt x="39380" y="54573"/>
                    </a:lnTo>
                    <a:cubicBezTo>
                      <a:pt x="45265" y="65584"/>
                      <a:pt x="50225" y="75466"/>
                      <a:pt x="54240" y="84904"/>
                    </a:cubicBezTo>
                    <a:lnTo>
                      <a:pt x="54666" y="84830"/>
                    </a:lnTo>
                    <a:cubicBezTo>
                      <a:pt x="55462" y="74874"/>
                      <a:pt x="57109" y="63900"/>
                      <a:pt x="59348" y="51242"/>
                    </a:cubicBezTo>
                    <a:lnTo>
                      <a:pt x="68601" y="2591"/>
                    </a:lnTo>
                    <a:lnTo>
                      <a:pt x="84201" y="0"/>
                    </a:lnTo>
                    <a:lnTo>
                      <a:pt x="105853" y="93805"/>
                    </a:lnTo>
                    <a:lnTo>
                      <a:pt x="93898" y="95786"/>
                    </a:lnTo>
                    <a:lnTo>
                      <a:pt x="84590" y="54555"/>
                    </a:lnTo>
                    <a:close/>
                  </a:path>
                </a:pathLst>
              </a:custGeom>
              <a:solidFill>
                <a:srgbClr val="58595B"/>
              </a:solidFill>
              <a:ln w="1851" cap="flat">
                <a:noFill/>
                <a:prstDash val="solid"/>
                <a:miter/>
              </a:ln>
            </p:spPr>
            <p:txBody>
              <a:bodyPr/>
              <a:lstStyle/>
              <a:p>
                <a:endParaRPr lang="en-US"/>
              </a:p>
            </p:txBody>
          </p:sp>
          <p:sp>
            <p:nvSpPr>
              <p:cNvPr id="34" name="Freeform 33">
                <a:extLst>
                  <a:ext uri="{FF2B5EF4-FFF2-40B4-BE49-F238E27FC236}">
                    <a16:creationId xmlns:a16="http://schemas.microsoft.com/office/drawing/2014/main" id="{9B08CCCF-636E-9C33-D87A-7C8479C0EBFC}"/>
                  </a:ext>
                </a:extLst>
              </p:cNvPr>
              <p:cNvSpPr/>
              <p:nvPr/>
            </p:nvSpPr>
            <p:spPr>
              <a:xfrm>
                <a:off x="6403625" y="4766529"/>
                <a:ext cx="63992" cy="101078"/>
              </a:xfrm>
              <a:custGeom>
                <a:avLst/>
                <a:gdLst>
                  <a:gd name="csX0" fmla="*/ 54925 w 63992"/>
                  <a:gd name="csY0" fmla="*/ 50983 h 101078"/>
                  <a:gd name="csX1" fmla="*/ 17802 w 63992"/>
                  <a:gd name="csY1" fmla="*/ 54980 h 101078"/>
                  <a:gd name="csX2" fmla="*/ 21504 w 63992"/>
                  <a:gd name="csY2" fmla="*/ 89420 h 101078"/>
                  <a:gd name="csX3" fmla="*/ 62882 w 63992"/>
                  <a:gd name="csY3" fmla="*/ 84960 h 101078"/>
                  <a:gd name="csX4" fmla="*/ 63993 w 63992"/>
                  <a:gd name="csY4" fmla="*/ 95304 h 101078"/>
                  <a:gd name="csX5" fmla="*/ 10271 w 63992"/>
                  <a:gd name="csY5" fmla="*/ 101078 h 101078"/>
                  <a:gd name="csX6" fmla="*/ 0 w 63992"/>
                  <a:gd name="csY6" fmla="*/ 5552 h 101078"/>
                  <a:gd name="csX7" fmla="*/ 51594 w 63992"/>
                  <a:gd name="csY7" fmla="*/ 0 h 101078"/>
                  <a:gd name="csX8" fmla="*/ 52704 w 63992"/>
                  <a:gd name="csY8" fmla="*/ 10345 h 101078"/>
                  <a:gd name="csX9" fmla="*/ 13454 w 63992"/>
                  <a:gd name="csY9" fmla="*/ 14564 h 101078"/>
                  <a:gd name="csX10" fmla="*/ 16692 w 63992"/>
                  <a:gd name="csY10" fmla="*/ 44747 h 101078"/>
                  <a:gd name="csX11" fmla="*/ 53815 w 63992"/>
                  <a:gd name="csY11" fmla="*/ 40750 h 101078"/>
                  <a:gd name="csX12" fmla="*/ 54906 w 63992"/>
                  <a:gd name="csY12" fmla="*/ 50946 h 1010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3992" h="101078">
                    <a:moveTo>
                      <a:pt x="54925" y="50983"/>
                    </a:moveTo>
                    <a:lnTo>
                      <a:pt x="17802" y="54980"/>
                    </a:lnTo>
                    <a:lnTo>
                      <a:pt x="21504" y="89420"/>
                    </a:lnTo>
                    <a:lnTo>
                      <a:pt x="62882" y="84960"/>
                    </a:lnTo>
                    <a:lnTo>
                      <a:pt x="63993" y="95304"/>
                    </a:lnTo>
                    <a:lnTo>
                      <a:pt x="10271" y="101078"/>
                    </a:lnTo>
                    <a:lnTo>
                      <a:pt x="0" y="5552"/>
                    </a:lnTo>
                    <a:lnTo>
                      <a:pt x="51594" y="0"/>
                    </a:lnTo>
                    <a:lnTo>
                      <a:pt x="52704" y="10345"/>
                    </a:lnTo>
                    <a:lnTo>
                      <a:pt x="13454" y="14564"/>
                    </a:lnTo>
                    <a:lnTo>
                      <a:pt x="16692" y="44747"/>
                    </a:lnTo>
                    <a:lnTo>
                      <a:pt x="53815" y="40750"/>
                    </a:lnTo>
                    <a:lnTo>
                      <a:pt x="54906" y="50946"/>
                    </a:lnTo>
                    <a:close/>
                  </a:path>
                </a:pathLst>
              </a:custGeom>
              <a:solidFill>
                <a:srgbClr val="58595B"/>
              </a:solidFill>
              <a:ln w="1851" cap="flat">
                <a:noFill/>
                <a:prstDash val="solid"/>
                <a:miter/>
              </a:ln>
            </p:spPr>
            <p:txBody>
              <a:bodyPr/>
              <a:lstStyle/>
              <a:p>
                <a:endParaRPr lang="en-US"/>
              </a:p>
            </p:txBody>
          </p:sp>
          <p:sp>
            <p:nvSpPr>
              <p:cNvPr id="35" name="Freeform 34">
                <a:extLst>
                  <a:ext uri="{FF2B5EF4-FFF2-40B4-BE49-F238E27FC236}">
                    <a16:creationId xmlns:a16="http://schemas.microsoft.com/office/drawing/2014/main" id="{1B7A5744-E1F7-D351-317A-FA506EDF51AD}"/>
                  </a:ext>
                </a:extLst>
              </p:cNvPr>
              <p:cNvSpPr/>
              <p:nvPr/>
            </p:nvSpPr>
            <p:spPr>
              <a:xfrm>
                <a:off x="6477148" y="4762158"/>
                <a:ext cx="81317" cy="98265"/>
              </a:xfrm>
              <a:custGeom>
                <a:avLst/>
                <a:gdLst>
                  <a:gd name="csX0" fmla="*/ 0 w 81317"/>
                  <a:gd name="csY0" fmla="*/ 3649 h 98265"/>
                  <a:gd name="csX1" fmla="*/ 26223 w 81317"/>
                  <a:gd name="csY1" fmla="*/ 170 h 98265"/>
                  <a:gd name="csX2" fmla="*/ 65751 w 81317"/>
                  <a:gd name="csY2" fmla="*/ 9941 h 98265"/>
                  <a:gd name="csX3" fmla="*/ 81203 w 81317"/>
                  <a:gd name="csY3" fmla="*/ 43621 h 98265"/>
                  <a:gd name="csX4" fmla="*/ 69489 w 81317"/>
                  <a:gd name="csY4" fmla="*/ 81688 h 98265"/>
                  <a:gd name="csX5" fmla="*/ 27851 w 81317"/>
                  <a:gd name="csY5" fmla="*/ 97880 h 98265"/>
                  <a:gd name="csX6" fmla="*/ 5293 w 81317"/>
                  <a:gd name="csY6" fmla="*/ 98010 h 98265"/>
                  <a:gd name="csX7" fmla="*/ 0 w 81317"/>
                  <a:gd name="csY7" fmla="*/ 3649 h 98265"/>
                  <a:gd name="csX8" fmla="*/ 17155 w 81317"/>
                  <a:gd name="csY8" fmla="*/ 87776 h 98265"/>
                  <a:gd name="csX9" fmla="*/ 29720 w 81317"/>
                  <a:gd name="csY9" fmla="*/ 87776 h 98265"/>
                  <a:gd name="csX10" fmla="*/ 68286 w 81317"/>
                  <a:gd name="csY10" fmla="*/ 44787 h 98265"/>
                  <a:gd name="csX11" fmla="*/ 27352 w 81317"/>
                  <a:gd name="csY11" fmla="*/ 9960 h 98265"/>
                  <a:gd name="csX12" fmla="*/ 12898 w 81317"/>
                  <a:gd name="csY12" fmla="*/ 12051 h 98265"/>
                  <a:gd name="csX13" fmla="*/ 17155 w 81317"/>
                  <a:gd name="csY13" fmla="*/ 87758 h 982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1317" h="98265">
                    <a:moveTo>
                      <a:pt x="0" y="3649"/>
                    </a:moveTo>
                    <a:cubicBezTo>
                      <a:pt x="7476" y="2095"/>
                      <a:pt x="16396" y="725"/>
                      <a:pt x="26223" y="170"/>
                    </a:cubicBezTo>
                    <a:cubicBezTo>
                      <a:pt x="44007" y="-829"/>
                      <a:pt x="56905" y="2594"/>
                      <a:pt x="65751" y="9941"/>
                    </a:cubicBezTo>
                    <a:cubicBezTo>
                      <a:pt x="74726" y="17288"/>
                      <a:pt x="80333" y="28114"/>
                      <a:pt x="81203" y="43621"/>
                    </a:cubicBezTo>
                    <a:cubicBezTo>
                      <a:pt x="82073" y="59277"/>
                      <a:pt x="77965" y="72361"/>
                      <a:pt x="69489" y="81688"/>
                    </a:cubicBezTo>
                    <a:cubicBezTo>
                      <a:pt x="61032" y="91163"/>
                      <a:pt x="46505" y="96825"/>
                      <a:pt x="27851" y="97880"/>
                    </a:cubicBezTo>
                    <a:cubicBezTo>
                      <a:pt x="19024" y="98380"/>
                      <a:pt x="11603" y="98361"/>
                      <a:pt x="5293" y="98010"/>
                    </a:cubicBezTo>
                    <a:lnTo>
                      <a:pt x="0" y="3649"/>
                    </a:lnTo>
                    <a:close/>
                    <a:moveTo>
                      <a:pt x="17155" y="87776"/>
                    </a:moveTo>
                    <a:cubicBezTo>
                      <a:pt x="20319" y="88165"/>
                      <a:pt x="24872" y="88054"/>
                      <a:pt x="29720" y="87776"/>
                    </a:cubicBezTo>
                    <a:cubicBezTo>
                      <a:pt x="56183" y="86296"/>
                      <a:pt x="69730" y="70677"/>
                      <a:pt x="68286" y="44787"/>
                    </a:cubicBezTo>
                    <a:cubicBezTo>
                      <a:pt x="67157" y="22155"/>
                      <a:pt x="53537" y="8498"/>
                      <a:pt x="27352" y="9960"/>
                    </a:cubicBezTo>
                    <a:cubicBezTo>
                      <a:pt x="20948" y="10311"/>
                      <a:pt x="16137" y="11162"/>
                      <a:pt x="12898" y="12051"/>
                    </a:cubicBezTo>
                    <a:lnTo>
                      <a:pt x="17155" y="87758"/>
                    </a:lnTo>
                    <a:close/>
                  </a:path>
                </a:pathLst>
              </a:custGeom>
              <a:solidFill>
                <a:srgbClr val="58595B"/>
              </a:solidFill>
              <a:ln w="1851" cap="flat">
                <a:noFill/>
                <a:prstDash val="solid"/>
                <a:miter/>
              </a:ln>
            </p:spPr>
            <p:txBody>
              <a:bodyPr/>
              <a:lstStyle/>
              <a:p>
                <a:endParaRPr lang="en-US"/>
              </a:p>
            </p:txBody>
          </p:sp>
          <p:sp>
            <p:nvSpPr>
              <p:cNvPr id="36" name="Freeform 35">
                <a:extLst>
                  <a:ext uri="{FF2B5EF4-FFF2-40B4-BE49-F238E27FC236}">
                    <a16:creationId xmlns:a16="http://schemas.microsoft.com/office/drawing/2014/main" id="{F52C2923-C7A0-77D6-5EEF-52C65367796A}"/>
                  </a:ext>
                </a:extLst>
              </p:cNvPr>
              <p:cNvSpPr/>
              <p:nvPr/>
            </p:nvSpPr>
            <p:spPr>
              <a:xfrm>
                <a:off x="6574785" y="4759941"/>
                <a:ext cx="13971" cy="96266"/>
              </a:xfrm>
              <a:custGeom>
                <a:avLst/>
                <a:gdLst>
                  <a:gd name="csX0" fmla="*/ 12399 w 13971"/>
                  <a:gd name="csY0" fmla="*/ 0 h 96266"/>
                  <a:gd name="csX1" fmla="*/ 13972 w 13971"/>
                  <a:gd name="csY1" fmla="*/ 96063 h 96266"/>
                  <a:gd name="csX2" fmla="*/ 1573 w 13971"/>
                  <a:gd name="csY2" fmla="*/ 96267 h 96266"/>
                  <a:gd name="csX3" fmla="*/ 0 w 13971"/>
                  <a:gd name="csY3" fmla="*/ 204 h 96266"/>
                  <a:gd name="csX4" fmla="*/ 12399 w 13971"/>
                  <a:gd name="csY4" fmla="*/ 0 h 96266"/>
                </a:gdLst>
                <a:ahLst/>
                <a:cxnLst>
                  <a:cxn ang="0">
                    <a:pos x="csX0" y="csY0"/>
                  </a:cxn>
                  <a:cxn ang="0">
                    <a:pos x="csX1" y="csY1"/>
                  </a:cxn>
                  <a:cxn ang="0">
                    <a:pos x="csX2" y="csY2"/>
                  </a:cxn>
                  <a:cxn ang="0">
                    <a:pos x="csX3" y="csY3"/>
                  </a:cxn>
                  <a:cxn ang="0">
                    <a:pos x="csX4" y="csY4"/>
                  </a:cxn>
                </a:cxnLst>
                <a:rect l="l" t="t" r="r" b="b"/>
                <a:pathLst>
                  <a:path w="13971" h="96266">
                    <a:moveTo>
                      <a:pt x="12399" y="0"/>
                    </a:moveTo>
                    <a:lnTo>
                      <a:pt x="13972" y="96063"/>
                    </a:lnTo>
                    <a:lnTo>
                      <a:pt x="1573" y="96267"/>
                    </a:lnTo>
                    <a:lnTo>
                      <a:pt x="0" y="204"/>
                    </a:lnTo>
                    <a:lnTo>
                      <a:pt x="12399" y="0"/>
                    </a:lnTo>
                    <a:close/>
                  </a:path>
                </a:pathLst>
              </a:custGeom>
              <a:solidFill>
                <a:srgbClr val="58595B"/>
              </a:solidFill>
              <a:ln w="1851" cap="flat">
                <a:noFill/>
                <a:prstDash val="solid"/>
                <a:miter/>
              </a:ln>
            </p:spPr>
            <p:txBody>
              <a:bodyPr/>
              <a:lstStyle/>
              <a:p>
                <a:endParaRPr lang="en-US"/>
              </a:p>
            </p:txBody>
          </p:sp>
          <p:sp>
            <p:nvSpPr>
              <p:cNvPr id="72" name="Freeform 71">
                <a:extLst>
                  <a:ext uri="{FF2B5EF4-FFF2-40B4-BE49-F238E27FC236}">
                    <a16:creationId xmlns:a16="http://schemas.microsoft.com/office/drawing/2014/main" id="{BC9F2C12-75B6-6562-BB4C-FE005AFB2EA7}"/>
                  </a:ext>
                </a:extLst>
              </p:cNvPr>
              <p:cNvSpPr/>
              <p:nvPr/>
            </p:nvSpPr>
            <p:spPr>
              <a:xfrm>
                <a:off x="6610238" y="4759459"/>
                <a:ext cx="72101" cy="98389"/>
              </a:xfrm>
              <a:custGeom>
                <a:avLst/>
                <a:gdLst>
                  <a:gd name="csX0" fmla="*/ 13809 w 72101"/>
                  <a:gd name="csY0" fmla="*/ 259 h 98389"/>
                  <a:gd name="csX1" fmla="*/ 12550 w 72101"/>
                  <a:gd name="csY1" fmla="*/ 57127 h 98389"/>
                  <a:gd name="csX2" fmla="*/ 34239 w 72101"/>
                  <a:gd name="csY2" fmla="*/ 88272 h 98389"/>
                  <a:gd name="csX3" fmla="*/ 58296 w 72101"/>
                  <a:gd name="csY3" fmla="*/ 58145 h 98389"/>
                  <a:gd name="csX4" fmla="*/ 59555 w 72101"/>
                  <a:gd name="csY4" fmla="*/ 1277 h 98389"/>
                  <a:gd name="csX5" fmla="*/ 72102 w 72101"/>
                  <a:gd name="csY5" fmla="*/ 1554 h 98389"/>
                  <a:gd name="csX6" fmla="*/ 70862 w 72101"/>
                  <a:gd name="csY6" fmla="*/ 57571 h 98389"/>
                  <a:gd name="csX7" fmla="*/ 33591 w 72101"/>
                  <a:gd name="csY7" fmla="*/ 98376 h 98389"/>
                  <a:gd name="csX8" fmla="*/ 22 w 72101"/>
                  <a:gd name="csY8" fmla="*/ 56572 h 98389"/>
                  <a:gd name="csX9" fmla="*/ 1280 w 72101"/>
                  <a:gd name="csY9" fmla="*/ 0 h 98389"/>
                  <a:gd name="csX10" fmla="*/ 13827 w 72101"/>
                  <a:gd name="csY10" fmla="*/ 278 h 983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2101" h="98389">
                    <a:moveTo>
                      <a:pt x="13809" y="259"/>
                    </a:moveTo>
                    <a:lnTo>
                      <a:pt x="12550" y="57127"/>
                    </a:lnTo>
                    <a:cubicBezTo>
                      <a:pt x="12069" y="78649"/>
                      <a:pt x="21414" y="87976"/>
                      <a:pt x="34239" y="88272"/>
                    </a:cubicBezTo>
                    <a:cubicBezTo>
                      <a:pt x="48488" y="88587"/>
                      <a:pt x="57815" y="79389"/>
                      <a:pt x="58296" y="58145"/>
                    </a:cubicBezTo>
                    <a:lnTo>
                      <a:pt x="59555" y="1277"/>
                    </a:lnTo>
                    <a:lnTo>
                      <a:pt x="72102" y="1554"/>
                    </a:lnTo>
                    <a:lnTo>
                      <a:pt x="70862" y="57571"/>
                    </a:lnTo>
                    <a:cubicBezTo>
                      <a:pt x="70214" y="87069"/>
                      <a:pt x="54410" y="98839"/>
                      <a:pt x="33591" y="98376"/>
                    </a:cubicBezTo>
                    <a:cubicBezTo>
                      <a:pt x="13920" y="97932"/>
                      <a:pt x="-644" y="86348"/>
                      <a:pt x="22" y="56572"/>
                    </a:cubicBezTo>
                    <a:lnTo>
                      <a:pt x="1280" y="0"/>
                    </a:lnTo>
                    <a:lnTo>
                      <a:pt x="13827" y="278"/>
                    </a:lnTo>
                    <a:close/>
                  </a:path>
                </a:pathLst>
              </a:custGeom>
              <a:solidFill>
                <a:srgbClr val="58595B"/>
              </a:solidFill>
              <a:ln w="1851" cap="flat">
                <a:noFill/>
                <a:prstDash val="solid"/>
                <a:miter/>
              </a:ln>
            </p:spPr>
            <p:txBody>
              <a:bodyPr/>
              <a:lstStyle/>
              <a:p>
                <a:endParaRPr lang="en-US"/>
              </a:p>
            </p:txBody>
          </p:sp>
          <p:sp>
            <p:nvSpPr>
              <p:cNvPr id="78" name="Freeform 77">
                <a:extLst>
                  <a:ext uri="{FF2B5EF4-FFF2-40B4-BE49-F238E27FC236}">
                    <a16:creationId xmlns:a16="http://schemas.microsoft.com/office/drawing/2014/main" id="{40115F3A-4DFC-2706-B463-53889FE94954}"/>
                  </a:ext>
                </a:extLst>
              </p:cNvPr>
              <p:cNvSpPr/>
              <p:nvPr/>
            </p:nvSpPr>
            <p:spPr>
              <a:xfrm>
                <a:off x="6697718" y="4762420"/>
                <a:ext cx="99986" cy="103557"/>
              </a:xfrm>
              <a:custGeom>
                <a:avLst/>
                <a:gdLst>
                  <a:gd name="csX0" fmla="*/ 86792 w 99986"/>
                  <a:gd name="csY0" fmla="*/ 60273 h 103557"/>
                  <a:gd name="csX1" fmla="*/ 88939 w 99986"/>
                  <a:gd name="csY1" fmla="*/ 18820 h 103557"/>
                  <a:gd name="csX2" fmla="*/ 88513 w 99986"/>
                  <a:gd name="csY2" fmla="*/ 18783 h 103557"/>
                  <a:gd name="csX3" fmla="*/ 73320 w 99986"/>
                  <a:gd name="csY3" fmla="*/ 54092 h 103557"/>
                  <a:gd name="csX4" fmla="*/ 52427 w 99986"/>
                  <a:gd name="csY4" fmla="*/ 99080 h 103557"/>
                  <a:gd name="csX5" fmla="*/ 43063 w 99986"/>
                  <a:gd name="csY5" fmla="*/ 98265 h 103557"/>
                  <a:gd name="csX6" fmla="*/ 31515 w 99986"/>
                  <a:gd name="csY6" fmla="*/ 51353 h 103557"/>
                  <a:gd name="csX7" fmla="*/ 23650 w 99986"/>
                  <a:gd name="csY7" fmla="*/ 13195 h 103557"/>
                  <a:gd name="csX8" fmla="*/ 23373 w 99986"/>
                  <a:gd name="csY8" fmla="*/ 13195 h 103557"/>
                  <a:gd name="csX9" fmla="*/ 17877 w 99986"/>
                  <a:gd name="csY9" fmla="*/ 55332 h 103557"/>
                  <a:gd name="csX10" fmla="*/ 11788 w 99986"/>
                  <a:gd name="csY10" fmla="*/ 96156 h 103557"/>
                  <a:gd name="csX11" fmla="*/ 0 w 99986"/>
                  <a:gd name="csY11" fmla="*/ 95138 h 103557"/>
                  <a:gd name="csX12" fmla="*/ 14916 w 99986"/>
                  <a:gd name="csY12" fmla="*/ 0 h 103557"/>
                  <a:gd name="csX13" fmla="*/ 30683 w 99986"/>
                  <a:gd name="csY13" fmla="*/ 1351 h 103557"/>
                  <a:gd name="csX14" fmla="*/ 43026 w 99986"/>
                  <a:gd name="csY14" fmla="*/ 49059 h 103557"/>
                  <a:gd name="csX15" fmla="*/ 49910 w 99986"/>
                  <a:gd name="csY15" fmla="*/ 82128 h 103557"/>
                  <a:gd name="csX16" fmla="*/ 50336 w 99986"/>
                  <a:gd name="csY16" fmla="*/ 82165 h 103557"/>
                  <a:gd name="csX17" fmla="*/ 63197 w 99986"/>
                  <a:gd name="csY17" fmla="*/ 50798 h 103557"/>
                  <a:gd name="csX18" fmla="*/ 84220 w 99986"/>
                  <a:gd name="csY18" fmla="*/ 5977 h 103557"/>
                  <a:gd name="csX19" fmla="*/ 99986 w 99986"/>
                  <a:gd name="csY19" fmla="*/ 7328 h 103557"/>
                  <a:gd name="csX20" fmla="*/ 97710 w 99986"/>
                  <a:gd name="csY20" fmla="*/ 103558 h 103557"/>
                  <a:gd name="csX21" fmla="*/ 85645 w 99986"/>
                  <a:gd name="csY21" fmla="*/ 102522 h 103557"/>
                  <a:gd name="csX22" fmla="*/ 86847 w 99986"/>
                  <a:gd name="csY22" fmla="*/ 60273 h 103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99986" h="103557">
                    <a:moveTo>
                      <a:pt x="86792" y="60273"/>
                    </a:moveTo>
                    <a:cubicBezTo>
                      <a:pt x="87236" y="46856"/>
                      <a:pt x="87754" y="30738"/>
                      <a:pt x="88939" y="18820"/>
                    </a:cubicBezTo>
                    <a:lnTo>
                      <a:pt x="88513" y="18783"/>
                    </a:lnTo>
                    <a:cubicBezTo>
                      <a:pt x="84275" y="29720"/>
                      <a:pt x="79279" y="41305"/>
                      <a:pt x="73320" y="54092"/>
                    </a:cubicBezTo>
                    <a:lnTo>
                      <a:pt x="52427" y="99080"/>
                    </a:lnTo>
                    <a:lnTo>
                      <a:pt x="43063" y="98265"/>
                    </a:lnTo>
                    <a:lnTo>
                      <a:pt x="31515" y="51353"/>
                    </a:lnTo>
                    <a:cubicBezTo>
                      <a:pt x="28129" y="37474"/>
                      <a:pt x="25353" y="24779"/>
                      <a:pt x="23650" y="13195"/>
                    </a:cubicBezTo>
                    <a:lnTo>
                      <a:pt x="23373" y="13195"/>
                    </a:lnTo>
                    <a:cubicBezTo>
                      <a:pt x="22059" y="25075"/>
                      <a:pt x="19968" y="41064"/>
                      <a:pt x="17877" y="55332"/>
                    </a:cubicBezTo>
                    <a:lnTo>
                      <a:pt x="11788" y="96156"/>
                    </a:lnTo>
                    <a:lnTo>
                      <a:pt x="0" y="95138"/>
                    </a:lnTo>
                    <a:lnTo>
                      <a:pt x="14916" y="0"/>
                    </a:lnTo>
                    <a:lnTo>
                      <a:pt x="30683" y="1351"/>
                    </a:lnTo>
                    <a:lnTo>
                      <a:pt x="43026" y="49059"/>
                    </a:lnTo>
                    <a:cubicBezTo>
                      <a:pt x="45987" y="61180"/>
                      <a:pt x="48355" y="71969"/>
                      <a:pt x="49910" y="82128"/>
                    </a:cubicBezTo>
                    <a:lnTo>
                      <a:pt x="50336" y="82165"/>
                    </a:lnTo>
                    <a:cubicBezTo>
                      <a:pt x="53574" y="72709"/>
                      <a:pt x="57886" y="62494"/>
                      <a:pt x="63197" y="50798"/>
                    </a:cubicBezTo>
                    <a:lnTo>
                      <a:pt x="84220" y="5977"/>
                    </a:lnTo>
                    <a:lnTo>
                      <a:pt x="99986" y="7328"/>
                    </a:lnTo>
                    <a:lnTo>
                      <a:pt x="97710" y="103558"/>
                    </a:lnTo>
                    <a:lnTo>
                      <a:pt x="85645" y="102522"/>
                    </a:lnTo>
                    <a:lnTo>
                      <a:pt x="86847" y="60273"/>
                    </a:lnTo>
                    <a:close/>
                  </a:path>
                </a:pathLst>
              </a:custGeom>
              <a:solidFill>
                <a:srgbClr val="58595B"/>
              </a:solidFill>
              <a:ln w="1851" cap="flat">
                <a:noFill/>
                <a:prstDash val="solid"/>
                <a:miter/>
              </a:ln>
            </p:spPr>
            <p:txBody>
              <a:bodyPr/>
              <a:lstStyle/>
              <a:p>
                <a:endParaRPr lang="en-US"/>
              </a:p>
            </p:txBody>
          </p:sp>
          <p:sp>
            <p:nvSpPr>
              <p:cNvPr id="79" name="Freeform 78">
                <a:extLst>
                  <a:ext uri="{FF2B5EF4-FFF2-40B4-BE49-F238E27FC236}">
                    <a16:creationId xmlns:a16="http://schemas.microsoft.com/office/drawing/2014/main" id="{CA32D67F-B9E4-19FD-8CDF-254A707D5D4F}"/>
                  </a:ext>
                </a:extLst>
              </p:cNvPr>
              <p:cNvSpPr/>
              <p:nvPr/>
            </p:nvSpPr>
            <p:spPr>
              <a:xfrm>
                <a:off x="7452177" y="5018391"/>
                <a:ext cx="112588" cy="119528"/>
              </a:xfrm>
              <a:custGeom>
                <a:avLst/>
                <a:gdLst>
                  <a:gd name="csX0" fmla="*/ 63401 w 112588"/>
                  <a:gd name="csY0" fmla="*/ 6847 h 119528"/>
                  <a:gd name="csX1" fmla="*/ 41194 w 112588"/>
                  <a:gd name="csY1" fmla="*/ 40361 h 119528"/>
                  <a:gd name="csX2" fmla="*/ 79926 w 112588"/>
                  <a:gd name="csY2" fmla="*/ 66028 h 119528"/>
                  <a:gd name="csX3" fmla="*/ 102133 w 112588"/>
                  <a:gd name="csY3" fmla="*/ 32514 h 119528"/>
                  <a:gd name="csX4" fmla="*/ 112589 w 112588"/>
                  <a:gd name="csY4" fmla="*/ 39436 h 119528"/>
                  <a:gd name="csX5" fmla="*/ 59533 w 112588"/>
                  <a:gd name="csY5" fmla="*/ 119528 h 119528"/>
                  <a:gd name="csX6" fmla="*/ 49077 w 112588"/>
                  <a:gd name="csY6" fmla="*/ 112607 h 119528"/>
                  <a:gd name="csX7" fmla="*/ 73949 w 112588"/>
                  <a:gd name="csY7" fmla="*/ 75059 h 119528"/>
                  <a:gd name="csX8" fmla="*/ 35216 w 112588"/>
                  <a:gd name="csY8" fmla="*/ 49392 h 119528"/>
                  <a:gd name="csX9" fmla="*/ 10345 w 112588"/>
                  <a:gd name="csY9" fmla="*/ 86940 h 119528"/>
                  <a:gd name="csX10" fmla="*/ 0 w 112588"/>
                  <a:gd name="csY10" fmla="*/ 80093 h 119528"/>
                  <a:gd name="csX11" fmla="*/ 53056 w 112588"/>
                  <a:gd name="csY11" fmla="*/ 0 h 119528"/>
                  <a:gd name="csX12" fmla="*/ 63401 w 112588"/>
                  <a:gd name="csY12" fmla="*/ 6847 h 1195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2588" h="119528">
                    <a:moveTo>
                      <a:pt x="63401" y="6847"/>
                    </a:moveTo>
                    <a:lnTo>
                      <a:pt x="41194" y="40361"/>
                    </a:lnTo>
                    <a:lnTo>
                      <a:pt x="79926" y="66028"/>
                    </a:lnTo>
                    <a:lnTo>
                      <a:pt x="102133" y="32514"/>
                    </a:lnTo>
                    <a:lnTo>
                      <a:pt x="112589" y="39436"/>
                    </a:lnTo>
                    <a:lnTo>
                      <a:pt x="59533" y="119528"/>
                    </a:lnTo>
                    <a:lnTo>
                      <a:pt x="49077" y="112607"/>
                    </a:lnTo>
                    <a:lnTo>
                      <a:pt x="73949" y="75059"/>
                    </a:lnTo>
                    <a:lnTo>
                      <a:pt x="35216" y="49392"/>
                    </a:lnTo>
                    <a:lnTo>
                      <a:pt x="10345" y="86940"/>
                    </a:lnTo>
                    <a:lnTo>
                      <a:pt x="0" y="80093"/>
                    </a:lnTo>
                    <a:lnTo>
                      <a:pt x="53056" y="0"/>
                    </a:lnTo>
                    <a:lnTo>
                      <a:pt x="63401" y="6847"/>
                    </a:lnTo>
                    <a:close/>
                  </a:path>
                </a:pathLst>
              </a:custGeom>
              <a:solidFill>
                <a:srgbClr val="58595B"/>
              </a:solidFill>
              <a:ln w="1851" cap="flat">
                <a:noFill/>
                <a:prstDash val="solid"/>
                <a:miter/>
              </a:ln>
            </p:spPr>
            <p:txBody>
              <a:bodyPr/>
              <a:lstStyle/>
              <a:p>
                <a:endParaRPr lang="en-US"/>
              </a:p>
            </p:txBody>
          </p:sp>
          <p:sp>
            <p:nvSpPr>
              <p:cNvPr id="80" name="Freeform 79">
                <a:extLst>
                  <a:ext uri="{FF2B5EF4-FFF2-40B4-BE49-F238E27FC236}">
                    <a16:creationId xmlns:a16="http://schemas.microsoft.com/office/drawing/2014/main" id="{CA570DE4-07BE-E77F-75AC-66B4E377EDF1}"/>
                  </a:ext>
                </a:extLst>
              </p:cNvPr>
              <p:cNvSpPr/>
              <p:nvPr/>
            </p:nvSpPr>
            <p:spPr>
              <a:xfrm>
                <a:off x="7528291" y="5072150"/>
                <a:ext cx="66250" cy="85181"/>
              </a:xfrm>
              <a:custGeom>
                <a:avLst/>
                <a:gdLst>
                  <a:gd name="csX0" fmla="*/ 66250 w 66250"/>
                  <a:gd name="csY0" fmla="*/ 7254 h 85181"/>
                  <a:gd name="csX1" fmla="*/ 10067 w 66250"/>
                  <a:gd name="csY1" fmla="*/ 85182 h 85181"/>
                  <a:gd name="csX2" fmla="*/ 0 w 66250"/>
                  <a:gd name="csY2" fmla="*/ 77928 h 85181"/>
                  <a:gd name="csX3" fmla="*/ 56183 w 66250"/>
                  <a:gd name="csY3" fmla="*/ 0 h 85181"/>
                  <a:gd name="csX4" fmla="*/ 66250 w 66250"/>
                  <a:gd name="csY4" fmla="*/ 7254 h 85181"/>
                </a:gdLst>
                <a:ahLst/>
                <a:cxnLst>
                  <a:cxn ang="0">
                    <a:pos x="csX0" y="csY0"/>
                  </a:cxn>
                  <a:cxn ang="0">
                    <a:pos x="csX1" y="csY1"/>
                  </a:cxn>
                  <a:cxn ang="0">
                    <a:pos x="csX2" y="csY2"/>
                  </a:cxn>
                  <a:cxn ang="0">
                    <a:pos x="csX3" y="csY3"/>
                  </a:cxn>
                  <a:cxn ang="0">
                    <a:pos x="csX4" y="csY4"/>
                  </a:cxn>
                </a:cxnLst>
                <a:rect l="l" t="t" r="r" b="b"/>
                <a:pathLst>
                  <a:path w="66250" h="85181">
                    <a:moveTo>
                      <a:pt x="66250" y="7254"/>
                    </a:moveTo>
                    <a:lnTo>
                      <a:pt x="10067" y="85182"/>
                    </a:lnTo>
                    <a:lnTo>
                      <a:pt x="0" y="77928"/>
                    </a:lnTo>
                    <a:lnTo>
                      <a:pt x="56183" y="0"/>
                    </a:lnTo>
                    <a:lnTo>
                      <a:pt x="66250" y="7254"/>
                    </a:lnTo>
                    <a:close/>
                  </a:path>
                </a:pathLst>
              </a:custGeom>
              <a:solidFill>
                <a:srgbClr val="58595B"/>
              </a:solidFill>
              <a:ln w="1851" cap="flat">
                <a:noFill/>
                <a:prstDash val="solid"/>
                <a:miter/>
              </a:ln>
            </p:spPr>
            <p:txBody>
              <a:bodyPr/>
              <a:lstStyle/>
              <a:p>
                <a:endParaRPr lang="en-US"/>
              </a:p>
            </p:txBody>
          </p:sp>
          <p:sp>
            <p:nvSpPr>
              <p:cNvPr id="81" name="Freeform 80">
                <a:extLst>
                  <a:ext uri="{FF2B5EF4-FFF2-40B4-BE49-F238E27FC236}">
                    <a16:creationId xmlns:a16="http://schemas.microsoft.com/office/drawing/2014/main" id="{5F86F5E4-86B4-C5D2-DB28-1C7376257997}"/>
                  </a:ext>
                </a:extLst>
              </p:cNvPr>
              <p:cNvSpPr/>
              <p:nvPr/>
            </p:nvSpPr>
            <p:spPr>
              <a:xfrm>
                <a:off x="7568249" y="5108793"/>
                <a:ext cx="99520" cy="102261"/>
              </a:xfrm>
              <a:custGeom>
                <a:avLst/>
                <a:gdLst>
                  <a:gd name="csX0" fmla="*/ 47297 w 99520"/>
                  <a:gd name="csY0" fmla="*/ 102262 h 102261"/>
                  <a:gd name="csX1" fmla="*/ 20816 w 99520"/>
                  <a:gd name="csY1" fmla="*/ 88234 h 102261"/>
                  <a:gd name="csX2" fmla="*/ 348 w 99520"/>
                  <a:gd name="csY2" fmla="*/ 56108 h 102261"/>
                  <a:gd name="csX3" fmla="*/ 11840 w 99520"/>
                  <a:gd name="csY3" fmla="*/ 19671 h 102261"/>
                  <a:gd name="csX4" fmla="*/ 83383 w 99520"/>
                  <a:gd name="csY4" fmla="*/ 12657 h 102261"/>
                  <a:gd name="csX5" fmla="*/ 99520 w 99520"/>
                  <a:gd name="csY5" fmla="*/ 30885 h 102261"/>
                  <a:gd name="csX6" fmla="*/ 90934 w 99520"/>
                  <a:gd name="csY6" fmla="*/ 37010 h 102261"/>
                  <a:gd name="csX7" fmla="*/ 76758 w 99520"/>
                  <a:gd name="csY7" fmla="*/ 20670 h 102261"/>
                  <a:gd name="csX8" fmla="*/ 22537 w 99520"/>
                  <a:gd name="csY8" fmla="*/ 27295 h 102261"/>
                  <a:gd name="csX9" fmla="*/ 27848 w 99520"/>
                  <a:gd name="csY9" fmla="*/ 80665 h 102261"/>
                  <a:gd name="csX10" fmla="*/ 42449 w 99520"/>
                  <a:gd name="csY10" fmla="*/ 88826 h 102261"/>
                  <a:gd name="csX11" fmla="*/ 60103 w 99520"/>
                  <a:gd name="csY11" fmla="*/ 66268 h 102261"/>
                  <a:gd name="csX12" fmla="*/ 44725 w 99520"/>
                  <a:gd name="csY12" fmla="*/ 54239 h 102261"/>
                  <a:gd name="csX13" fmla="*/ 50869 w 99520"/>
                  <a:gd name="csY13" fmla="*/ 46374 h 102261"/>
                  <a:gd name="csX14" fmla="*/ 75796 w 99520"/>
                  <a:gd name="csY14" fmla="*/ 65879 h 102261"/>
                  <a:gd name="csX15" fmla="*/ 47334 w 99520"/>
                  <a:gd name="csY15" fmla="*/ 102262 h 1022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520" h="102261">
                    <a:moveTo>
                      <a:pt x="47297" y="102262"/>
                    </a:moveTo>
                    <a:cubicBezTo>
                      <a:pt x="41690" y="100411"/>
                      <a:pt x="31031" y="96229"/>
                      <a:pt x="20816" y="88234"/>
                    </a:cubicBezTo>
                    <a:cubicBezTo>
                      <a:pt x="9361" y="79278"/>
                      <a:pt x="2217" y="68988"/>
                      <a:pt x="348" y="56108"/>
                    </a:cubicBezTo>
                    <a:cubicBezTo>
                      <a:pt x="-1243" y="44727"/>
                      <a:pt x="2624" y="31459"/>
                      <a:pt x="11840" y="19671"/>
                    </a:cubicBezTo>
                    <a:cubicBezTo>
                      <a:pt x="29606" y="-2814"/>
                      <a:pt x="58012" y="-7200"/>
                      <a:pt x="83383" y="12657"/>
                    </a:cubicBezTo>
                    <a:cubicBezTo>
                      <a:pt x="92137" y="19504"/>
                      <a:pt x="97503" y="26777"/>
                      <a:pt x="99520" y="30885"/>
                    </a:cubicBezTo>
                    <a:lnTo>
                      <a:pt x="90934" y="37010"/>
                    </a:lnTo>
                    <a:cubicBezTo>
                      <a:pt x="88306" y="32051"/>
                      <a:pt x="84383" y="26647"/>
                      <a:pt x="76758" y="20670"/>
                    </a:cubicBezTo>
                    <a:cubicBezTo>
                      <a:pt x="58345" y="6272"/>
                      <a:pt x="37378" y="8327"/>
                      <a:pt x="22537" y="27295"/>
                    </a:cubicBezTo>
                    <a:cubicBezTo>
                      <a:pt x="7529" y="46485"/>
                      <a:pt x="10212" y="66879"/>
                      <a:pt x="27848" y="80665"/>
                    </a:cubicBezTo>
                    <a:cubicBezTo>
                      <a:pt x="34251" y="85662"/>
                      <a:pt x="39321" y="88197"/>
                      <a:pt x="42449" y="88826"/>
                    </a:cubicBezTo>
                    <a:lnTo>
                      <a:pt x="60103" y="66268"/>
                    </a:lnTo>
                    <a:lnTo>
                      <a:pt x="44725" y="54239"/>
                    </a:lnTo>
                    <a:lnTo>
                      <a:pt x="50869" y="46374"/>
                    </a:lnTo>
                    <a:lnTo>
                      <a:pt x="75796" y="65879"/>
                    </a:lnTo>
                    <a:lnTo>
                      <a:pt x="47334" y="102262"/>
                    </a:lnTo>
                    <a:close/>
                  </a:path>
                </a:pathLst>
              </a:custGeom>
              <a:solidFill>
                <a:srgbClr val="58595B"/>
              </a:solidFill>
              <a:ln w="1851" cap="flat">
                <a:noFill/>
                <a:prstDash val="solid"/>
                <a:miter/>
              </a:ln>
            </p:spPr>
            <p:txBody>
              <a:bodyPr/>
              <a:lstStyle/>
              <a:p>
                <a:endParaRPr lang="en-US"/>
              </a:p>
            </p:txBody>
          </p:sp>
          <p:sp>
            <p:nvSpPr>
              <p:cNvPr id="82" name="Freeform 81">
                <a:extLst>
                  <a:ext uri="{FF2B5EF4-FFF2-40B4-BE49-F238E27FC236}">
                    <a16:creationId xmlns:a16="http://schemas.microsoft.com/office/drawing/2014/main" id="{9F6098AE-28B7-91CD-500C-9BD38748AE71}"/>
                  </a:ext>
                </a:extLst>
              </p:cNvPr>
              <p:cNvSpPr/>
              <p:nvPr/>
            </p:nvSpPr>
            <p:spPr>
              <a:xfrm>
                <a:off x="7626409" y="5153520"/>
                <a:ext cx="117048" cy="119287"/>
              </a:xfrm>
              <a:custGeom>
                <a:avLst/>
                <a:gdLst>
                  <a:gd name="csX0" fmla="*/ 72727 w 117048"/>
                  <a:gd name="csY0" fmla="*/ 8180 h 119287"/>
                  <a:gd name="csX1" fmla="*/ 46190 w 117048"/>
                  <a:gd name="csY1" fmla="*/ 38381 h 119287"/>
                  <a:gd name="csX2" fmla="*/ 81092 w 117048"/>
                  <a:gd name="csY2" fmla="*/ 69045 h 119287"/>
                  <a:gd name="csX3" fmla="*/ 107629 w 117048"/>
                  <a:gd name="csY3" fmla="*/ 38843 h 119287"/>
                  <a:gd name="csX4" fmla="*/ 117049 w 117048"/>
                  <a:gd name="csY4" fmla="*/ 47116 h 119287"/>
                  <a:gd name="csX5" fmla="*/ 53630 w 117048"/>
                  <a:gd name="csY5" fmla="*/ 119288 h 119287"/>
                  <a:gd name="csX6" fmla="*/ 44210 w 117048"/>
                  <a:gd name="csY6" fmla="*/ 111016 h 119287"/>
                  <a:gd name="csX7" fmla="*/ 73949 w 117048"/>
                  <a:gd name="csY7" fmla="*/ 77187 h 119287"/>
                  <a:gd name="csX8" fmla="*/ 39047 w 117048"/>
                  <a:gd name="csY8" fmla="*/ 46523 h 119287"/>
                  <a:gd name="csX9" fmla="*/ 9308 w 117048"/>
                  <a:gd name="csY9" fmla="*/ 80352 h 119287"/>
                  <a:gd name="csX10" fmla="*/ 0 w 117048"/>
                  <a:gd name="csY10" fmla="*/ 72172 h 119287"/>
                  <a:gd name="csX11" fmla="*/ 63419 w 117048"/>
                  <a:gd name="csY11" fmla="*/ 0 h 119287"/>
                  <a:gd name="csX12" fmla="*/ 72727 w 117048"/>
                  <a:gd name="csY12" fmla="*/ 8180 h 1192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7048" h="119287">
                    <a:moveTo>
                      <a:pt x="72727" y="8180"/>
                    </a:moveTo>
                    <a:lnTo>
                      <a:pt x="46190" y="38381"/>
                    </a:lnTo>
                    <a:lnTo>
                      <a:pt x="81092" y="69045"/>
                    </a:lnTo>
                    <a:lnTo>
                      <a:pt x="107629" y="38843"/>
                    </a:lnTo>
                    <a:lnTo>
                      <a:pt x="117049" y="47116"/>
                    </a:lnTo>
                    <a:lnTo>
                      <a:pt x="53630" y="119288"/>
                    </a:lnTo>
                    <a:lnTo>
                      <a:pt x="44210" y="111016"/>
                    </a:lnTo>
                    <a:lnTo>
                      <a:pt x="73949" y="77187"/>
                    </a:lnTo>
                    <a:lnTo>
                      <a:pt x="39047" y="46523"/>
                    </a:lnTo>
                    <a:lnTo>
                      <a:pt x="9308" y="80352"/>
                    </a:lnTo>
                    <a:lnTo>
                      <a:pt x="0" y="72172"/>
                    </a:lnTo>
                    <a:lnTo>
                      <a:pt x="63419" y="0"/>
                    </a:lnTo>
                    <a:lnTo>
                      <a:pt x="72727" y="8180"/>
                    </a:lnTo>
                    <a:close/>
                  </a:path>
                </a:pathLst>
              </a:custGeom>
              <a:solidFill>
                <a:srgbClr val="58595B"/>
              </a:solidFill>
              <a:ln w="1851" cap="flat">
                <a:noFill/>
                <a:prstDash val="solid"/>
                <a:miter/>
              </a:ln>
            </p:spPr>
            <p:txBody>
              <a:bodyPr/>
              <a:lstStyle/>
              <a:p>
                <a:endParaRPr lang="en-US"/>
              </a:p>
            </p:txBody>
          </p:sp>
          <p:sp>
            <p:nvSpPr>
              <p:cNvPr id="83" name="Freeform 82">
                <a:extLst>
                  <a:ext uri="{FF2B5EF4-FFF2-40B4-BE49-F238E27FC236}">
                    <a16:creationId xmlns:a16="http://schemas.microsoft.com/office/drawing/2014/main" id="{3BAF1D9A-BB24-05A7-B331-B51E7A10E849}"/>
                  </a:ext>
                </a:extLst>
              </p:cNvPr>
              <p:cNvSpPr/>
              <p:nvPr/>
            </p:nvSpPr>
            <p:spPr>
              <a:xfrm>
                <a:off x="8009347" y="5628450"/>
                <a:ext cx="107407" cy="84367"/>
              </a:xfrm>
              <a:custGeom>
                <a:avLst/>
                <a:gdLst>
                  <a:gd name="csX0" fmla="*/ 19 w 107407"/>
                  <a:gd name="csY0" fmla="*/ 72228 h 84367"/>
                  <a:gd name="csX1" fmla="*/ 70710 w 107407"/>
                  <a:gd name="csY1" fmla="*/ 0 h 84367"/>
                  <a:gd name="csX2" fmla="*/ 76910 w 107407"/>
                  <a:gd name="csY2" fmla="*/ 11881 h 84367"/>
                  <a:gd name="csX3" fmla="*/ 41860 w 107407"/>
                  <a:gd name="csY3" fmla="*/ 47042 h 84367"/>
                  <a:gd name="csX4" fmla="*/ 14749 w 107407"/>
                  <a:gd name="csY4" fmla="*/ 72746 h 84367"/>
                  <a:gd name="csX5" fmla="*/ 14879 w 107407"/>
                  <a:gd name="csY5" fmla="*/ 73005 h 84367"/>
                  <a:gd name="csX6" fmla="*/ 51687 w 107407"/>
                  <a:gd name="csY6" fmla="*/ 66195 h 84367"/>
                  <a:gd name="csX7" fmla="*/ 101282 w 107407"/>
                  <a:gd name="csY7" fmla="*/ 58663 h 84367"/>
                  <a:gd name="csX8" fmla="*/ 107407 w 107407"/>
                  <a:gd name="csY8" fmla="*/ 70414 h 84367"/>
                  <a:gd name="csX9" fmla="*/ 6329 w 107407"/>
                  <a:gd name="csY9" fmla="*/ 84368 h 84367"/>
                  <a:gd name="csX10" fmla="*/ 0 w 107407"/>
                  <a:gd name="csY10" fmla="*/ 72228 h 843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07407" h="84367">
                    <a:moveTo>
                      <a:pt x="19" y="72228"/>
                    </a:moveTo>
                    <a:lnTo>
                      <a:pt x="70710" y="0"/>
                    </a:lnTo>
                    <a:lnTo>
                      <a:pt x="76910" y="11881"/>
                    </a:lnTo>
                    <a:lnTo>
                      <a:pt x="41860" y="47042"/>
                    </a:lnTo>
                    <a:cubicBezTo>
                      <a:pt x="32274" y="56702"/>
                      <a:pt x="23558" y="65270"/>
                      <a:pt x="14749" y="72746"/>
                    </a:cubicBezTo>
                    <a:lnTo>
                      <a:pt x="14879" y="73005"/>
                    </a:lnTo>
                    <a:cubicBezTo>
                      <a:pt x="25982" y="70266"/>
                      <a:pt x="38584" y="68194"/>
                      <a:pt x="51687" y="66195"/>
                    </a:cubicBezTo>
                    <a:lnTo>
                      <a:pt x="101282" y="58663"/>
                    </a:lnTo>
                    <a:lnTo>
                      <a:pt x="107407" y="70414"/>
                    </a:lnTo>
                    <a:lnTo>
                      <a:pt x="6329" y="84368"/>
                    </a:lnTo>
                    <a:lnTo>
                      <a:pt x="0" y="72228"/>
                    </a:lnTo>
                    <a:close/>
                  </a:path>
                </a:pathLst>
              </a:custGeom>
              <a:solidFill>
                <a:srgbClr val="58595B"/>
              </a:solidFill>
              <a:ln w="1851" cap="flat">
                <a:noFill/>
                <a:prstDash val="solid"/>
                <a:miter/>
              </a:ln>
            </p:spPr>
            <p:txBody>
              <a:bodyPr/>
              <a:lstStyle/>
              <a:p>
                <a:endParaRPr lang="en-US"/>
              </a:p>
            </p:txBody>
          </p:sp>
          <p:sp>
            <p:nvSpPr>
              <p:cNvPr id="84" name="Freeform 83">
                <a:extLst>
                  <a:ext uri="{FF2B5EF4-FFF2-40B4-BE49-F238E27FC236}">
                    <a16:creationId xmlns:a16="http://schemas.microsoft.com/office/drawing/2014/main" id="{95411440-AFC5-14B9-D2A5-49C87D6B02E2}"/>
                  </a:ext>
                </a:extLst>
              </p:cNvPr>
              <p:cNvSpPr/>
              <p:nvPr/>
            </p:nvSpPr>
            <p:spPr>
              <a:xfrm>
                <a:off x="8035367" y="5711412"/>
                <a:ext cx="108980" cy="89401"/>
              </a:xfrm>
              <a:custGeom>
                <a:avLst/>
                <a:gdLst>
                  <a:gd name="csX0" fmla="*/ 61772 w 108980"/>
                  <a:gd name="csY0" fmla="*/ 66584 h 89401"/>
                  <a:gd name="csX1" fmla="*/ 46079 w 108980"/>
                  <a:gd name="csY1" fmla="*/ 32700 h 89401"/>
                  <a:gd name="csX2" fmla="*/ 14656 w 108980"/>
                  <a:gd name="csY2" fmla="*/ 47264 h 89401"/>
                  <a:gd name="csX3" fmla="*/ 32144 w 108980"/>
                  <a:gd name="csY3" fmla="*/ 85034 h 89401"/>
                  <a:gd name="csX4" fmla="*/ 22707 w 108980"/>
                  <a:gd name="csY4" fmla="*/ 89401 h 89401"/>
                  <a:gd name="csX5" fmla="*/ 0 w 108980"/>
                  <a:gd name="csY5" fmla="*/ 40379 h 89401"/>
                  <a:gd name="csX6" fmla="*/ 87162 w 108980"/>
                  <a:gd name="csY6" fmla="*/ 0 h 89401"/>
                  <a:gd name="csX7" fmla="*/ 108980 w 108980"/>
                  <a:gd name="csY7" fmla="*/ 47079 h 89401"/>
                  <a:gd name="csX8" fmla="*/ 99542 w 108980"/>
                  <a:gd name="csY8" fmla="*/ 51446 h 89401"/>
                  <a:gd name="csX9" fmla="*/ 82943 w 108980"/>
                  <a:gd name="csY9" fmla="*/ 15619 h 89401"/>
                  <a:gd name="csX10" fmla="*/ 55387 w 108980"/>
                  <a:gd name="csY10" fmla="*/ 28388 h 89401"/>
                  <a:gd name="csX11" fmla="*/ 71081 w 108980"/>
                  <a:gd name="csY11" fmla="*/ 62272 h 89401"/>
                  <a:gd name="csX12" fmla="*/ 61772 w 108980"/>
                  <a:gd name="csY12" fmla="*/ 66584 h 89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8980" h="89401">
                    <a:moveTo>
                      <a:pt x="61772" y="66584"/>
                    </a:moveTo>
                    <a:lnTo>
                      <a:pt x="46079" y="32700"/>
                    </a:lnTo>
                    <a:lnTo>
                      <a:pt x="14656" y="47264"/>
                    </a:lnTo>
                    <a:lnTo>
                      <a:pt x="32144" y="85034"/>
                    </a:lnTo>
                    <a:lnTo>
                      <a:pt x="22707" y="89401"/>
                    </a:lnTo>
                    <a:lnTo>
                      <a:pt x="0" y="40379"/>
                    </a:lnTo>
                    <a:lnTo>
                      <a:pt x="87162" y="0"/>
                    </a:lnTo>
                    <a:lnTo>
                      <a:pt x="108980" y="47079"/>
                    </a:lnTo>
                    <a:lnTo>
                      <a:pt x="99542" y="51446"/>
                    </a:lnTo>
                    <a:lnTo>
                      <a:pt x="82943" y="15619"/>
                    </a:lnTo>
                    <a:lnTo>
                      <a:pt x="55387" y="28388"/>
                    </a:lnTo>
                    <a:lnTo>
                      <a:pt x="71081" y="62272"/>
                    </a:lnTo>
                    <a:lnTo>
                      <a:pt x="61772" y="66584"/>
                    </a:lnTo>
                    <a:close/>
                  </a:path>
                </a:pathLst>
              </a:custGeom>
              <a:solidFill>
                <a:srgbClr val="58595B"/>
              </a:solidFill>
              <a:ln w="1851" cap="flat">
                <a:noFill/>
                <a:prstDash val="solid"/>
                <a:miter/>
              </a:ln>
            </p:spPr>
            <p:txBody>
              <a:bodyPr/>
              <a:lstStyle/>
              <a:p>
                <a:endParaRPr lang="en-US"/>
              </a:p>
            </p:txBody>
          </p:sp>
          <p:sp>
            <p:nvSpPr>
              <p:cNvPr id="85" name="Freeform 84">
                <a:extLst>
                  <a:ext uri="{FF2B5EF4-FFF2-40B4-BE49-F238E27FC236}">
                    <a16:creationId xmlns:a16="http://schemas.microsoft.com/office/drawing/2014/main" id="{2BFAB43C-B630-8FCF-6E4E-A7EBDA6B21E8}"/>
                  </a:ext>
                </a:extLst>
              </p:cNvPr>
              <p:cNvSpPr/>
              <p:nvPr/>
            </p:nvSpPr>
            <p:spPr>
              <a:xfrm>
                <a:off x="8064069" y="5778791"/>
                <a:ext cx="103315" cy="93787"/>
              </a:xfrm>
              <a:custGeom>
                <a:avLst/>
                <a:gdLst>
                  <a:gd name="csX0" fmla="*/ 87717 w 103315"/>
                  <a:gd name="csY0" fmla="*/ 0 h 93787"/>
                  <a:gd name="csX1" fmla="*/ 98561 w 103315"/>
                  <a:gd name="csY1" fmla="*/ 21282 h 93787"/>
                  <a:gd name="csX2" fmla="*/ 101818 w 103315"/>
                  <a:gd name="csY2" fmla="*/ 49984 h 93787"/>
                  <a:gd name="csX3" fmla="*/ 87791 w 103315"/>
                  <a:gd name="csY3" fmla="*/ 63882 h 93787"/>
                  <a:gd name="csX4" fmla="*/ 58256 w 103315"/>
                  <a:gd name="csY4" fmla="*/ 56387 h 93787"/>
                  <a:gd name="csX5" fmla="*/ 57867 w 103315"/>
                  <a:gd name="csY5" fmla="*/ 56553 h 93787"/>
                  <a:gd name="csX6" fmla="*/ 45265 w 103315"/>
                  <a:gd name="csY6" fmla="*/ 76947 h 93787"/>
                  <a:gd name="csX7" fmla="*/ 23650 w 103315"/>
                  <a:gd name="csY7" fmla="*/ 93787 h 93787"/>
                  <a:gd name="csX8" fmla="*/ 18802 w 103315"/>
                  <a:gd name="csY8" fmla="*/ 81906 h 93787"/>
                  <a:gd name="csX9" fmla="*/ 37622 w 103315"/>
                  <a:gd name="csY9" fmla="*/ 67287 h 93787"/>
                  <a:gd name="csX10" fmla="*/ 47634 w 103315"/>
                  <a:gd name="csY10" fmla="*/ 42415 h 93787"/>
                  <a:gd name="csX11" fmla="*/ 43211 w 103315"/>
                  <a:gd name="csY11" fmla="*/ 31589 h 93787"/>
                  <a:gd name="csX12" fmla="*/ 4682 w 103315"/>
                  <a:gd name="csY12" fmla="*/ 47338 h 93787"/>
                  <a:gd name="csX13" fmla="*/ 0 w 103315"/>
                  <a:gd name="csY13" fmla="*/ 35864 h 93787"/>
                  <a:gd name="csX14" fmla="*/ 87754 w 103315"/>
                  <a:gd name="csY14" fmla="*/ 19 h 93787"/>
                  <a:gd name="csX15" fmla="*/ 51890 w 103315"/>
                  <a:gd name="csY15" fmla="*/ 28018 h 93787"/>
                  <a:gd name="csX16" fmla="*/ 56683 w 103315"/>
                  <a:gd name="csY16" fmla="*/ 39769 h 93787"/>
                  <a:gd name="csX17" fmla="*/ 81758 w 103315"/>
                  <a:gd name="csY17" fmla="*/ 52926 h 93787"/>
                  <a:gd name="csX18" fmla="*/ 90030 w 103315"/>
                  <a:gd name="csY18" fmla="*/ 25686 h 93787"/>
                  <a:gd name="csX19" fmla="*/ 84330 w 103315"/>
                  <a:gd name="csY19" fmla="*/ 14768 h 93787"/>
                  <a:gd name="csX20" fmla="*/ 51871 w 103315"/>
                  <a:gd name="csY20" fmla="*/ 28036 h 937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03315" h="93787">
                    <a:moveTo>
                      <a:pt x="87717" y="0"/>
                    </a:moveTo>
                    <a:cubicBezTo>
                      <a:pt x="91270" y="5330"/>
                      <a:pt x="95323" y="13361"/>
                      <a:pt x="98561" y="21282"/>
                    </a:cubicBezTo>
                    <a:cubicBezTo>
                      <a:pt x="103576" y="33551"/>
                      <a:pt x="104557" y="42397"/>
                      <a:pt x="101818" y="49984"/>
                    </a:cubicBezTo>
                    <a:cubicBezTo>
                      <a:pt x="99690" y="56091"/>
                      <a:pt x="94638" y="61069"/>
                      <a:pt x="87791" y="63882"/>
                    </a:cubicBezTo>
                    <a:cubicBezTo>
                      <a:pt x="76040" y="68675"/>
                      <a:pt x="65251" y="64474"/>
                      <a:pt x="58256" y="56387"/>
                    </a:cubicBezTo>
                    <a:lnTo>
                      <a:pt x="57867" y="56553"/>
                    </a:lnTo>
                    <a:cubicBezTo>
                      <a:pt x="58293" y="64381"/>
                      <a:pt x="53630" y="71062"/>
                      <a:pt x="45265" y="76947"/>
                    </a:cubicBezTo>
                    <a:cubicBezTo>
                      <a:pt x="34051" y="84923"/>
                      <a:pt x="26334" y="90530"/>
                      <a:pt x="23650" y="93787"/>
                    </a:cubicBezTo>
                    <a:lnTo>
                      <a:pt x="18802" y="81906"/>
                    </a:lnTo>
                    <a:cubicBezTo>
                      <a:pt x="20708" y="79427"/>
                      <a:pt x="27555" y="74319"/>
                      <a:pt x="37622" y="67287"/>
                    </a:cubicBezTo>
                    <a:cubicBezTo>
                      <a:pt x="48818" y="59625"/>
                      <a:pt x="51501" y="53000"/>
                      <a:pt x="47634" y="42415"/>
                    </a:cubicBezTo>
                    <a:lnTo>
                      <a:pt x="43211" y="31589"/>
                    </a:lnTo>
                    <a:lnTo>
                      <a:pt x="4682" y="47338"/>
                    </a:lnTo>
                    <a:lnTo>
                      <a:pt x="0" y="35864"/>
                    </a:lnTo>
                    <a:lnTo>
                      <a:pt x="87754" y="19"/>
                    </a:lnTo>
                    <a:close/>
                    <a:moveTo>
                      <a:pt x="51890" y="28018"/>
                    </a:moveTo>
                    <a:lnTo>
                      <a:pt x="56683" y="39769"/>
                    </a:lnTo>
                    <a:cubicBezTo>
                      <a:pt x="61698" y="52038"/>
                      <a:pt x="71599" y="57072"/>
                      <a:pt x="81758" y="52926"/>
                    </a:cubicBezTo>
                    <a:cubicBezTo>
                      <a:pt x="93232" y="48244"/>
                      <a:pt x="94860" y="37881"/>
                      <a:pt x="90030" y="25686"/>
                    </a:cubicBezTo>
                    <a:cubicBezTo>
                      <a:pt x="87772" y="20134"/>
                      <a:pt x="85626" y="16396"/>
                      <a:pt x="84330" y="14768"/>
                    </a:cubicBezTo>
                    <a:lnTo>
                      <a:pt x="51871" y="28036"/>
                    </a:lnTo>
                    <a:close/>
                  </a:path>
                </a:pathLst>
              </a:custGeom>
              <a:solidFill>
                <a:srgbClr val="58595B"/>
              </a:solidFill>
              <a:ln w="1851" cap="flat">
                <a:noFill/>
                <a:prstDash val="solid"/>
                <a:miter/>
              </a:ln>
            </p:spPr>
            <p:txBody>
              <a:bodyPr/>
              <a:lstStyle/>
              <a:p>
                <a:endParaRPr lang="en-US"/>
              </a:p>
            </p:txBody>
          </p:sp>
          <p:sp>
            <p:nvSpPr>
              <p:cNvPr id="86" name="Freeform 85">
                <a:extLst>
                  <a:ext uri="{FF2B5EF4-FFF2-40B4-BE49-F238E27FC236}">
                    <a16:creationId xmlns:a16="http://schemas.microsoft.com/office/drawing/2014/main" id="{C27BC9DD-4E59-6EA9-708D-FD555863DF76}"/>
                  </a:ext>
                </a:extLst>
              </p:cNvPr>
              <p:cNvSpPr/>
              <p:nvPr/>
            </p:nvSpPr>
            <p:spPr>
              <a:xfrm>
                <a:off x="8098749" y="5842728"/>
                <a:ext cx="105501" cy="72542"/>
              </a:xfrm>
              <a:custGeom>
                <a:avLst/>
                <a:gdLst>
                  <a:gd name="csX0" fmla="*/ 0 w 105501"/>
                  <a:gd name="csY0" fmla="*/ 60717 h 72542"/>
                  <a:gd name="csX1" fmla="*/ 38418 w 105501"/>
                  <a:gd name="csY1" fmla="*/ 47097 h 72542"/>
                  <a:gd name="csX2" fmla="*/ 80407 w 105501"/>
                  <a:gd name="csY2" fmla="*/ 0 h 72542"/>
                  <a:gd name="csX3" fmla="*/ 85126 w 105501"/>
                  <a:gd name="csY3" fmla="*/ 13306 h 72542"/>
                  <a:gd name="csX4" fmla="*/ 64659 w 105501"/>
                  <a:gd name="csY4" fmla="*/ 34920 h 72542"/>
                  <a:gd name="csX5" fmla="*/ 49170 w 105501"/>
                  <a:gd name="csY5" fmla="*/ 50539 h 72542"/>
                  <a:gd name="csX6" fmla="*/ 49262 w 105501"/>
                  <a:gd name="csY6" fmla="*/ 50817 h 72542"/>
                  <a:gd name="csX7" fmla="*/ 71173 w 105501"/>
                  <a:gd name="csY7" fmla="*/ 53333 h 72542"/>
                  <a:gd name="csX8" fmla="*/ 100782 w 105501"/>
                  <a:gd name="csY8" fmla="*/ 57516 h 72542"/>
                  <a:gd name="csX9" fmla="*/ 105501 w 105501"/>
                  <a:gd name="csY9" fmla="*/ 70821 h 72542"/>
                  <a:gd name="csX10" fmla="*/ 42748 w 105501"/>
                  <a:gd name="csY10" fmla="*/ 58885 h 72542"/>
                  <a:gd name="csX11" fmla="*/ 4182 w 105501"/>
                  <a:gd name="csY11" fmla="*/ 72542 h 72542"/>
                  <a:gd name="csX12" fmla="*/ 0 w 105501"/>
                  <a:gd name="csY12" fmla="*/ 60717 h 725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5501" h="72542">
                    <a:moveTo>
                      <a:pt x="0" y="60717"/>
                    </a:moveTo>
                    <a:lnTo>
                      <a:pt x="38418" y="47097"/>
                    </a:lnTo>
                    <a:lnTo>
                      <a:pt x="80407" y="0"/>
                    </a:lnTo>
                    <a:lnTo>
                      <a:pt x="85126" y="13306"/>
                    </a:lnTo>
                    <a:lnTo>
                      <a:pt x="64659" y="34920"/>
                    </a:lnTo>
                    <a:cubicBezTo>
                      <a:pt x="59052" y="40842"/>
                      <a:pt x="54481" y="45487"/>
                      <a:pt x="49170" y="50539"/>
                    </a:cubicBezTo>
                    <a:lnTo>
                      <a:pt x="49262" y="50817"/>
                    </a:lnTo>
                    <a:cubicBezTo>
                      <a:pt x="56072" y="51279"/>
                      <a:pt x="63086" y="52279"/>
                      <a:pt x="71173" y="53333"/>
                    </a:cubicBezTo>
                    <a:lnTo>
                      <a:pt x="100782" y="57516"/>
                    </a:lnTo>
                    <a:lnTo>
                      <a:pt x="105501" y="70821"/>
                    </a:lnTo>
                    <a:lnTo>
                      <a:pt x="42748" y="58885"/>
                    </a:lnTo>
                    <a:lnTo>
                      <a:pt x="4182" y="72542"/>
                    </a:lnTo>
                    <a:lnTo>
                      <a:pt x="0" y="60717"/>
                    </a:lnTo>
                    <a:close/>
                  </a:path>
                </a:pathLst>
              </a:custGeom>
              <a:solidFill>
                <a:srgbClr val="58595B"/>
              </a:solidFill>
              <a:ln w="1851" cap="flat">
                <a:noFill/>
                <a:prstDash val="solid"/>
                <a:miter/>
              </a:ln>
            </p:spPr>
            <p:txBody>
              <a:bodyPr/>
              <a:lstStyle/>
              <a:p>
                <a:endParaRPr lang="en-US"/>
              </a:p>
            </p:txBody>
          </p:sp>
          <p:sp>
            <p:nvSpPr>
              <p:cNvPr id="87" name="Freeform 86">
                <a:extLst>
                  <a:ext uri="{FF2B5EF4-FFF2-40B4-BE49-F238E27FC236}">
                    <a16:creationId xmlns:a16="http://schemas.microsoft.com/office/drawing/2014/main" id="{40573545-C050-93D9-4E13-BFA31070A539}"/>
                  </a:ext>
                </a:extLst>
              </p:cNvPr>
              <p:cNvSpPr/>
              <p:nvPr/>
            </p:nvSpPr>
            <p:spPr>
              <a:xfrm>
                <a:off x="8125434" y="5957871"/>
                <a:ext cx="111571" cy="94323"/>
              </a:xfrm>
              <a:custGeom>
                <a:avLst/>
                <a:gdLst>
                  <a:gd name="csX0" fmla="*/ 95915 w 111571"/>
                  <a:gd name="csY0" fmla="*/ 11955 h 94323"/>
                  <a:gd name="csX1" fmla="*/ 57164 w 111571"/>
                  <a:gd name="csY1" fmla="*/ 22614 h 94323"/>
                  <a:gd name="csX2" fmla="*/ 69489 w 111571"/>
                  <a:gd name="csY2" fmla="*/ 67416 h 94323"/>
                  <a:gd name="csX3" fmla="*/ 108240 w 111571"/>
                  <a:gd name="csY3" fmla="*/ 56757 h 94323"/>
                  <a:gd name="csX4" fmla="*/ 111571 w 111571"/>
                  <a:gd name="csY4" fmla="*/ 68860 h 94323"/>
                  <a:gd name="csX5" fmla="*/ 18950 w 111571"/>
                  <a:gd name="csY5" fmla="*/ 94324 h 94323"/>
                  <a:gd name="csX6" fmla="*/ 15619 w 111571"/>
                  <a:gd name="csY6" fmla="*/ 82221 h 94323"/>
                  <a:gd name="csX7" fmla="*/ 59052 w 111571"/>
                  <a:gd name="csY7" fmla="*/ 70285 h 94323"/>
                  <a:gd name="csX8" fmla="*/ 46727 w 111571"/>
                  <a:gd name="csY8" fmla="*/ 25482 h 94323"/>
                  <a:gd name="csX9" fmla="*/ 3294 w 111571"/>
                  <a:gd name="csY9" fmla="*/ 37419 h 94323"/>
                  <a:gd name="csX10" fmla="*/ 0 w 111571"/>
                  <a:gd name="csY10" fmla="*/ 25464 h 94323"/>
                  <a:gd name="csX11" fmla="*/ 92621 w 111571"/>
                  <a:gd name="csY11" fmla="*/ 0 h 94323"/>
                  <a:gd name="csX12" fmla="*/ 95915 w 111571"/>
                  <a:gd name="csY12" fmla="*/ 11955 h 943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11571" h="94323">
                    <a:moveTo>
                      <a:pt x="95915" y="11955"/>
                    </a:moveTo>
                    <a:lnTo>
                      <a:pt x="57164" y="22614"/>
                    </a:lnTo>
                    <a:lnTo>
                      <a:pt x="69489" y="67416"/>
                    </a:lnTo>
                    <a:lnTo>
                      <a:pt x="108240" y="56757"/>
                    </a:lnTo>
                    <a:lnTo>
                      <a:pt x="111571" y="68860"/>
                    </a:lnTo>
                    <a:lnTo>
                      <a:pt x="18950" y="94324"/>
                    </a:lnTo>
                    <a:lnTo>
                      <a:pt x="15619" y="82221"/>
                    </a:lnTo>
                    <a:lnTo>
                      <a:pt x="59052" y="70285"/>
                    </a:lnTo>
                    <a:lnTo>
                      <a:pt x="46727" y="25482"/>
                    </a:lnTo>
                    <a:lnTo>
                      <a:pt x="3294" y="37419"/>
                    </a:lnTo>
                    <a:lnTo>
                      <a:pt x="0" y="25464"/>
                    </a:lnTo>
                    <a:lnTo>
                      <a:pt x="92621" y="0"/>
                    </a:lnTo>
                    <a:lnTo>
                      <a:pt x="95915" y="11955"/>
                    </a:lnTo>
                    <a:close/>
                  </a:path>
                </a:pathLst>
              </a:custGeom>
              <a:solidFill>
                <a:srgbClr val="58595B"/>
              </a:solidFill>
              <a:ln w="1851" cap="flat">
                <a:noFill/>
                <a:prstDash val="solid"/>
                <a:miter/>
              </a:ln>
            </p:spPr>
            <p:txBody>
              <a:bodyPr/>
              <a:lstStyle/>
              <a:p>
                <a:endParaRPr lang="en-US"/>
              </a:p>
            </p:txBody>
          </p:sp>
          <p:sp>
            <p:nvSpPr>
              <p:cNvPr id="88" name="Freeform 87">
                <a:extLst>
                  <a:ext uri="{FF2B5EF4-FFF2-40B4-BE49-F238E27FC236}">
                    <a16:creationId xmlns:a16="http://schemas.microsoft.com/office/drawing/2014/main" id="{5E469F2B-72FA-E507-28CB-D467BE499024}"/>
                  </a:ext>
                </a:extLst>
              </p:cNvPr>
              <p:cNvSpPr/>
              <p:nvPr/>
            </p:nvSpPr>
            <p:spPr>
              <a:xfrm>
                <a:off x="8148844" y="6050510"/>
                <a:ext cx="96396" cy="33828"/>
              </a:xfrm>
              <a:custGeom>
                <a:avLst/>
                <a:gdLst>
                  <a:gd name="csX0" fmla="*/ 96396 w 96396"/>
                  <a:gd name="csY0" fmla="*/ 12084 h 33828"/>
                  <a:gd name="csX1" fmla="*/ 2813 w 96396"/>
                  <a:gd name="csY1" fmla="*/ 33828 h 33828"/>
                  <a:gd name="csX2" fmla="*/ 0 w 96396"/>
                  <a:gd name="csY2" fmla="*/ 21744 h 33828"/>
                  <a:gd name="csX3" fmla="*/ 93584 w 96396"/>
                  <a:gd name="csY3" fmla="*/ 0 h 33828"/>
                  <a:gd name="csX4" fmla="*/ 96396 w 96396"/>
                  <a:gd name="csY4" fmla="*/ 12084 h 33828"/>
                </a:gdLst>
                <a:ahLst/>
                <a:cxnLst>
                  <a:cxn ang="0">
                    <a:pos x="csX0" y="csY0"/>
                  </a:cxn>
                  <a:cxn ang="0">
                    <a:pos x="csX1" y="csY1"/>
                  </a:cxn>
                  <a:cxn ang="0">
                    <a:pos x="csX2" y="csY2"/>
                  </a:cxn>
                  <a:cxn ang="0">
                    <a:pos x="csX3" y="csY3"/>
                  </a:cxn>
                  <a:cxn ang="0">
                    <a:pos x="csX4" y="csY4"/>
                  </a:cxn>
                </a:cxnLst>
                <a:rect l="l" t="t" r="r" b="b"/>
                <a:pathLst>
                  <a:path w="96396" h="33828">
                    <a:moveTo>
                      <a:pt x="96396" y="12084"/>
                    </a:moveTo>
                    <a:lnTo>
                      <a:pt x="2813" y="33828"/>
                    </a:lnTo>
                    <a:lnTo>
                      <a:pt x="0" y="21744"/>
                    </a:lnTo>
                    <a:lnTo>
                      <a:pt x="93584" y="0"/>
                    </a:lnTo>
                    <a:lnTo>
                      <a:pt x="96396" y="12084"/>
                    </a:lnTo>
                    <a:close/>
                  </a:path>
                </a:pathLst>
              </a:custGeom>
              <a:solidFill>
                <a:srgbClr val="58595B"/>
              </a:solidFill>
              <a:ln w="1851" cap="flat">
                <a:noFill/>
                <a:prstDash val="solid"/>
                <a:miter/>
              </a:ln>
            </p:spPr>
            <p:txBody>
              <a:bodyPr/>
              <a:lstStyle/>
              <a:p>
                <a:endParaRPr lang="en-US"/>
              </a:p>
            </p:txBody>
          </p:sp>
          <p:sp>
            <p:nvSpPr>
              <p:cNvPr id="89" name="Freeform 88">
                <a:extLst>
                  <a:ext uri="{FF2B5EF4-FFF2-40B4-BE49-F238E27FC236}">
                    <a16:creationId xmlns:a16="http://schemas.microsoft.com/office/drawing/2014/main" id="{A4DB3F55-EF2B-C25B-6B81-FBAE23475222}"/>
                  </a:ext>
                </a:extLst>
              </p:cNvPr>
              <p:cNvSpPr/>
              <p:nvPr/>
            </p:nvSpPr>
            <p:spPr>
              <a:xfrm>
                <a:off x="8162433" y="6089031"/>
                <a:ext cx="99460" cy="86558"/>
              </a:xfrm>
              <a:custGeom>
                <a:avLst/>
                <a:gdLst>
                  <a:gd name="csX0" fmla="*/ 12022 w 99460"/>
                  <a:gd name="csY0" fmla="*/ 86522 h 86558"/>
                  <a:gd name="csX1" fmla="*/ 1307 w 99460"/>
                  <a:gd name="csY1" fmla="*/ 58541 h 86558"/>
                  <a:gd name="csX2" fmla="*/ 7026 w 99460"/>
                  <a:gd name="csY2" fmla="*/ 20882 h 86558"/>
                  <a:gd name="csX3" fmla="*/ 39651 w 99460"/>
                  <a:gd name="csY3" fmla="*/ 1007 h 86558"/>
                  <a:gd name="csX4" fmla="*/ 98148 w 99460"/>
                  <a:gd name="csY4" fmla="*/ 42793 h 86558"/>
                  <a:gd name="csX5" fmla="*/ 98296 w 99460"/>
                  <a:gd name="csY5" fmla="*/ 67146 h 86558"/>
                  <a:gd name="csX6" fmla="*/ 87785 w 99460"/>
                  <a:gd name="csY6" fmla="*/ 66110 h 86558"/>
                  <a:gd name="csX7" fmla="*/ 87859 w 99460"/>
                  <a:gd name="csY7" fmla="*/ 44477 h 86558"/>
                  <a:gd name="csX8" fmla="*/ 42668 w 99460"/>
                  <a:gd name="csY8" fmla="*/ 13794 h 86558"/>
                  <a:gd name="csX9" fmla="*/ 11541 w 99460"/>
                  <a:gd name="csY9" fmla="*/ 57468 h 86558"/>
                  <a:gd name="csX10" fmla="*/ 17167 w 99460"/>
                  <a:gd name="csY10" fmla="*/ 73235 h 86558"/>
                  <a:gd name="csX11" fmla="*/ 45314 w 99460"/>
                  <a:gd name="csY11" fmla="*/ 67850 h 86558"/>
                  <a:gd name="csX12" fmla="*/ 41650 w 99460"/>
                  <a:gd name="csY12" fmla="*/ 48678 h 86558"/>
                  <a:gd name="csX13" fmla="*/ 51458 w 99460"/>
                  <a:gd name="csY13" fmla="*/ 46809 h 86558"/>
                  <a:gd name="csX14" fmla="*/ 57398 w 99460"/>
                  <a:gd name="csY14" fmla="*/ 77880 h 86558"/>
                  <a:gd name="csX15" fmla="*/ 12041 w 99460"/>
                  <a:gd name="csY15" fmla="*/ 86559 h 865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99460" h="86558">
                    <a:moveTo>
                      <a:pt x="12022" y="86522"/>
                    </a:moveTo>
                    <a:cubicBezTo>
                      <a:pt x="9024" y="81433"/>
                      <a:pt x="3732" y="71273"/>
                      <a:pt x="1307" y="58541"/>
                    </a:cubicBezTo>
                    <a:cubicBezTo>
                      <a:pt x="-1431" y="44255"/>
                      <a:pt x="-25" y="31800"/>
                      <a:pt x="7026" y="20882"/>
                    </a:cubicBezTo>
                    <a:cubicBezTo>
                      <a:pt x="13318" y="11259"/>
                      <a:pt x="24958" y="3820"/>
                      <a:pt x="39651" y="1007"/>
                    </a:cubicBezTo>
                    <a:cubicBezTo>
                      <a:pt x="67817" y="-4230"/>
                      <a:pt x="92096" y="11148"/>
                      <a:pt x="98148" y="42793"/>
                    </a:cubicBezTo>
                    <a:cubicBezTo>
                      <a:pt x="100239" y="53711"/>
                      <a:pt x="99480" y="62705"/>
                      <a:pt x="98296" y="67146"/>
                    </a:cubicBezTo>
                    <a:lnTo>
                      <a:pt x="87785" y="66110"/>
                    </a:lnTo>
                    <a:cubicBezTo>
                      <a:pt x="89061" y="60651"/>
                      <a:pt x="89672" y="53989"/>
                      <a:pt x="87859" y="44477"/>
                    </a:cubicBezTo>
                    <a:cubicBezTo>
                      <a:pt x="83473" y="21511"/>
                      <a:pt x="66318" y="9260"/>
                      <a:pt x="42668" y="13794"/>
                    </a:cubicBezTo>
                    <a:cubicBezTo>
                      <a:pt x="18721" y="18365"/>
                      <a:pt x="7340" y="35502"/>
                      <a:pt x="11541" y="57468"/>
                    </a:cubicBezTo>
                    <a:cubicBezTo>
                      <a:pt x="13059" y="65444"/>
                      <a:pt x="15224" y="70699"/>
                      <a:pt x="17167" y="73235"/>
                    </a:cubicBezTo>
                    <a:lnTo>
                      <a:pt x="45314" y="67850"/>
                    </a:lnTo>
                    <a:lnTo>
                      <a:pt x="41650" y="48678"/>
                    </a:lnTo>
                    <a:lnTo>
                      <a:pt x="51458" y="46809"/>
                    </a:lnTo>
                    <a:lnTo>
                      <a:pt x="57398" y="77880"/>
                    </a:lnTo>
                    <a:lnTo>
                      <a:pt x="12041" y="86559"/>
                    </a:lnTo>
                    <a:close/>
                  </a:path>
                </a:pathLst>
              </a:custGeom>
              <a:solidFill>
                <a:srgbClr val="58595B"/>
              </a:solidFill>
              <a:ln w="1851" cap="flat">
                <a:noFill/>
                <a:prstDash val="solid"/>
                <a:miter/>
              </a:ln>
            </p:spPr>
            <p:txBody>
              <a:bodyPr/>
              <a:lstStyle/>
              <a:p>
                <a:endParaRPr lang="en-US"/>
              </a:p>
            </p:txBody>
          </p:sp>
          <p:sp>
            <p:nvSpPr>
              <p:cNvPr id="90" name="Freeform 89">
                <a:extLst>
                  <a:ext uri="{FF2B5EF4-FFF2-40B4-BE49-F238E27FC236}">
                    <a16:creationId xmlns:a16="http://schemas.microsoft.com/office/drawing/2014/main" id="{8DBB254E-592F-9CFE-EC66-5149F675EB20}"/>
                  </a:ext>
                </a:extLst>
              </p:cNvPr>
              <p:cNvSpPr/>
              <p:nvPr/>
            </p:nvSpPr>
            <p:spPr>
              <a:xfrm>
                <a:off x="8172994" y="6181216"/>
                <a:ext cx="104594" cy="83368"/>
              </a:xfrm>
              <a:custGeom>
                <a:avLst/>
                <a:gdLst>
                  <a:gd name="csX0" fmla="*/ 96877 w 104594"/>
                  <a:gd name="csY0" fmla="*/ 12288 h 83368"/>
                  <a:gd name="csX1" fmla="*/ 57016 w 104594"/>
                  <a:gd name="csY1" fmla="*/ 17543 h 83368"/>
                  <a:gd name="csX2" fmla="*/ 63086 w 104594"/>
                  <a:gd name="csY2" fmla="*/ 63623 h 83368"/>
                  <a:gd name="csX3" fmla="*/ 102947 w 104594"/>
                  <a:gd name="csY3" fmla="*/ 58367 h 83368"/>
                  <a:gd name="csX4" fmla="*/ 104594 w 104594"/>
                  <a:gd name="csY4" fmla="*/ 70803 h 83368"/>
                  <a:gd name="csX5" fmla="*/ 9345 w 104594"/>
                  <a:gd name="csY5" fmla="*/ 83368 h 83368"/>
                  <a:gd name="csX6" fmla="*/ 7698 w 104594"/>
                  <a:gd name="csY6" fmla="*/ 70932 h 83368"/>
                  <a:gd name="csX7" fmla="*/ 52353 w 104594"/>
                  <a:gd name="csY7" fmla="*/ 65048 h 83368"/>
                  <a:gd name="csX8" fmla="*/ 46283 w 104594"/>
                  <a:gd name="csY8" fmla="*/ 18968 h 83368"/>
                  <a:gd name="csX9" fmla="*/ 1629 w 104594"/>
                  <a:gd name="csY9" fmla="*/ 24853 h 83368"/>
                  <a:gd name="csX10" fmla="*/ 0 w 104594"/>
                  <a:gd name="csY10" fmla="*/ 12565 h 83368"/>
                  <a:gd name="csX11" fmla="*/ 95249 w 104594"/>
                  <a:gd name="csY11" fmla="*/ 0 h 83368"/>
                  <a:gd name="csX12" fmla="*/ 96877 w 104594"/>
                  <a:gd name="csY12" fmla="*/ 12288 h 833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04594" h="83368">
                    <a:moveTo>
                      <a:pt x="96877" y="12288"/>
                    </a:moveTo>
                    <a:lnTo>
                      <a:pt x="57016" y="17543"/>
                    </a:lnTo>
                    <a:lnTo>
                      <a:pt x="63086" y="63623"/>
                    </a:lnTo>
                    <a:lnTo>
                      <a:pt x="102947" y="58367"/>
                    </a:lnTo>
                    <a:lnTo>
                      <a:pt x="104594" y="70803"/>
                    </a:lnTo>
                    <a:lnTo>
                      <a:pt x="9345" y="83368"/>
                    </a:lnTo>
                    <a:lnTo>
                      <a:pt x="7698" y="70932"/>
                    </a:lnTo>
                    <a:lnTo>
                      <a:pt x="52353" y="65048"/>
                    </a:lnTo>
                    <a:lnTo>
                      <a:pt x="46283" y="18968"/>
                    </a:lnTo>
                    <a:lnTo>
                      <a:pt x="1629" y="24853"/>
                    </a:lnTo>
                    <a:lnTo>
                      <a:pt x="0" y="12565"/>
                    </a:lnTo>
                    <a:lnTo>
                      <a:pt x="95249" y="0"/>
                    </a:lnTo>
                    <a:lnTo>
                      <a:pt x="96877" y="12288"/>
                    </a:lnTo>
                    <a:close/>
                  </a:path>
                </a:pathLst>
              </a:custGeom>
              <a:solidFill>
                <a:srgbClr val="58595B"/>
              </a:solidFill>
              <a:ln w="1851" cap="flat">
                <a:noFill/>
                <a:prstDash val="solid"/>
                <a:miter/>
              </a:ln>
            </p:spPr>
            <p:txBody>
              <a:bodyPr/>
              <a:lstStyle/>
              <a:p>
                <a:endParaRPr lang="en-US"/>
              </a:p>
            </p:txBody>
          </p:sp>
        </p:grpSp>
      </p:grpSp>
      <p:sp>
        <p:nvSpPr>
          <p:cNvPr id="5" name="Textfeld 3">
            <a:extLst>
              <a:ext uri="{FF2B5EF4-FFF2-40B4-BE49-F238E27FC236}">
                <a16:creationId xmlns:a16="http://schemas.microsoft.com/office/drawing/2014/main" id="{8550FEC4-C969-CA2B-4394-77C43C8C7CEC}"/>
              </a:ext>
            </a:extLst>
          </p:cNvPr>
          <p:cNvSpPr txBox="1"/>
          <p:nvPr/>
        </p:nvSpPr>
        <p:spPr>
          <a:xfrm>
            <a:off x="513728" y="530064"/>
            <a:ext cx="6611031" cy="579646"/>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latin typeface="Calibri" panose="020F0502020204030204" pitchFamily="34" charset="0"/>
                <a:cs typeface="Calibri" panose="020F0502020204030204" pitchFamily="34" charset="0"/>
              </a:rPr>
              <a:t>Risk Assessment</a:t>
            </a:r>
          </a:p>
        </p:txBody>
      </p:sp>
      <p:cxnSp>
        <p:nvCxnSpPr>
          <p:cNvPr id="6" name="Straight Connector 5">
            <a:extLst>
              <a:ext uri="{FF2B5EF4-FFF2-40B4-BE49-F238E27FC236}">
                <a16:creationId xmlns:a16="http://schemas.microsoft.com/office/drawing/2014/main" id="{D01D139F-7572-E518-1FC8-A9A6472A5E07}"/>
              </a:ext>
            </a:extLst>
          </p:cNvPr>
          <p:cNvCxnSpPr>
            <a:cxnSpLocks/>
          </p:cNvCxnSpPr>
          <p:nvPr/>
        </p:nvCxnSpPr>
        <p:spPr>
          <a:xfrm>
            <a:off x="1" y="1171293"/>
            <a:ext cx="404562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grpSp>
        <p:nvGrpSpPr>
          <p:cNvPr id="217" name="Gruppieren 1">
            <a:extLst>
              <a:ext uri="{FF2B5EF4-FFF2-40B4-BE49-F238E27FC236}">
                <a16:creationId xmlns:a16="http://schemas.microsoft.com/office/drawing/2014/main" id="{923468F5-F0D2-BE83-103D-88DF563166A6}"/>
              </a:ext>
            </a:extLst>
          </p:cNvPr>
          <p:cNvGrpSpPr/>
          <p:nvPr/>
        </p:nvGrpSpPr>
        <p:grpSpPr>
          <a:xfrm>
            <a:off x="2273789" y="2558254"/>
            <a:ext cx="8838536" cy="3237299"/>
            <a:chOff x="2670267" y="1601322"/>
            <a:chExt cx="8904165" cy="3568924"/>
          </a:xfrm>
        </p:grpSpPr>
        <p:sp>
          <p:nvSpPr>
            <p:cNvPr id="218" name="Rectangle 217">
              <a:extLst>
                <a:ext uri="{FF2B5EF4-FFF2-40B4-BE49-F238E27FC236}">
                  <a16:creationId xmlns:a16="http://schemas.microsoft.com/office/drawing/2014/main" id="{D3DFA584-AA1A-019D-B3AD-9D7AF9017ACB}"/>
                </a:ext>
              </a:extLst>
            </p:cNvPr>
            <p:cNvSpPr/>
            <p:nvPr/>
          </p:nvSpPr>
          <p:spPr bwMode="auto">
            <a:xfrm>
              <a:off x="6236895" y="3025788"/>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19" name="Rectangle 218">
              <a:extLst>
                <a:ext uri="{FF2B5EF4-FFF2-40B4-BE49-F238E27FC236}">
                  <a16:creationId xmlns:a16="http://schemas.microsoft.com/office/drawing/2014/main" id="{7A59270B-FD2E-D6E3-D0C1-4EBAEF7E1E07}"/>
                </a:ext>
              </a:extLst>
            </p:cNvPr>
            <p:cNvSpPr/>
            <p:nvPr/>
          </p:nvSpPr>
          <p:spPr bwMode="auto">
            <a:xfrm>
              <a:off x="4443030" y="3025788"/>
              <a:ext cx="1800902"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0" name="Rectangle 219">
              <a:extLst>
                <a:ext uri="{FF2B5EF4-FFF2-40B4-BE49-F238E27FC236}">
                  <a16:creationId xmlns:a16="http://schemas.microsoft.com/office/drawing/2014/main" id="{1699C85C-EA9A-9B21-B861-9CC222DCEB1B}"/>
                </a:ext>
              </a:extLst>
            </p:cNvPr>
            <p:cNvSpPr/>
            <p:nvPr/>
          </p:nvSpPr>
          <p:spPr bwMode="auto">
            <a:xfrm>
              <a:off x="2670267" y="3025788"/>
              <a:ext cx="1772763"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1" name="Rectangle 220">
              <a:extLst>
                <a:ext uri="{FF2B5EF4-FFF2-40B4-BE49-F238E27FC236}">
                  <a16:creationId xmlns:a16="http://schemas.microsoft.com/office/drawing/2014/main" id="{68A659B5-9EEF-5512-9769-3B0CDFCE9C92}"/>
                </a:ext>
              </a:extLst>
            </p:cNvPr>
            <p:cNvSpPr/>
            <p:nvPr/>
          </p:nvSpPr>
          <p:spPr bwMode="auto">
            <a:xfrm>
              <a:off x="6236895" y="3739205"/>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2" name="Rectangle 221">
              <a:extLst>
                <a:ext uri="{FF2B5EF4-FFF2-40B4-BE49-F238E27FC236}">
                  <a16:creationId xmlns:a16="http://schemas.microsoft.com/office/drawing/2014/main" id="{605EAC16-CBE6-C865-A061-23CCF252D611}"/>
                </a:ext>
              </a:extLst>
            </p:cNvPr>
            <p:cNvSpPr/>
            <p:nvPr/>
          </p:nvSpPr>
          <p:spPr bwMode="auto">
            <a:xfrm>
              <a:off x="4443030" y="3739205"/>
              <a:ext cx="1800902" cy="71341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3" name="Rectangle 222">
              <a:extLst>
                <a:ext uri="{FF2B5EF4-FFF2-40B4-BE49-F238E27FC236}">
                  <a16:creationId xmlns:a16="http://schemas.microsoft.com/office/drawing/2014/main" id="{2A79E67A-BFCE-DC7D-4CE0-55D2A6631273}"/>
                </a:ext>
              </a:extLst>
            </p:cNvPr>
            <p:cNvSpPr/>
            <p:nvPr/>
          </p:nvSpPr>
          <p:spPr bwMode="auto">
            <a:xfrm>
              <a:off x="2670267" y="3739204"/>
              <a:ext cx="1772763" cy="71341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4" name="Rectangle 223">
              <a:extLst>
                <a:ext uri="{FF2B5EF4-FFF2-40B4-BE49-F238E27FC236}">
                  <a16:creationId xmlns:a16="http://schemas.microsoft.com/office/drawing/2014/main" id="{F2469514-671C-E9FE-012E-C924A8263CE4}"/>
                </a:ext>
              </a:extLst>
            </p:cNvPr>
            <p:cNvSpPr/>
            <p:nvPr/>
          </p:nvSpPr>
          <p:spPr bwMode="auto">
            <a:xfrm>
              <a:off x="6236895" y="4450409"/>
              <a:ext cx="1772763" cy="719837"/>
            </a:xfrm>
            <a:prstGeom prst="rect">
              <a:avLst/>
            </a:prstGeom>
            <a:solidFill>
              <a:srgbClr val="FFD85B"/>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5" name="Rectangle 224">
              <a:extLst>
                <a:ext uri="{FF2B5EF4-FFF2-40B4-BE49-F238E27FC236}">
                  <a16:creationId xmlns:a16="http://schemas.microsoft.com/office/drawing/2014/main" id="{E3920587-CCFF-B87C-773B-1DDC36018EF9}"/>
                </a:ext>
              </a:extLst>
            </p:cNvPr>
            <p:cNvSpPr/>
            <p:nvPr/>
          </p:nvSpPr>
          <p:spPr bwMode="auto">
            <a:xfrm>
              <a:off x="4443030" y="4450409"/>
              <a:ext cx="1800902" cy="71983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6" name="Rectangle 225">
              <a:extLst>
                <a:ext uri="{FF2B5EF4-FFF2-40B4-BE49-F238E27FC236}">
                  <a16:creationId xmlns:a16="http://schemas.microsoft.com/office/drawing/2014/main" id="{826609D5-4093-D6C0-6B35-8A69BD306155}"/>
                </a:ext>
              </a:extLst>
            </p:cNvPr>
            <p:cNvSpPr/>
            <p:nvPr/>
          </p:nvSpPr>
          <p:spPr bwMode="auto">
            <a:xfrm>
              <a:off x="2670267" y="4450409"/>
              <a:ext cx="1772763" cy="719837"/>
            </a:xfrm>
            <a:prstGeom prst="rect">
              <a:avLst/>
            </a:prstGeom>
            <a:solidFill>
              <a:srgbClr val="FFFF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7" name="Rectangle 226">
              <a:extLst>
                <a:ext uri="{FF2B5EF4-FFF2-40B4-BE49-F238E27FC236}">
                  <a16:creationId xmlns:a16="http://schemas.microsoft.com/office/drawing/2014/main" id="{C418577D-988B-AF40-31AD-213940FD3BF0}"/>
                </a:ext>
              </a:extLst>
            </p:cNvPr>
            <p:cNvSpPr/>
            <p:nvPr/>
          </p:nvSpPr>
          <p:spPr bwMode="auto">
            <a:xfrm>
              <a:off x="9801669" y="3025788"/>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8" name="Rectangle 227">
              <a:extLst>
                <a:ext uri="{FF2B5EF4-FFF2-40B4-BE49-F238E27FC236}">
                  <a16:creationId xmlns:a16="http://schemas.microsoft.com/office/drawing/2014/main" id="{4801D01F-2966-3C33-9016-96466A76C258}"/>
                </a:ext>
              </a:extLst>
            </p:cNvPr>
            <p:cNvSpPr/>
            <p:nvPr/>
          </p:nvSpPr>
          <p:spPr bwMode="auto">
            <a:xfrm>
              <a:off x="8007804" y="3025788"/>
              <a:ext cx="1800902" cy="71341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29" name="Rectangle 228">
              <a:extLst>
                <a:ext uri="{FF2B5EF4-FFF2-40B4-BE49-F238E27FC236}">
                  <a16:creationId xmlns:a16="http://schemas.microsoft.com/office/drawing/2014/main" id="{DE76D30A-3194-63B8-94B2-70498222F243}"/>
                </a:ext>
              </a:extLst>
            </p:cNvPr>
            <p:cNvSpPr/>
            <p:nvPr/>
          </p:nvSpPr>
          <p:spPr bwMode="auto">
            <a:xfrm>
              <a:off x="9801669" y="3739205"/>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0" name="Rectangle 229">
              <a:extLst>
                <a:ext uri="{FF2B5EF4-FFF2-40B4-BE49-F238E27FC236}">
                  <a16:creationId xmlns:a16="http://schemas.microsoft.com/office/drawing/2014/main" id="{C0D64654-C0DF-47A8-3074-861B894417EE}"/>
                </a:ext>
              </a:extLst>
            </p:cNvPr>
            <p:cNvSpPr/>
            <p:nvPr/>
          </p:nvSpPr>
          <p:spPr bwMode="auto">
            <a:xfrm>
              <a:off x="8007804" y="3739205"/>
              <a:ext cx="1800902" cy="71341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1" name="Rectangle 230">
              <a:extLst>
                <a:ext uri="{FF2B5EF4-FFF2-40B4-BE49-F238E27FC236}">
                  <a16:creationId xmlns:a16="http://schemas.microsoft.com/office/drawing/2014/main" id="{156005BB-4354-FE5F-C893-161EF008DB9B}"/>
                </a:ext>
              </a:extLst>
            </p:cNvPr>
            <p:cNvSpPr/>
            <p:nvPr/>
          </p:nvSpPr>
          <p:spPr bwMode="auto">
            <a:xfrm>
              <a:off x="9789947" y="4450409"/>
              <a:ext cx="1772763" cy="71983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2" name="Rectangle 231">
              <a:extLst>
                <a:ext uri="{FF2B5EF4-FFF2-40B4-BE49-F238E27FC236}">
                  <a16:creationId xmlns:a16="http://schemas.microsoft.com/office/drawing/2014/main" id="{33B59B97-8817-D5D9-BBE4-C64CE3D88DEF}"/>
                </a:ext>
              </a:extLst>
            </p:cNvPr>
            <p:cNvSpPr/>
            <p:nvPr/>
          </p:nvSpPr>
          <p:spPr bwMode="auto">
            <a:xfrm>
              <a:off x="8007804" y="4450409"/>
              <a:ext cx="1800902" cy="719837"/>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3" name="Rectangle 232">
              <a:extLst>
                <a:ext uri="{FF2B5EF4-FFF2-40B4-BE49-F238E27FC236}">
                  <a16:creationId xmlns:a16="http://schemas.microsoft.com/office/drawing/2014/main" id="{65174B6B-96C9-3E69-CCBD-FDBE0D80AA29}"/>
                </a:ext>
              </a:extLst>
            </p:cNvPr>
            <p:cNvSpPr/>
            <p:nvPr/>
          </p:nvSpPr>
          <p:spPr bwMode="auto">
            <a:xfrm>
              <a:off x="6206903" y="1603515"/>
              <a:ext cx="1818294" cy="720486"/>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4" name="Rectangle 233">
              <a:extLst>
                <a:ext uri="{FF2B5EF4-FFF2-40B4-BE49-F238E27FC236}">
                  <a16:creationId xmlns:a16="http://schemas.microsoft.com/office/drawing/2014/main" id="{61CF7ABF-7152-B26B-393C-81DD8BCC97A1}"/>
                </a:ext>
              </a:extLst>
            </p:cNvPr>
            <p:cNvSpPr/>
            <p:nvPr/>
          </p:nvSpPr>
          <p:spPr bwMode="auto">
            <a:xfrm>
              <a:off x="4434139" y="1601322"/>
              <a:ext cx="1770909" cy="725165"/>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5" name="Rectangle 234">
              <a:extLst>
                <a:ext uri="{FF2B5EF4-FFF2-40B4-BE49-F238E27FC236}">
                  <a16:creationId xmlns:a16="http://schemas.microsoft.com/office/drawing/2014/main" id="{FD7AA750-2311-A8A5-E98E-B827C783C286}"/>
                </a:ext>
              </a:extLst>
            </p:cNvPr>
            <p:cNvSpPr/>
            <p:nvPr/>
          </p:nvSpPr>
          <p:spPr bwMode="auto">
            <a:xfrm>
              <a:off x="2670267" y="1603515"/>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6" name="Rectangle 235">
              <a:extLst>
                <a:ext uri="{FF2B5EF4-FFF2-40B4-BE49-F238E27FC236}">
                  <a16:creationId xmlns:a16="http://schemas.microsoft.com/office/drawing/2014/main" id="{C20034E7-2C5D-8722-BB85-92000292D724}"/>
                </a:ext>
              </a:extLst>
            </p:cNvPr>
            <p:cNvSpPr/>
            <p:nvPr/>
          </p:nvSpPr>
          <p:spPr bwMode="auto">
            <a:xfrm>
              <a:off x="6205049" y="2316932"/>
              <a:ext cx="1804610" cy="724872"/>
            </a:xfrm>
            <a:prstGeom prst="rect">
              <a:avLst/>
            </a:prstGeom>
            <a:solidFill>
              <a:srgbClr val="FF66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7" name="Rectangle 236">
              <a:extLst>
                <a:ext uri="{FF2B5EF4-FFF2-40B4-BE49-F238E27FC236}">
                  <a16:creationId xmlns:a16="http://schemas.microsoft.com/office/drawing/2014/main" id="{B2BBB678-69E8-BD1F-D474-3E4B85EDD584}"/>
                </a:ext>
              </a:extLst>
            </p:cNvPr>
            <p:cNvSpPr/>
            <p:nvPr/>
          </p:nvSpPr>
          <p:spPr bwMode="auto">
            <a:xfrm>
              <a:off x="4432285" y="2326194"/>
              <a:ext cx="1800902"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8" name="Rectangle 237">
              <a:extLst>
                <a:ext uri="{FF2B5EF4-FFF2-40B4-BE49-F238E27FC236}">
                  <a16:creationId xmlns:a16="http://schemas.microsoft.com/office/drawing/2014/main" id="{F31906CB-2AE3-3DED-2233-ABCE105AA93A}"/>
                </a:ext>
              </a:extLst>
            </p:cNvPr>
            <p:cNvSpPr/>
            <p:nvPr/>
          </p:nvSpPr>
          <p:spPr bwMode="auto">
            <a:xfrm>
              <a:off x="2670267" y="2316931"/>
              <a:ext cx="1772763" cy="713417"/>
            </a:xfrm>
            <a:prstGeom prst="rect">
              <a:avLst/>
            </a:prstGeom>
            <a:solidFill>
              <a:srgbClr val="FFC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39" name="Rectangle 238">
              <a:extLst>
                <a:ext uri="{FF2B5EF4-FFF2-40B4-BE49-F238E27FC236}">
                  <a16:creationId xmlns:a16="http://schemas.microsoft.com/office/drawing/2014/main" id="{F66DA58A-8ED9-22DC-114A-038DC39C0A77}"/>
                </a:ext>
              </a:extLst>
            </p:cNvPr>
            <p:cNvSpPr/>
            <p:nvPr/>
          </p:nvSpPr>
          <p:spPr bwMode="auto">
            <a:xfrm>
              <a:off x="9801669" y="1603515"/>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40" name="Rectangle 239">
              <a:extLst>
                <a:ext uri="{FF2B5EF4-FFF2-40B4-BE49-F238E27FC236}">
                  <a16:creationId xmlns:a16="http://schemas.microsoft.com/office/drawing/2014/main" id="{346C966A-93DC-BDD8-2CB2-5DFB9F881FA0}"/>
                </a:ext>
              </a:extLst>
            </p:cNvPr>
            <p:cNvSpPr/>
            <p:nvPr/>
          </p:nvSpPr>
          <p:spPr bwMode="auto">
            <a:xfrm>
              <a:off x="8007804" y="1603515"/>
              <a:ext cx="1800902"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41" name="Rectangle 240">
              <a:extLst>
                <a:ext uri="{FF2B5EF4-FFF2-40B4-BE49-F238E27FC236}">
                  <a16:creationId xmlns:a16="http://schemas.microsoft.com/office/drawing/2014/main" id="{506C738B-C0E2-079F-03F0-CB4DAAC640F1}"/>
                </a:ext>
              </a:extLst>
            </p:cNvPr>
            <p:cNvSpPr/>
            <p:nvPr/>
          </p:nvSpPr>
          <p:spPr bwMode="auto">
            <a:xfrm>
              <a:off x="9801669" y="2316932"/>
              <a:ext cx="1772763"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85750" marR="0" lvl="0" indent="-285750" algn="l" defTabSz="1436688" rtl="0" eaLnBrk="1" fontAlgn="base" latinLnBrk="0" hangingPunct="1">
                <a:lnSpc>
                  <a:spcPct val="100000"/>
                </a:lnSpc>
                <a:spcBef>
                  <a:spcPct val="0"/>
                </a:spcBef>
                <a:spcAft>
                  <a:spcPct val="0"/>
                </a:spcAft>
                <a:buClrTx/>
                <a:buSzTx/>
                <a:buFont typeface="Wingdings" panose="05000000000000000000" pitchFamily="2" charset="2"/>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sp>
          <p:nvSpPr>
            <p:cNvPr id="242" name="Rectangle 241">
              <a:extLst>
                <a:ext uri="{FF2B5EF4-FFF2-40B4-BE49-F238E27FC236}">
                  <a16:creationId xmlns:a16="http://schemas.microsoft.com/office/drawing/2014/main" id="{2254F968-8CA9-0866-5696-9BF2DCBD9D37}"/>
                </a:ext>
              </a:extLst>
            </p:cNvPr>
            <p:cNvSpPr/>
            <p:nvPr/>
          </p:nvSpPr>
          <p:spPr bwMode="auto">
            <a:xfrm>
              <a:off x="8007804" y="2316932"/>
              <a:ext cx="1800902" cy="713417"/>
            </a:xfrm>
            <a:prstGeom prst="rect">
              <a:avLst/>
            </a:prstGeom>
            <a:solidFill>
              <a:srgbClr val="FF0000"/>
            </a:solidFill>
            <a:ln w="3175"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53975" marR="0" lvl="0" indent="-53975" algn="l" defTabSz="1436688" rtl="0" eaLnBrk="1" fontAlgn="base" latinLnBrk="0" hangingPunct="1">
                <a:lnSpc>
                  <a:spcPct val="100000"/>
                </a:lnSpc>
                <a:spcBef>
                  <a:spcPct val="0"/>
                </a:spcBef>
                <a:spcAft>
                  <a:spcPct val="0"/>
                </a:spcAft>
                <a:buClrTx/>
                <a:buSzTx/>
                <a:buFont typeface="Arial" panose="020B0604020202020204" pitchFamily="34" charset="0"/>
                <a:buChar char="•"/>
                <a:tabLst/>
                <a:defRPr/>
              </a:pPr>
              <a:endParaRPr lang="en-AU" sz="1400" b="0" i="0" u="none" strike="noStrike" kern="1200" cap="none" spc="0" normalizeH="0" baseline="0" noProof="0">
                <a:ln>
                  <a:noFill/>
                </a:ln>
                <a:solidFill>
                  <a:srgbClr val="007772"/>
                </a:solidFill>
                <a:effectLst/>
                <a:uLnTx/>
                <a:uFillTx/>
                <a:latin typeface="Calibri"/>
                <a:ea typeface="Calibri"/>
                <a:cs typeface="Calibri"/>
              </a:endParaRPr>
            </a:p>
          </p:txBody>
        </p:sp>
      </p:grpSp>
    </p:spTree>
    <p:extLst>
      <p:ext uri="{BB962C8B-B14F-4D97-AF65-F5344CB8AC3E}">
        <p14:creationId xmlns:p14="http://schemas.microsoft.com/office/powerpoint/2010/main" val="4048392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E096D-CD9F-DFB8-2EA8-8D87B71EDA56}"/>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A64967B3-8163-FFF6-89A0-A47B98F699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9497" b="39497"/>
          <a:stretch>
            <a:fillRect/>
          </a:stretch>
        </p:blipFill>
        <p:spPr>
          <a:xfrm>
            <a:off x="-19002" y="-2"/>
            <a:ext cx="12211000" cy="1442887"/>
          </a:xfrm>
          <a:prstGeom prst="rect">
            <a:avLst/>
          </a:prstGeom>
        </p:spPr>
      </p:pic>
      <p:sp>
        <p:nvSpPr>
          <p:cNvPr id="4" name="Rectangle 3">
            <a:extLst>
              <a:ext uri="{FF2B5EF4-FFF2-40B4-BE49-F238E27FC236}">
                <a16:creationId xmlns:a16="http://schemas.microsoft.com/office/drawing/2014/main" id="{B50B3667-6864-03C7-DAD5-2779395C1ABA}"/>
              </a:ext>
            </a:extLst>
          </p:cNvPr>
          <p:cNvSpPr/>
          <p:nvPr/>
        </p:nvSpPr>
        <p:spPr>
          <a:xfrm rot="16200000" flipH="1">
            <a:off x="5346063" y="-5384056"/>
            <a:ext cx="1442886"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CB40CAFC-632C-C06F-F24D-B7269842A84F}"/>
              </a:ext>
            </a:extLst>
          </p:cNvPr>
          <p:cNvPicPr>
            <a:picLocks noChangeAspect="1"/>
          </p:cNvPicPr>
          <p:nvPr/>
        </p:nvPicPr>
        <p:blipFill rotWithShape="1">
          <a:blip r:embed="rId3">
            <a:biLevel thresh="25000"/>
            <a:alphaModFix amt="11000"/>
            <a:extLst>
              <a:ext uri="{28A0092B-C50C-407E-A947-70E740481C1C}">
                <a14:useLocalDpi xmlns:a14="http://schemas.microsoft.com/office/drawing/2010/main"/>
              </a:ext>
            </a:extLst>
          </a:blip>
          <a:srcRect l="-862" t="-2893" r="79868" b="5354"/>
          <a:stretch/>
        </p:blipFill>
        <p:spPr>
          <a:xfrm>
            <a:off x="9832355" y="-2423815"/>
            <a:ext cx="2697901" cy="6032345"/>
          </a:xfrm>
          <a:prstGeom prst="rect">
            <a:avLst/>
          </a:prstGeom>
        </p:spPr>
      </p:pic>
      <p:sp>
        <p:nvSpPr>
          <p:cNvPr id="8" name="Textfeld 3">
            <a:extLst>
              <a:ext uri="{FF2B5EF4-FFF2-40B4-BE49-F238E27FC236}">
                <a16:creationId xmlns:a16="http://schemas.microsoft.com/office/drawing/2014/main" id="{28679694-3E51-4FD7-36A0-C4044B7B8336}"/>
              </a:ext>
            </a:extLst>
          </p:cNvPr>
          <p:cNvSpPr txBox="1"/>
          <p:nvPr/>
        </p:nvSpPr>
        <p:spPr>
          <a:xfrm>
            <a:off x="462636" y="592358"/>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Supplier Risk Assessment</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9" name="Graphic 4">
            <a:extLst>
              <a:ext uri="{FF2B5EF4-FFF2-40B4-BE49-F238E27FC236}">
                <a16:creationId xmlns:a16="http://schemas.microsoft.com/office/drawing/2014/main" id="{4B7B7623-462C-990E-7DFE-7FA51D19B1F5}"/>
              </a:ext>
            </a:extLst>
          </p:cNvPr>
          <p:cNvSpPr/>
          <p:nvPr/>
        </p:nvSpPr>
        <p:spPr>
          <a:xfrm rot="5400000">
            <a:off x="1632774" y="315644"/>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graphicFrame>
        <p:nvGraphicFramePr>
          <p:cNvPr id="10" name="Tabelle 2">
            <a:extLst>
              <a:ext uri="{FF2B5EF4-FFF2-40B4-BE49-F238E27FC236}">
                <a16:creationId xmlns:a16="http://schemas.microsoft.com/office/drawing/2014/main" id="{B97B658C-C41D-2FF3-45D6-C07F9AA4DC91}"/>
              </a:ext>
            </a:extLst>
          </p:cNvPr>
          <p:cNvGraphicFramePr>
            <a:graphicFrameLocks noGrp="1"/>
          </p:cNvGraphicFramePr>
          <p:nvPr>
            <p:extLst>
              <p:ext uri="{D42A27DB-BD31-4B8C-83A1-F6EECF244321}">
                <p14:modId xmlns:p14="http://schemas.microsoft.com/office/powerpoint/2010/main" val="1366291798"/>
              </p:ext>
            </p:extLst>
          </p:nvPr>
        </p:nvGraphicFramePr>
        <p:xfrm>
          <a:off x="462636" y="2035243"/>
          <a:ext cx="10991640" cy="3441789"/>
        </p:xfrm>
        <a:graphic>
          <a:graphicData uri="http://schemas.openxmlformats.org/drawingml/2006/table">
            <a:tbl>
              <a:tblPr>
                <a:tableStyleId>{5C22544A-7EE6-4342-B048-85BDC9FD1C3A}</a:tableStyleId>
              </a:tblPr>
              <a:tblGrid>
                <a:gridCol w="657013">
                  <a:extLst>
                    <a:ext uri="{9D8B030D-6E8A-4147-A177-3AD203B41FA5}">
                      <a16:colId xmlns:a16="http://schemas.microsoft.com/office/drawing/2014/main" val="1834486953"/>
                    </a:ext>
                  </a:extLst>
                </a:gridCol>
                <a:gridCol w="1318751">
                  <a:extLst>
                    <a:ext uri="{9D8B030D-6E8A-4147-A177-3AD203B41FA5}">
                      <a16:colId xmlns:a16="http://schemas.microsoft.com/office/drawing/2014/main" val="1325566414"/>
                    </a:ext>
                  </a:extLst>
                </a:gridCol>
                <a:gridCol w="1300480">
                  <a:extLst>
                    <a:ext uri="{9D8B030D-6E8A-4147-A177-3AD203B41FA5}">
                      <a16:colId xmlns:a16="http://schemas.microsoft.com/office/drawing/2014/main" val="211368075"/>
                    </a:ext>
                  </a:extLst>
                </a:gridCol>
                <a:gridCol w="1280160">
                  <a:extLst>
                    <a:ext uri="{9D8B030D-6E8A-4147-A177-3AD203B41FA5}">
                      <a16:colId xmlns:a16="http://schemas.microsoft.com/office/drawing/2014/main" val="4043346408"/>
                    </a:ext>
                  </a:extLst>
                </a:gridCol>
                <a:gridCol w="883920">
                  <a:extLst>
                    <a:ext uri="{9D8B030D-6E8A-4147-A177-3AD203B41FA5}">
                      <a16:colId xmlns:a16="http://schemas.microsoft.com/office/drawing/2014/main" val="1913892765"/>
                    </a:ext>
                  </a:extLst>
                </a:gridCol>
                <a:gridCol w="1178560">
                  <a:extLst>
                    <a:ext uri="{9D8B030D-6E8A-4147-A177-3AD203B41FA5}">
                      <a16:colId xmlns:a16="http://schemas.microsoft.com/office/drawing/2014/main" val="2596982544"/>
                    </a:ext>
                  </a:extLst>
                </a:gridCol>
                <a:gridCol w="1261318">
                  <a:extLst>
                    <a:ext uri="{9D8B030D-6E8A-4147-A177-3AD203B41FA5}">
                      <a16:colId xmlns:a16="http://schemas.microsoft.com/office/drawing/2014/main" val="2161292943"/>
                    </a:ext>
                  </a:extLst>
                </a:gridCol>
                <a:gridCol w="1373215">
                  <a:extLst>
                    <a:ext uri="{9D8B030D-6E8A-4147-A177-3AD203B41FA5}">
                      <a16:colId xmlns:a16="http://schemas.microsoft.com/office/drawing/2014/main" val="3365925036"/>
                    </a:ext>
                  </a:extLst>
                </a:gridCol>
                <a:gridCol w="773421">
                  <a:extLst>
                    <a:ext uri="{9D8B030D-6E8A-4147-A177-3AD203B41FA5}">
                      <a16:colId xmlns:a16="http://schemas.microsoft.com/office/drawing/2014/main" val="1694768402"/>
                    </a:ext>
                  </a:extLst>
                </a:gridCol>
                <a:gridCol w="964802">
                  <a:extLst>
                    <a:ext uri="{9D8B030D-6E8A-4147-A177-3AD203B41FA5}">
                      <a16:colId xmlns:a16="http://schemas.microsoft.com/office/drawing/2014/main" val="4045455082"/>
                    </a:ext>
                  </a:extLst>
                </a:gridCol>
              </a:tblGrid>
              <a:tr h="575877">
                <a:tc>
                  <a:txBody>
                    <a:bodyPr/>
                    <a:lstStyle/>
                    <a:p>
                      <a:pPr algn="l" fontAlgn="t">
                        <a:buNone/>
                      </a:pPr>
                      <a:r>
                        <a:rPr lang="de-DE" sz="1200" b="1" u="none" strike="noStrike" dirty="0">
                          <a:solidFill>
                            <a:schemeClr val="bg1"/>
                          </a:solidFill>
                          <a:effectLst/>
                          <a:latin typeface="Calibri" panose="020F0502020204030204" pitchFamily="34" charset="0"/>
                          <a:cs typeface="Calibri" panose="020F0502020204030204" pitchFamily="34" charset="0"/>
                        </a:rPr>
                        <a:t>Supplier Name</a:t>
                      </a:r>
                      <a:endParaRPr lang="de-DE"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en-US" sz="1200" b="1" u="none" strike="noStrike" dirty="0">
                          <a:solidFill>
                            <a:schemeClr val="bg1"/>
                          </a:solidFill>
                          <a:effectLst/>
                          <a:latin typeface="Calibri" panose="020F0502020204030204" pitchFamily="34" charset="0"/>
                          <a:cs typeface="Calibri" panose="020F0502020204030204" pitchFamily="34" charset="0"/>
                        </a:rPr>
                        <a:t>Country Risk Level (Low/Med/High)</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en-US" sz="1200" b="1" u="none" strike="noStrike">
                          <a:solidFill>
                            <a:schemeClr val="bg1"/>
                          </a:solidFill>
                          <a:effectLst/>
                          <a:latin typeface="Calibri" panose="020F0502020204030204" pitchFamily="34" charset="0"/>
                          <a:cs typeface="Calibri" panose="020F0502020204030204" pitchFamily="34" charset="0"/>
                        </a:rPr>
                        <a:t>Sector Risk Level (Low/Med/High)</a:t>
                      </a:r>
                      <a:endParaRPr lang="en-US" sz="1200" b="1" i="0" u="none" strike="noStrike">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en-US" sz="1200" b="1" u="none" strike="noStrike" dirty="0">
                          <a:solidFill>
                            <a:schemeClr val="bg1"/>
                          </a:solidFill>
                          <a:effectLst/>
                          <a:latin typeface="Calibri" panose="020F0502020204030204" pitchFamily="34" charset="0"/>
                          <a:cs typeface="Calibri" panose="020F0502020204030204" pitchFamily="34" charset="0"/>
                        </a:rPr>
                        <a:t>ESG RISK Category (E/S/G)</a:t>
                      </a:r>
                      <a:endParaRPr lang="en-US"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a:solidFill>
                            <a:schemeClr val="bg1"/>
                          </a:solidFill>
                          <a:effectLst/>
                          <a:latin typeface="Calibri" panose="020F0502020204030204" pitchFamily="34" charset="0"/>
                          <a:cs typeface="Calibri" panose="020F0502020204030204" pitchFamily="34" charset="0"/>
                        </a:rPr>
                        <a:t>Issue Description</a:t>
                      </a: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dirty="0" err="1">
                          <a:solidFill>
                            <a:schemeClr val="bg1"/>
                          </a:solidFill>
                          <a:effectLst/>
                          <a:latin typeface="Calibri" panose="020F0502020204030204" pitchFamily="34" charset="0"/>
                          <a:cs typeface="Calibri" panose="020F0502020204030204" pitchFamily="34" charset="0"/>
                        </a:rPr>
                        <a:t>Likelihood</a:t>
                      </a:r>
                      <a:r>
                        <a:rPr lang="de-DE" sz="1200" b="1" u="none" strike="noStrike" dirty="0">
                          <a:solidFill>
                            <a:schemeClr val="bg1"/>
                          </a:solidFill>
                          <a:effectLst/>
                          <a:latin typeface="Calibri" panose="020F0502020204030204" pitchFamily="34" charset="0"/>
                          <a:cs typeface="Calibri" panose="020F0502020204030204" pitchFamily="34" charset="0"/>
                        </a:rPr>
                        <a:t> (Low/Med/High)</a:t>
                      </a:r>
                      <a:endParaRPr lang="de-DE"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a:solidFill>
                            <a:schemeClr val="bg1"/>
                          </a:solidFill>
                          <a:effectLst/>
                          <a:latin typeface="Calibri" panose="020F0502020204030204" pitchFamily="34" charset="0"/>
                          <a:cs typeface="Calibri" panose="020F0502020204030204" pitchFamily="34" charset="0"/>
                        </a:rPr>
                        <a:t>Impact (Low/Med/High)</a:t>
                      </a: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dirty="0">
                          <a:solidFill>
                            <a:schemeClr val="bg1"/>
                          </a:solidFill>
                          <a:effectLst/>
                          <a:latin typeface="Calibri" panose="020F0502020204030204" pitchFamily="34" charset="0"/>
                          <a:cs typeface="Calibri" panose="020F0502020204030204" pitchFamily="34" charset="0"/>
                        </a:rPr>
                        <a:t>Overall Risk Assessment (</a:t>
                      </a:r>
                      <a:r>
                        <a:rPr lang="de-DE" sz="1200" b="1" u="none" strike="noStrike" dirty="0" err="1">
                          <a:solidFill>
                            <a:schemeClr val="bg1"/>
                          </a:solidFill>
                          <a:effectLst/>
                          <a:latin typeface="Calibri" panose="020F0502020204030204" pitchFamily="34" charset="0"/>
                          <a:cs typeface="Calibri" panose="020F0502020204030204" pitchFamily="34" charset="0"/>
                        </a:rPr>
                        <a:t>auto</a:t>
                      </a:r>
                      <a:r>
                        <a:rPr lang="de-DE" sz="1200" b="1" u="none" strike="noStrike" dirty="0">
                          <a:solidFill>
                            <a:schemeClr val="bg1"/>
                          </a:solidFill>
                          <a:effectLst/>
                          <a:latin typeface="Calibri" panose="020F0502020204030204" pitchFamily="34" charset="0"/>
                          <a:cs typeface="Calibri" panose="020F0502020204030204" pitchFamily="34" charset="0"/>
                        </a:rPr>
                        <a:t>)</a:t>
                      </a:r>
                      <a:endParaRPr lang="de-DE"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a:solidFill>
                            <a:schemeClr val="bg1"/>
                          </a:solidFill>
                          <a:effectLst/>
                          <a:latin typeface="Calibri" panose="020F0502020204030204" pitchFamily="34" charset="0"/>
                          <a:cs typeface="Calibri" panose="020F0502020204030204" pitchFamily="34" charset="0"/>
                        </a:rPr>
                        <a:t>Existing Controls</a:t>
                      </a: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tc>
                  <a:txBody>
                    <a:bodyPr/>
                    <a:lstStyle/>
                    <a:p>
                      <a:pPr algn="l" fontAlgn="t">
                        <a:buNone/>
                      </a:pPr>
                      <a:r>
                        <a:rPr lang="de-DE" sz="1200" b="1" u="none" strike="noStrike" dirty="0">
                          <a:solidFill>
                            <a:schemeClr val="bg1"/>
                          </a:solidFill>
                          <a:effectLst/>
                          <a:latin typeface="Calibri" panose="020F0502020204030204" pitchFamily="34" charset="0"/>
                          <a:cs typeface="Calibri" panose="020F0502020204030204" pitchFamily="34" charset="0"/>
                        </a:rPr>
                        <a:t>Recommended Action</a:t>
                      </a:r>
                      <a:endParaRPr lang="de-DE" sz="1200" b="1" i="0" u="none" strike="noStrike" dirty="0">
                        <a:solidFill>
                          <a:schemeClr val="bg1"/>
                        </a:solidFill>
                        <a:effectLst/>
                        <a:latin typeface="Calibri" panose="020F0502020204030204" pitchFamily="34" charset="0"/>
                        <a:cs typeface="Calibri" panose="020F0502020204030204" pitchFamily="34" charset="0"/>
                      </a:endParaRPr>
                    </a:p>
                  </a:txBody>
                  <a:tcPr marL="41666" marR="41666" marT="41666" marB="360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rgbClr val="379A67"/>
                    </a:solidFill>
                  </a:tcPr>
                </a:tc>
                <a:extLst>
                  <a:ext uri="{0D108BD9-81ED-4DB2-BD59-A6C34878D82A}">
                    <a16:rowId xmlns:a16="http://schemas.microsoft.com/office/drawing/2014/main" val="3043331111"/>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633174488"/>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14267178"/>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994916505"/>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868883152"/>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45589389"/>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61956586"/>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42794756"/>
                  </a:ext>
                </a:extLst>
              </a:tr>
              <a:tr h="358239">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en-US"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ctr" fontAlgn="t">
                        <a:buNone/>
                      </a:pPr>
                      <a:endParaRPr lang="de-DE" sz="1200" b="1" i="0" u="none" strike="noStrike" dirty="0">
                        <a:solidFill>
                          <a:srgbClr val="FFFFFF"/>
                        </a:solidFill>
                        <a:effectLst/>
                        <a:latin typeface="Calibri" panose="020F0502020204030204" pitchFamily="34" charset="0"/>
                        <a:cs typeface="Calibri" panose="020F0502020204030204" pitchFamily="34" charset="0"/>
                      </a:endParaRPr>
                    </a:p>
                  </a:txBody>
                  <a:tcPr marL="5666" marR="5666" marT="5666" marB="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792952724"/>
                  </a:ext>
                </a:extLst>
              </a:tr>
            </a:tbl>
          </a:graphicData>
        </a:graphic>
      </p:graphicFrame>
    </p:spTree>
    <p:extLst>
      <p:ext uri="{BB962C8B-B14F-4D97-AF65-F5344CB8AC3E}">
        <p14:creationId xmlns:p14="http://schemas.microsoft.com/office/powerpoint/2010/main" val="1709199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FEFB77F-4787-7047-64CD-379B0C095AA0}"/>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7764" b="7764"/>
          <a:stretch>
            <a:fillRect/>
          </a:stretch>
        </p:blipFill>
        <p:spPr>
          <a:xfrm>
            <a:off x="-2" y="6989"/>
            <a:ext cx="12192002" cy="6865298"/>
          </a:xfrm>
        </p:spPr>
      </p:pic>
      <p:sp>
        <p:nvSpPr>
          <p:cNvPr id="10" name="TextBox 9">
            <a:extLst>
              <a:ext uri="{FF2B5EF4-FFF2-40B4-BE49-F238E27FC236}">
                <a16:creationId xmlns:a16="http://schemas.microsoft.com/office/drawing/2014/main" id="{CD5F6E8C-6717-260F-ECAC-8A7F669CCAC9}"/>
              </a:ext>
            </a:extLst>
          </p:cNvPr>
          <p:cNvSpPr txBox="1"/>
          <p:nvPr/>
        </p:nvSpPr>
        <p:spPr>
          <a:xfrm>
            <a:off x="2104571" y="2179723"/>
            <a:ext cx="8011885" cy="2800767"/>
          </a:xfrm>
          <a:prstGeom prst="rect">
            <a:avLst/>
          </a:prstGeom>
          <a:noFill/>
        </p:spPr>
        <p:txBody>
          <a:bodyPr wrap="square">
            <a:spAutoFit/>
          </a:bodyPr>
          <a:lstStyle/>
          <a:p>
            <a:pPr algn="ctr"/>
            <a:r>
              <a:rPr lang="en-IE" sz="4400" b="1" dirty="0">
                <a:solidFill>
                  <a:schemeClr val="bg1"/>
                </a:solidFill>
                <a:latin typeface="Calibri" panose="020F0502020204030204" pitchFamily="34" charset="0"/>
                <a:ea typeface="Calibri" panose="020F0502020204030204" pitchFamily="34" charset="0"/>
                <a:cs typeface="Calibri" panose="020F0502020204030204" pitchFamily="34" charset="0"/>
              </a:rPr>
              <a:t>EBA guidelines require </a:t>
            </a:r>
          </a:p>
          <a:p>
            <a:pPr algn="ctr"/>
            <a:r>
              <a:rPr lang="en-IE" sz="4400" b="1" dirty="0">
                <a:solidFill>
                  <a:schemeClr val="bg1"/>
                </a:solidFill>
                <a:latin typeface="Calibri" panose="020F0502020204030204" pitchFamily="34" charset="0"/>
                <a:ea typeface="Calibri" panose="020F0502020204030204" pitchFamily="34" charset="0"/>
                <a:cs typeface="Calibri" panose="020F0502020204030204" pitchFamily="34" charset="0"/>
              </a:rPr>
              <a:t>a comprehensive </a:t>
            </a:r>
          </a:p>
          <a:p>
            <a:pPr algn="ctr"/>
            <a:r>
              <a:rPr lang="en-IE" sz="4400" b="1" dirty="0">
                <a:solidFill>
                  <a:schemeClr val="bg1"/>
                </a:solidFill>
                <a:latin typeface="Calibri" panose="020F0502020204030204" pitchFamily="34" charset="0"/>
                <a:ea typeface="Calibri" panose="020F0502020204030204" pitchFamily="34" charset="0"/>
                <a:cs typeface="Calibri" panose="020F0502020204030204" pitchFamily="34" charset="0"/>
              </a:rPr>
              <a:t>risk assessment!</a:t>
            </a:r>
          </a:p>
          <a:p>
            <a:pPr algn="ctr"/>
            <a:endParaRPr lang="de-DE" sz="4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Freeform 14">
            <a:extLst>
              <a:ext uri="{FF2B5EF4-FFF2-40B4-BE49-F238E27FC236}">
                <a16:creationId xmlns:a16="http://schemas.microsoft.com/office/drawing/2014/main" id="{2DC06123-FDBA-83A9-9E75-4E037242489E}"/>
              </a:ext>
            </a:extLst>
          </p:cNvPr>
          <p:cNvSpPr/>
          <p:nvPr/>
        </p:nvSpPr>
        <p:spPr>
          <a:xfrm rot="15325054" flipH="1">
            <a:off x="8540456" y="5007002"/>
            <a:ext cx="1461404" cy="830822"/>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828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BC78A-EB72-C703-6DDB-55F8B3172F59}"/>
            </a:ext>
          </a:extLst>
        </p:cNvPr>
        <p:cNvGrpSpPr/>
        <p:nvPr/>
      </p:nvGrpSpPr>
      <p:grpSpPr>
        <a:xfrm>
          <a:off x="0" y="0"/>
          <a:ext cx="0" cy="0"/>
          <a:chOff x="0" y="0"/>
          <a:chExt cx="0" cy="0"/>
        </a:xfrm>
      </p:grpSpPr>
      <p:pic>
        <p:nvPicPr>
          <p:cNvPr id="2" name="Picture 1" descr="A map of the world surrounded by trees&#10;&#10;AI-generated content may be incorrect.">
            <a:extLst>
              <a:ext uri="{FF2B5EF4-FFF2-40B4-BE49-F238E27FC236}">
                <a16:creationId xmlns:a16="http://schemas.microsoft.com/office/drawing/2014/main" id="{D8653630-6008-DD51-97A5-3701C8C9D0F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3584" t="-233" r="42362" b="233"/>
          <a:stretch>
            <a:fillRect/>
          </a:stretch>
        </p:blipFill>
        <p:spPr>
          <a:xfrm>
            <a:off x="376473" y="4891"/>
            <a:ext cx="2932759" cy="6857999"/>
          </a:xfrm>
          <a:prstGeom prst="rect">
            <a:avLst/>
          </a:prstGeom>
        </p:spPr>
      </p:pic>
      <p:sp>
        <p:nvSpPr>
          <p:cNvPr id="3" name="Rectangle 2">
            <a:extLst>
              <a:ext uri="{FF2B5EF4-FFF2-40B4-BE49-F238E27FC236}">
                <a16:creationId xmlns:a16="http://schemas.microsoft.com/office/drawing/2014/main" id="{6F4A6966-0296-60A2-EFE2-63A6C1C0B9AA}"/>
              </a:ext>
            </a:extLst>
          </p:cNvPr>
          <p:cNvSpPr/>
          <p:nvPr/>
        </p:nvSpPr>
        <p:spPr>
          <a:xfrm rot="10800000" flipH="1">
            <a:off x="0" y="4892"/>
            <a:ext cx="3309231" cy="6857998"/>
          </a:xfrm>
          <a:prstGeom prst="rect">
            <a:avLst/>
          </a:prstGeom>
          <a:gradFill>
            <a:gsLst>
              <a:gs pos="58000">
                <a:srgbClr val="007772"/>
              </a:gs>
              <a:gs pos="14000">
                <a:srgbClr val="007772">
                  <a:alpha val="57069"/>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ounded Rectangle 6">
            <a:extLst>
              <a:ext uri="{FF2B5EF4-FFF2-40B4-BE49-F238E27FC236}">
                <a16:creationId xmlns:a16="http://schemas.microsoft.com/office/drawing/2014/main" id="{7DA01FFC-4342-3E73-AF6C-FE87CF0BE785}"/>
              </a:ext>
            </a:extLst>
          </p:cNvPr>
          <p:cNvSpPr/>
          <p:nvPr/>
        </p:nvSpPr>
        <p:spPr>
          <a:xfrm>
            <a:off x="513727" y="2421265"/>
            <a:ext cx="2263454" cy="4273936"/>
          </a:xfrm>
          <a:prstGeom prst="roundRect">
            <a:avLst>
              <a:gd name="adj" fmla="val 10946"/>
            </a:avLst>
          </a:prstGeom>
          <a:noFill/>
          <a:ln w="19050">
            <a:solidFill>
              <a:srgbClr val="00777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eck 19">
            <a:extLst>
              <a:ext uri="{FF2B5EF4-FFF2-40B4-BE49-F238E27FC236}">
                <a16:creationId xmlns:a16="http://schemas.microsoft.com/office/drawing/2014/main" id="{C7DB8547-5BBA-4604-4B68-09CB4D60B6D4}"/>
              </a:ext>
            </a:extLst>
          </p:cNvPr>
          <p:cNvSpPr/>
          <p:nvPr/>
        </p:nvSpPr>
        <p:spPr>
          <a:xfrm>
            <a:off x="402822" y="446050"/>
            <a:ext cx="2653294" cy="1897314"/>
          </a:xfrm>
          <a:prstGeom prst="rect">
            <a:avLst/>
          </a:prstGeom>
          <a:ln>
            <a:noFill/>
          </a:ln>
        </p:spPr>
        <p:txBody>
          <a:bodyPr wrap="square">
            <a:spAutoFit/>
          </a:bodyPr>
          <a:lstStyle/>
          <a:p>
            <a:pPr>
              <a:lnSpc>
                <a:spcPts val="3520"/>
              </a:lnSpc>
              <a:defRPr/>
            </a:pPr>
            <a:r>
              <a:rPr lang="de-DE" sz="3600" b="1" dirty="0">
                <a:solidFill>
                  <a:schemeClr val="bg1"/>
                </a:solidFill>
                <a:latin typeface="Calibri" panose="020F0502020204030204" pitchFamily="34" charset="0"/>
                <a:ea typeface="Calibri" panose="020F0502020204030204" pitchFamily="34" charset="0"/>
                <a:cs typeface="Calibri" panose="020F0502020204030204" pitchFamily="34" charset="0"/>
              </a:rPr>
              <a:t>Division or </a:t>
            </a:r>
            <a:r>
              <a:rPr lang="de-DE" sz="3600" b="1" dirty="0" err="1">
                <a:solidFill>
                  <a:schemeClr val="bg1"/>
                </a:solidFill>
                <a:latin typeface="Calibri" panose="020F0502020204030204" pitchFamily="34" charset="0"/>
                <a:ea typeface="Calibri" panose="020F0502020204030204" pitchFamily="34" charset="0"/>
                <a:cs typeface="Calibri" panose="020F0502020204030204" pitchFamily="34" charset="0"/>
              </a:rPr>
              <a:t>Allocation</a:t>
            </a:r>
            <a:r>
              <a:rPr lang="de-DE" sz="3600" b="1" dirty="0">
                <a:solidFill>
                  <a:schemeClr val="bg1"/>
                </a:solidFill>
                <a:latin typeface="Calibri" panose="020F0502020204030204" pitchFamily="34" charset="0"/>
                <a:ea typeface="Calibri" panose="020F0502020204030204" pitchFamily="34" charset="0"/>
                <a:cs typeface="Calibri" panose="020F0502020204030204" pitchFamily="34" charset="0"/>
              </a:rPr>
              <a:t> of Stakeholder</a:t>
            </a:r>
          </a:p>
          <a:p>
            <a:pPr>
              <a:lnSpc>
                <a:spcPts val="3520"/>
              </a:lnSpc>
              <a:defRPr/>
            </a:pPr>
            <a:endParaRPr kumimoji="0" lang="de-DE" sz="36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7" name="Textfeld 4">
            <a:extLst>
              <a:ext uri="{FF2B5EF4-FFF2-40B4-BE49-F238E27FC236}">
                <a16:creationId xmlns:a16="http://schemas.microsoft.com/office/drawing/2014/main" id="{0E588B2D-054A-D9DF-C884-894D25E10A95}"/>
              </a:ext>
            </a:extLst>
          </p:cNvPr>
          <p:cNvSpPr txBox="1"/>
          <p:nvPr/>
        </p:nvSpPr>
        <p:spPr>
          <a:xfrm>
            <a:off x="234791" y="6367053"/>
            <a:ext cx="239077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chemeClr val="bg1"/>
                </a:solidFill>
                <a:effectLst/>
                <a:uLnTx/>
                <a:uFillTx/>
                <a:latin typeface="Calibri"/>
                <a:ea typeface="Calibri"/>
                <a:cs typeface="Arial"/>
              </a:rPr>
              <a:t>ESRS 1 Paragraph 22</a:t>
            </a:r>
            <a:endParaRPr lang="de-DE" sz="1200" b="0" i="0" u="none" strike="noStrike" kern="1200" cap="none" spc="0" normalizeH="0" baseline="0" noProof="0" dirty="0">
              <a:ln>
                <a:noFill/>
              </a:ln>
              <a:solidFill>
                <a:schemeClr val="bg1"/>
              </a:solidFill>
              <a:effectLst/>
              <a:uLnTx/>
              <a:uFillTx/>
              <a:latin typeface="Calibri"/>
              <a:ea typeface="Calibri"/>
              <a:cs typeface="Arial"/>
            </a:endParaRPr>
          </a:p>
        </p:txBody>
      </p:sp>
      <p:grpSp>
        <p:nvGrpSpPr>
          <p:cNvPr id="25" name="Group 24">
            <a:extLst>
              <a:ext uri="{FF2B5EF4-FFF2-40B4-BE49-F238E27FC236}">
                <a16:creationId xmlns:a16="http://schemas.microsoft.com/office/drawing/2014/main" id="{862A2326-09FC-C3C4-0730-C49B07538DE6}"/>
              </a:ext>
            </a:extLst>
          </p:cNvPr>
          <p:cNvGrpSpPr/>
          <p:nvPr/>
        </p:nvGrpSpPr>
        <p:grpSpPr>
          <a:xfrm>
            <a:off x="3318868" y="2571541"/>
            <a:ext cx="1202807" cy="698340"/>
            <a:chOff x="0" y="582310"/>
            <a:chExt cx="1405980" cy="816298"/>
          </a:xfrm>
        </p:grpSpPr>
        <p:cxnSp>
          <p:nvCxnSpPr>
            <p:cNvPr id="26" name="Straight Connector 33">
              <a:extLst>
                <a:ext uri="{FF2B5EF4-FFF2-40B4-BE49-F238E27FC236}">
                  <a16:creationId xmlns:a16="http://schemas.microsoft.com/office/drawing/2014/main" id="{D6FBFE6E-40F9-212A-779F-C12E947B8F2A}"/>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E455ED70-DB5B-7C2F-16DD-AB50F175B8C6}"/>
                </a:ext>
              </a:extLst>
            </p:cNvPr>
            <p:cNvGrpSpPr/>
            <p:nvPr/>
          </p:nvGrpSpPr>
          <p:grpSpPr>
            <a:xfrm>
              <a:off x="695267" y="582310"/>
              <a:ext cx="710713" cy="816298"/>
              <a:chOff x="4034555" y="5165557"/>
              <a:chExt cx="909265" cy="1044347"/>
            </a:xfrm>
          </p:grpSpPr>
          <p:sp>
            <p:nvSpPr>
              <p:cNvPr id="28" name="Oval 16">
                <a:extLst>
                  <a:ext uri="{FF2B5EF4-FFF2-40B4-BE49-F238E27FC236}">
                    <a16:creationId xmlns:a16="http://schemas.microsoft.com/office/drawing/2014/main" id="{A821B18B-47E1-59FA-A3EB-077215450423}"/>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9" name="TextBox 26">
                <a:extLst>
                  <a:ext uri="{FF2B5EF4-FFF2-40B4-BE49-F238E27FC236}">
                    <a16:creationId xmlns:a16="http://schemas.microsoft.com/office/drawing/2014/main" id="{6E183B9C-698B-5CF3-3B46-4911EEB6C32A}"/>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30" name="Group 29">
            <a:extLst>
              <a:ext uri="{FF2B5EF4-FFF2-40B4-BE49-F238E27FC236}">
                <a16:creationId xmlns:a16="http://schemas.microsoft.com/office/drawing/2014/main" id="{CF78C119-C688-385A-799E-F18524F328B0}"/>
              </a:ext>
            </a:extLst>
          </p:cNvPr>
          <p:cNvGrpSpPr/>
          <p:nvPr/>
        </p:nvGrpSpPr>
        <p:grpSpPr>
          <a:xfrm>
            <a:off x="3309232" y="3621207"/>
            <a:ext cx="1202807" cy="698340"/>
            <a:chOff x="0" y="582310"/>
            <a:chExt cx="1405980" cy="816298"/>
          </a:xfrm>
        </p:grpSpPr>
        <p:cxnSp>
          <p:nvCxnSpPr>
            <p:cNvPr id="31" name="Straight Connector 33">
              <a:extLst>
                <a:ext uri="{FF2B5EF4-FFF2-40B4-BE49-F238E27FC236}">
                  <a16:creationId xmlns:a16="http://schemas.microsoft.com/office/drawing/2014/main" id="{D3F80AD7-6E37-E0BE-BBFE-8A739864A18A}"/>
                </a:ext>
              </a:extLst>
            </p:cNvPr>
            <p:cNvCxnSpPr>
              <a:cxnSpLocks/>
            </p:cNvCxnSpPr>
            <p:nvPr/>
          </p:nvCxnSpPr>
          <p:spPr>
            <a:xfrm>
              <a:off x="0" y="951782"/>
              <a:ext cx="708796" cy="0"/>
            </a:xfrm>
            <a:prstGeom prst="line">
              <a:avLst/>
            </a:prstGeom>
            <a:ln w="25400">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A8D86EDE-5E0A-E4F1-BB3A-7D8DD2DA1DDF}"/>
                </a:ext>
              </a:extLst>
            </p:cNvPr>
            <p:cNvGrpSpPr/>
            <p:nvPr/>
          </p:nvGrpSpPr>
          <p:grpSpPr>
            <a:xfrm>
              <a:off x="695267" y="582310"/>
              <a:ext cx="710713" cy="816298"/>
              <a:chOff x="4034555" y="5165557"/>
              <a:chExt cx="909265" cy="1044347"/>
            </a:xfrm>
          </p:grpSpPr>
          <p:sp>
            <p:nvSpPr>
              <p:cNvPr id="33" name="Oval 16">
                <a:extLst>
                  <a:ext uri="{FF2B5EF4-FFF2-40B4-BE49-F238E27FC236}">
                    <a16:creationId xmlns:a16="http://schemas.microsoft.com/office/drawing/2014/main" id="{C736A04F-61A9-A041-73BB-E3EF7E0E66E2}"/>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8A5924EE-9B15-5812-5A9D-C1EF9D0709A7}"/>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sp>
        <p:nvSpPr>
          <p:cNvPr id="35" name="Textfeld 17">
            <a:extLst>
              <a:ext uri="{FF2B5EF4-FFF2-40B4-BE49-F238E27FC236}">
                <a16:creationId xmlns:a16="http://schemas.microsoft.com/office/drawing/2014/main" id="{151A484A-5FA9-ACDC-BE57-6367FA044957}"/>
              </a:ext>
            </a:extLst>
          </p:cNvPr>
          <p:cNvSpPr txBox="1"/>
          <p:nvPr/>
        </p:nvSpPr>
        <p:spPr>
          <a:xfrm>
            <a:off x="4604370" y="2661334"/>
            <a:ext cx="6466053" cy="425758"/>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Who is affected?</a:t>
            </a:r>
          </a:p>
        </p:txBody>
      </p:sp>
      <p:sp>
        <p:nvSpPr>
          <p:cNvPr id="36" name="Textfeld 17">
            <a:extLst>
              <a:ext uri="{FF2B5EF4-FFF2-40B4-BE49-F238E27FC236}">
                <a16:creationId xmlns:a16="http://schemas.microsoft.com/office/drawing/2014/main" id="{ADE5D5AF-D608-E312-2A8E-9160555B0A71}"/>
              </a:ext>
            </a:extLst>
          </p:cNvPr>
          <p:cNvSpPr txBox="1"/>
          <p:nvPr/>
        </p:nvSpPr>
        <p:spPr>
          <a:xfrm>
            <a:off x="4594734" y="3701728"/>
            <a:ext cx="6304008" cy="1092607"/>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Who is interested in sustainability reports? </a:t>
            </a:r>
          </a:p>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(Users of Sustainability Statement)</a:t>
            </a:r>
          </a:p>
          <a:p>
            <a:pPr>
              <a:lnSpc>
                <a:spcPts val="2640"/>
              </a:lnSpc>
              <a:defRPr/>
            </a:pPr>
            <a:endParaRPr lang="en-US" sz="2200" dirty="0">
              <a:solidFill>
                <a:srgbClr val="404040"/>
              </a:solidFill>
              <a:latin typeface="Calibri" panose="020F0502020204030204" pitchFamily="34" charset="0"/>
              <a:ea typeface="Calibri"/>
              <a:cs typeface="Calibri" panose="020F0502020204030204" pitchFamily="34" charset="0"/>
            </a:endParaRPr>
          </a:p>
        </p:txBody>
      </p:sp>
      <p:sp>
        <p:nvSpPr>
          <p:cNvPr id="37" name="Rectangle 36">
            <a:extLst>
              <a:ext uri="{FF2B5EF4-FFF2-40B4-BE49-F238E27FC236}">
                <a16:creationId xmlns:a16="http://schemas.microsoft.com/office/drawing/2014/main" id="{0E4B8D67-DF8F-3229-591D-735E75476F2F}"/>
              </a:ext>
            </a:extLst>
          </p:cNvPr>
          <p:cNvSpPr/>
          <p:nvPr/>
        </p:nvSpPr>
        <p:spPr>
          <a:xfrm>
            <a:off x="11261662" y="2562848"/>
            <a:ext cx="799153" cy="4158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08C3C102-D8A3-D5FD-28A0-A42CEB1DEEA4}"/>
              </a:ext>
            </a:extLst>
          </p:cNvPr>
          <p:cNvPicPr>
            <a:picLocks noChangeAspect="1"/>
          </p:cNvPicPr>
          <p:nvPr/>
        </p:nvPicPr>
        <p:blipFill rotWithShape="1">
          <a:blip r:embed="rId3">
            <a:extLst>
              <a:ext uri="{28A0092B-C50C-407E-A947-70E740481C1C}">
                <a14:useLocalDpi xmlns:a14="http://schemas.microsoft.com/office/drawing/2010/main"/>
              </a:ext>
            </a:extLst>
          </a:blip>
          <a:srcRect l="16925" t="-5754" r="65135" b="35331"/>
          <a:stretch>
            <a:fillRect/>
          </a:stretch>
        </p:blipFill>
        <p:spPr>
          <a:xfrm flipH="1">
            <a:off x="9838480" y="2421266"/>
            <a:ext cx="2353517" cy="4446116"/>
          </a:xfrm>
          <a:prstGeom prst="rect">
            <a:avLst/>
          </a:prstGeom>
        </p:spPr>
      </p:pic>
      <p:grpSp>
        <p:nvGrpSpPr>
          <p:cNvPr id="39" name="Group 38">
            <a:extLst>
              <a:ext uri="{FF2B5EF4-FFF2-40B4-BE49-F238E27FC236}">
                <a16:creationId xmlns:a16="http://schemas.microsoft.com/office/drawing/2014/main" id="{1BE903BB-55EC-57FF-35E2-C1DFC24E165D}"/>
              </a:ext>
            </a:extLst>
          </p:cNvPr>
          <p:cNvGrpSpPr/>
          <p:nvPr/>
        </p:nvGrpSpPr>
        <p:grpSpPr>
          <a:xfrm>
            <a:off x="3309232" y="4836945"/>
            <a:ext cx="1202807" cy="698340"/>
            <a:chOff x="0" y="582310"/>
            <a:chExt cx="1405980" cy="816298"/>
          </a:xfrm>
        </p:grpSpPr>
        <p:cxnSp>
          <p:nvCxnSpPr>
            <p:cNvPr id="40" name="Straight Connector 33">
              <a:extLst>
                <a:ext uri="{FF2B5EF4-FFF2-40B4-BE49-F238E27FC236}">
                  <a16:creationId xmlns:a16="http://schemas.microsoft.com/office/drawing/2014/main" id="{0C0AA77C-D6B5-C27A-38D0-ECB8EDCD7FE8}"/>
                </a:ext>
              </a:extLst>
            </p:cNvPr>
            <p:cNvCxnSpPr>
              <a:cxnSpLocks/>
            </p:cNvCxnSpPr>
            <p:nvPr/>
          </p:nvCxnSpPr>
          <p:spPr>
            <a:xfrm>
              <a:off x="0" y="951782"/>
              <a:ext cx="708796" cy="0"/>
            </a:xfrm>
            <a:prstGeom prst="line">
              <a:avLst/>
            </a:prstGeom>
            <a:ln w="25400">
              <a:solidFill>
                <a:srgbClr val="379A67">
                  <a:alpha val="64000"/>
                </a:srgbClr>
              </a:solidFill>
              <a:prstDash val="sysDot"/>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269E8D5C-E19C-29D4-474D-5E57D4C0EBFA}"/>
                </a:ext>
              </a:extLst>
            </p:cNvPr>
            <p:cNvGrpSpPr/>
            <p:nvPr/>
          </p:nvGrpSpPr>
          <p:grpSpPr>
            <a:xfrm>
              <a:off x="695267" y="582310"/>
              <a:ext cx="710713" cy="816298"/>
              <a:chOff x="4034555" y="5165557"/>
              <a:chExt cx="909265" cy="1044347"/>
            </a:xfrm>
          </p:grpSpPr>
          <p:sp>
            <p:nvSpPr>
              <p:cNvPr id="42" name="Oval 16">
                <a:extLst>
                  <a:ext uri="{FF2B5EF4-FFF2-40B4-BE49-F238E27FC236}">
                    <a16:creationId xmlns:a16="http://schemas.microsoft.com/office/drawing/2014/main" id="{C5CCDE7A-865F-7CB9-98FF-70A082EBFF4B}"/>
                  </a:ext>
                </a:extLst>
              </p:cNvPr>
              <p:cNvSpPr/>
              <p:nvPr/>
            </p:nvSpPr>
            <p:spPr>
              <a:xfrm>
                <a:off x="4051865" y="5165557"/>
                <a:ext cx="877544" cy="877543"/>
              </a:xfrm>
              <a:prstGeom prst="ellipse">
                <a:avLst/>
              </a:prstGeom>
              <a:solidFill>
                <a:srgbClr val="379A67">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43" name="TextBox 26">
                <a:extLst>
                  <a:ext uri="{FF2B5EF4-FFF2-40B4-BE49-F238E27FC236}">
                    <a16:creationId xmlns:a16="http://schemas.microsoft.com/office/drawing/2014/main" id="{C7977DEF-56CF-2A1F-91E6-BF430532B2D6}"/>
                  </a:ext>
                </a:extLst>
              </p:cNvPr>
              <p:cNvSpPr txBox="1"/>
              <p:nvPr/>
            </p:nvSpPr>
            <p:spPr bwMode="auto">
              <a:xfrm>
                <a:off x="4034555" y="524640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44" name="Textfeld 17">
            <a:extLst>
              <a:ext uri="{FF2B5EF4-FFF2-40B4-BE49-F238E27FC236}">
                <a16:creationId xmlns:a16="http://schemas.microsoft.com/office/drawing/2014/main" id="{C1122B3F-26AF-E2D0-FF8F-682EABBE0EA0}"/>
              </a:ext>
            </a:extLst>
          </p:cNvPr>
          <p:cNvSpPr txBox="1"/>
          <p:nvPr/>
        </p:nvSpPr>
        <p:spPr>
          <a:xfrm>
            <a:off x="4594734" y="4917466"/>
            <a:ext cx="6466053" cy="759182"/>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Requirements of relevant </a:t>
            </a:r>
            <a:r>
              <a:rPr lang="en-US" sz="2200" dirty="0" err="1">
                <a:solidFill>
                  <a:srgbClr val="404040"/>
                </a:solidFill>
                <a:latin typeface="Calibri" panose="020F0502020204030204" pitchFamily="34" charset="0"/>
                <a:ea typeface="Calibri"/>
                <a:cs typeface="Calibri" panose="020F0502020204030204" pitchFamily="34" charset="0"/>
              </a:rPr>
              <a:t>steakholders</a:t>
            </a:r>
            <a:r>
              <a:rPr lang="en-US" sz="2200" dirty="0">
                <a:solidFill>
                  <a:srgbClr val="404040"/>
                </a:solidFill>
                <a:latin typeface="Calibri" panose="020F0502020204030204" pitchFamily="34" charset="0"/>
                <a:ea typeface="Calibri"/>
                <a:cs typeface="Calibri" panose="020F0502020204030204" pitchFamily="34" charset="0"/>
              </a:rPr>
              <a:t>?</a:t>
            </a:r>
          </a:p>
          <a:p>
            <a:pPr>
              <a:lnSpc>
                <a:spcPts val="2640"/>
              </a:lnSpc>
              <a:defRPr/>
            </a:pPr>
            <a:endParaRPr lang="en-US" sz="2200" dirty="0">
              <a:solidFill>
                <a:srgbClr val="404040"/>
              </a:solidFill>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415253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1C36D-F4AE-7A26-C8F5-0B88CFDE861D}"/>
            </a:ext>
          </a:extLst>
        </p:cNvPr>
        <p:cNvGrpSpPr/>
        <p:nvPr/>
      </p:nvGrpSpPr>
      <p:grpSpPr>
        <a:xfrm>
          <a:off x="0" y="0"/>
          <a:ext cx="0" cy="0"/>
          <a:chOff x="0" y="0"/>
          <a:chExt cx="0" cy="0"/>
        </a:xfrm>
      </p:grpSpPr>
      <p:graphicFrame>
        <p:nvGraphicFramePr>
          <p:cNvPr id="6" name="Tabelle 5">
            <a:extLst>
              <a:ext uri="{FF2B5EF4-FFF2-40B4-BE49-F238E27FC236}">
                <a16:creationId xmlns:a16="http://schemas.microsoft.com/office/drawing/2014/main" id="{CF9929BC-8AAD-4A84-E5D8-E755B2B57FC4}"/>
              </a:ext>
            </a:extLst>
          </p:cNvPr>
          <p:cNvGraphicFramePr>
            <a:graphicFrameLocks noGrp="1"/>
          </p:cNvGraphicFramePr>
          <p:nvPr>
            <p:extLst>
              <p:ext uri="{D42A27DB-BD31-4B8C-83A1-F6EECF244321}">
                <p14:modId xmlns:p14="http://schemas.microsoft.com/office/powerpoint/2010/main" val="1961488390"/>
              </p:ext>
            </p:extLst>
          </p:nvPr>
        </p:nvGraphicFramePr>
        <p:xfrm>
          <a:off x="462635" y="1307228"/>
          <a:ext cx="11171552" cy="5271522"/>
        </p:xfrm>
        <a:graphic>
          <a:graphicData uri="http://schemas.openxmlformats.org/drawingml/2006/table">
            <a:tbl>
              <a:tblPr>
                <a:tableStyleId>{5C22544A-7EE6-4342-B048-85BDC9FD1C3A}</a:tableStyleId>
              </a:tblPr>
              <a:tblGrid>
                <a:gridCol w="2149882">
                  <a:extLst>
                    <a:ext uri="{9D8B030D-6E8A-4147-A177-3AD203B41FA5}">
                      <a16:colId xmlns:a16="http://schemas.microsoft.com/office/drawing/2014/main" val="2172799557"/>
                    </a:ext>
                  </a:extLst>
                </a:gridCol>
                <a:gridCol w="2184400">
                  <a:extLst>
                    <a:ext uri="{9D8B030D-6E8A-4147-A177-3AD203B41FA5}">
                      <a16:colId xmlns:a16="http://schemas.microsoft.com/office/drawing/2014/main" val="1822679799"/>
                    </a:ext>
                  </a:extLst>
                </a:gridCol>
                <a:gridCol w="1005840">
                  <a:extLst>
                    <a:ext uri="{9D8B030D-6E8A-4147-A177-3AD203B41FA5}">
                      <a16:colId xmlns:a16="http://schemas.microsoft.com/office/drawing/2014/main" val="1167026740"/>
                    </a:ext>
                  </a:extLst>
                </a:gridCol>
                <a:gridCol w="894080">
                  <a:extLst>
                    <a:ext uri="{9D8B030D-6E8A-4147-A177-3AD203B41FA5}">
                      <a16:colId xmlns:a16="http://schemas.microsoft.com/office/drawing/2014/main" val="4030773046"/>
                    </a:ext>
                  </a:extLst>
                </a:gridCol>
                <a:gridCol w="1879600">
                  <a:extLst>
                    <a:ext uri="{9D8B030D-6E8A-4147-A177-3AD203B41FA5}">
                      <a16:colId xmlns:a16="http://schemas.microsoft.com/office/drawing/2014/main" val="167117191"/>
                    </a:ext>
                  </a:extLst>
                </a:gridCol>
                <a:gridCol w="2082800">
                  <a:extLst>
                    <a:ext uri="{9D8B030D-6E8A-4147-A177-3AD203B41FA5}">
                      <a16:colId xmlns:a16="http://schemas.microsoft.com/office/drawing/2014/main" val="1127387584"/>
                    </a:ext>
                  </a:extLst>
                </a:gridCol>
                <a:gridCol w="974950">
                  <a:extLst>
                    <a:ext uri="{9D8B030D-6E8A-4147-A177-3AD203B41FA5}">
                      <a16:colId xmlns:a16="http://schemas.microsoft.com/office/drawing/2014/main" val="289246210"/>
                    </a:ext>
                  </a:extLst>
                </a:gridCol>
              </a:tblGrid>
              <a:tr h="0">
                <a:tc>
                  <a:txBody>
                    <a:bodyPr/>
                    <a:lstStyle/>
                    <a:p>
                      <a:pPr algn="l" fontAlgn="ctr">
                        <a:buNone/>
                      </a:pPr>
                      <a:r>
                        <a:rPr lang="de-DE" sz="1400" b="1" u="none" strike="noStrike">
                          <a:solidFill>
                            <a:schemeClr val="bg1"/>
                          </a:solidFill>
                          <a:effectLst/>
                          <a:latin typeface="Calibri" panose="020F0502020204030204" pitchFamily="34" charset="0"/>
                          <a:cs typeface="Calibri" panose="020F0502020204030204" pitchFamily="34" charset="0"/>
                        </a:rPr>
                        <a:t>Stakeholder Group</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de-DE" sz="1400" b="1" u="none" strike="noStrike">
                          <a:solidFill>
                            <a:schemeClr val="bg1"/>
                          </a:solidFill>
                          <a:effectLst/>
                          <a:latin typeface="Calibri" panose="020F0502020204030204" pitchFamily="34" charset="0"/>
                          <a:cs typeface="Calibri" panose="020F0502020204030204" pitchFamily="34" charset="0"/>
                        </a:rPr>
                        <a:t>Stakeholder Category</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de-DE" sz="1400" b="1" u="none" strike="noStrike">
                          <a:solidFill>
                            <a:schemeClr val="bg1"/>
                          </a:solidFill>
                          <a:effectLst/>
                          <a:latin typeface="Calibri" panose="020F0502020204030204" pitchFamily="34" charset="0"/>
                          <a:cs typeface="Calibri" panose="020F0502020204030204" pitchFamily="34" charset="0"/>
                        </a:rPr>
                        <a:t>Level of Influence</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de-DE" sz="1400" b="1" u="none" strike="noStrike">
                          <a:solidFill>
                            <a:schemeClr val="bg1"/>
                          </a:solidFill>
                          <a:effectLst/>
                          <a:latin typeface="Calibri" panose="020F0502020204030204" pitchFamily="34" charset="0"/>
                          <a:cs typeface="Calibri" panose="020F0502020204030204" pitchFamily="34" charset="0"/>
                        </a:rPr>
                        <a:t>Level of Interest</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de-DE" sz="1400" b="1" u="none" strike="noStrike">
                          <a:solidFill>
                            <a:schemeClr val="bg1"/>
                          </a:solidFill>
                          <a:effectLst/>
                          <a:latin typeface="Calibri" panose="020F0502020204030204" pitchFamily="34" charset="0"/>
                          <a:cs typeface="Calibri" panose="020F0502020204030204" pitchFamily="34" charset="0"/>
                        </a:rPr>
                        <a:t>Engagement Method</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en-US" sz="1400" b="1" u="none" strike="noStrike" dirty="0">
                          <a:solidFill>
                            <a:schemeClr val="bg1"/>
                          </a:solidFill>
                          <a:effectLst/>
                          <a:latin typeface="Calibri" panose="020F0502020204030204" pitchFamily="34" charset="0"/>
                          <a:cs typeface="Calibri" panose="020F0502020204030204" pitchFamily="34" charset="0"/>
                        </a:rPr>
                        <a:t>Key ESG Topics of Interest</a:t>
                      </a:r>
                      <a:endParaRPr lang="en-US" sz="1400" b="1" i="0" u="none" strike="noStrike" dirty="0">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ctr">
                        <a:buNone/>
                      </a:pPr>
                      <a:r>
                        <a:rPr lang="de-DE" sz="1400" b="1" u="none" strike="noStrike" dirty="0">
                          <a:solidFill>
                            <a:schemeClr val="bg1"/>
                          </a:solidFill>
                          <a:effectLst/>
                          <a:latin typeface="Calibri" panose="020F0502020204030204" pitchFamily="34" charset="0"/>
                          <a:cs typeface="Calibri" panose="020F0502020204030204" pitchFamily="34" charset="0"/>
                        </a:rPr>
                        <a:t>Remarks / Next </a:t>
                      </a:r>
                      <a:r>
                        <a:rPr lang="de-DE" sz="1400" b="1" u="none" strike="noStrike" dirty="0" err="1">
                          <a:solidFill>
                            <a:schemeClr val="bg1"/>
                          </a:solidFill>
                          <a:effectLst/>
                          <a:latin typeface="Calibri" panose="020F0502020204030204" pitchFamily="34" charset="0"/>
                          <a:cs typeface="Calibri" panose="020F0502020204030204" pitchFamily="34" charset="0"/>
                        </a:rPr>
                        <a:t>Steps</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1666788218"/>
                  </a:ext>
                </a:extLst>
              </a:tr>
              <a:tr h="334800">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Employees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Affected</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Survey / Workshop</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Working conditions, Inclusion</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318221584"/>
                  </a:ext>
                </a:extLst>
              </a:tr>
              <a:tr h="334800">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Suppliers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Affected</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Code of Conduct / Audits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Human rights, Compliance</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1733913437"/>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Environment / Nature</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Affected</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NGOs / Science Input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Emissions, Biodiversity</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070529755"/>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Local Communities / Residents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Affected</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Dialogue, Forums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Noise, Water, Health</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89240703"/>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End Users / Consumers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Affected</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Feedback, Complaints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Product transparency</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429422858"/>
                  </a:ext>
                </a:extLst>
              </a:tr>
              <a:tr h="334800">
                <a:tc>
                  <a:txBody>
                    <a:bodyPr/>
                    <a:lstStyle/>
                    <a:p>
                      <a:pPr algn="l" fontAlgn="ctr">
                        <a:buNone/>
                      </a:pPr>
                      <a:r>
                        <a:rPr lang="en-US" sz="1150" u="none" strike="noStrike">
                          <a:solidFill>
                            <a:srgbClr val="404040"/>
                          </a:solidFill>
                          <a:effectLst/>
                          <a:latin typeface="Calibri" panose="020F0502020204030204" pitchFamily="34" charset="0"/>
                          <a:cs typeface="Calibri" panose="020F0502020204030204" pitchFamily="34" charset="0"/>
                        </a:rPr>
                        <a:t>Workers in the Value Chain</a:t>
                      </a:r>
                      <a:endParaRPr lang="en-US"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Affected</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Supplier Surveys / Audits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Labor rights, Safety</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9825741"/>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Customers (B2B)</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Survey / Interview</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Carbon footprint, Traceability</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44897035"/>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Investors / Shareholders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Reports, ESG Ratings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Governance</a:t>
                      </a:r>
                      <a:r>
                        <a:rPr lang="de-DE" sz="1150" u="none" strike="noStrike" dirty="0">
                          <a:solidFill>
                            <a:srgbClr val="404040"/>
                          </a:solidFill>
                          <a:effectLst/>
                          <a:latin typeface="Calibri" panose="020F0502020204030204" pitchFamily="34" charset="0"/>
                          <a:cs typeface="Calibri" panose="020F0502020204030204" pitchFamily="34" charset="0"/>
                        </a:rPr>
                        <a:t>, </a:t>
                      </a:r>
                      <a:r>
                        <a:rPr lang="de-DE" sz="1150" u="none" strike="noStrike" dirty="0" err="1">
                          <a:solidFill>
                            <a:srgbClr val="404040"/>
                          </a:solidFill>
                          <a:effectLst/>
                          <a:latin typeface="Calibri" panose="020F0502020204030204" pitchFamily="34" charset="0"/>
                          <a:cs typeface="Calibri" panose="020F0502020204030204" pitchFamily="34" charset="0"/>
                        </a:rPr>
                        <a:t>Risks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133950137"/>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Banks / Lenders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ESG Reports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Taxonomy</a:t>
                      </a:r>
                      <a:r>
                        <a:rPr lang="de-DE" sz="1150" u="none" strike="noStrike" dirty="0">
                          <a:solidFill>
                            <a:srgbClr val="404040"/>
                          </a:solidFill>
                          <a:effectLst/>
                          <a:latin typeface="Calibri" panose="020F0502020204030204" pitchFamily="34" charset="0"/>
                          <a:cs typeface="Calibri" panose="020F0502020204030204" pitchFamily="34" charset="0"/>
                        </a:rPr>
                        <a:t>, KPIs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64924057"/>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Civil Society (NGOs, Unions)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Dialogue, Partnerships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Justice, Climate Action</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704020319"/>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Regulators / Authorities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Official Reporting</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Legal Compliance</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582495451"/>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Media / Public</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Website, Press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Transparency</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2045490565"/>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Rating Agencies / Analysts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Surveys / Ratings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KPIs, </a:t>
                      </a:r>
                      <a:r>
                        <a:rPr lang="de-DE" sz="1150" u="none" strike="noStrike" dirty="0" err="1">
                          <a:solidFill>
                            <a:srgbClr val="404040"/>
                          </a:solidFill>
                          <a:effectLst/>
                          <a:latin typeface="Calibri" panose="020F0502020204030204" pitchFamily="34" charset="0"/>
                          <a:cs typeface="Calibri" panose="020F0502020204030204" pitchFamily="34" charset="0"/>
                        </a:rPr>
                        <a:t>Emissions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4007808927"/>
                  </a:ext>
                </a:extLst>
              </a:tr>
              <a:tr h="334800">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Industry Associations / Networks</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a:solidFill>
                            <a:srgbClr val="404040"/>
                          </a:solidFill>
                          <a:effectLst/>
                          <a:latin typeface="Calibri" panose="020F0502020204030204" pitchFamily="34" charset="0"/>
                          <a:cs typeface="Calibri" panose="020F0502020204030204" pitchFamily="34" charset="0"/>
                        </a:rPr>
                        <a:t>User of Sustainability Statement</a:t>
                      </a: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a:solidFill>
                            <a:srgbClr val="404040"/>
                          </a:solidFill>
                          <a:effectLst/>
                          <a:latin typeface="Calibri" panose="020F0502020204030204" pitchFamily="34" charset="0"/>
                          <a:cs typeface="Calibri" panose="020F0502020204030204" pitchFamily="34" charset="0"/>
                        </a:rPr>
                        <a:t>Workshops, Representation</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r>
                        <a:rPr lang="de-DE" sz="1150" u="none" strike="noStrike" dirty="0" err="1">
                          <a:solidFill>
                            <a:srgbClr val="404040"/>
                          </a:solidFill>
                          <a:effectLst/>
                          <a:latin typeface="Calibri" panose="020F0502020204030204" pitchFamily="34" charset="0"/>
                          <a:cs typeface="Calibri" panose="020F0502020204030204" pitchFamily="34" charset="0"/>
                        </a:rPr>
                        <a:t>Sector</a:t>
                      </a:r>
                      <a:r>
                        <a:rPr lang="de-DE" sz="1150" u="none" strike="noStrike" dirty="0">
                          <a:solidFill>
                            <a:srgbClr val="404040"/>
                          </a:solidFill>
                          <a:effectLst/>
                          <a:latin typeface="Calibri" panose="020F0502020204030204" pitchFamily="34" charset="0"/>
                          <a:cs typeface="Calibri" panose="020F0502020204030204" pitchFamily="34" charset="0"/>
                        </a:rPr>
                        <a:t> </a:t>
                      </a:r>
                      <a:r>
                        <a:rPr lang="de-DE" sz="1150" u="none" strike="noStrike" dirty="0" err="1">
                          <a:solidFill>
                            <a:srgbClr val="404040"/>
                          </a:solidFill>
                          <a:effectLst/>
                          <a:latin typeface="Calibri" panose="020F0502020204030204" pitchFamily="34" charset="0"/>
                          <a:cs typeface="Calibri" panose="020F0502020204030204" pitchFamily="34" charset="0"/>
                        </a:rPr>
                        <a:t>best</a:t>
                      </a:r>
                      <a:r>
                        <a:rPr lang="de-DE" sz="1150" u="none" strike="noStrike" dirty="0">
                          <a:solidFill>
                            <a:srgbClr val="404040"/>
                          </a:solidFill>
                          <a:effectLst/>
                          <a:latin typeface="Calibri" panose="020F0502020204030204" pitchFamily="34" charset="0"/>
                          <a:cs typeface="Calibri" panose="020F0502020204030204" pitchFamily="34" charset="0"/>
                        </a:rPr>
                        <a:t> </a:t>
                      </a:r>
                      <a:r>
                        <a:rPr lang="de-DE" sz="1150" u="none" strike="noStrike" dirty="0" err="1">
                          <a:solidFill>
                            <a:srgbClr val="404040"/>
                          </a:solidFill>
                          <a:effectLst/>
                          <a:latin typeface="Calibri" panose="020F0502020204030204" pitchFamily="34" charset="0"/>
                          <a:cs typeface="Calibri" panose="020F0502020204030204" pitchFamily="34" charset="0"/>
                        </a:rPr>
                        <a:t>practices</a:t>
                      </a: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tc>
                  <a:txBody>
                    <a:bodyPr/>
                    <a:lstStyle/>
                    <a:p>
                      <a:pPr algn="l" fontAlgn="ctr">
                        <a:buNone/>
                      </a:pPr>
                      <a:endParaRPr lang="de-DE" sz="1150" b="0" i="0" u="none" strike="noStrike" dirty="0">
                        <a:solidFill>
                          <a:srgbClr val="404040"/>
                        </a:solidFill>
                        <a:effectLst/>
                        <a:latin typeface="Calibri" panose="020F0502020204030204" pitchFamily="34" charset="0"/>
                        <a:cs typeface="Calibri" panose="020F0502020204030204" pitchFamily="34" charset="0"/>
                      </a:endParaRPr>
                    </a:p>
                  </a:txBody>
                  <a:tcPr marL="79200" marR="79200" marT="78402" marB="792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noFill/>
                  </a:tcPr>
                </a:tc>
                <a:extLst>
                  <a:ext uri="{0D108BD9-81ED-4DB2-BD59-A6C34878D82A}">
                    <a16:rowId xmlns:a16="http://schemas.microsoft.com/office/drawing/2014/main" val="3904596022"/>
                  </a:ext>
                </a:extLst>
              </a:tr>
            </a:tbl>
          </a:graphicData>
        </a:graphic>
      </p:graphicFrame>
      <p:pic>
        <p:nvPicPr>
          <p:cNvPr id="5" name="Picture 4" descr="A map of the world surrounded by trees&#10;&#10;AI-generated content may be incorrect.">
            <a:extLst>
              <a:ext uri="{FF2B5EF4-FFF2-40B4-BE49-F238E27FC236}">
                <a16:creationId xmlns:a16="http://schemas.microsoft.com/office/drawing/2014/main" id="{E05FDB53-D9F3-D55F-44FA-1D8CAA9D90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4874" b="39497"/>
          <a:stretch>
            <a:fillRect/>
          </a:stretch>
        </p:blipFill>
        <p:spPr>
          <a:xfrm>
            <a:off x="-19003" y="15884"/>
            <a:ext cx="12211000" cy="1073552"/>
          </a:xfrm>
          <a:prstGeom prst="rect">
            <a:avLst/>
          </a:prstGeom>
        </p:spPr>
      </p:pic>
      <p:sp>
        <p:nvSpPr>
          <p:cNvPr id="7" name="Rectangle 6">
            <a:extLst>
              <a:ext uri="{FF2B5EF4-FFF2-40B4-BE49-F238E27FC236}">
                <a16:creationId xmlns:a16="http://schemas.microsoft.com/office/drawing/2014/main" id="{592D3528-B9DF-AEB5-E1E5-4B7E143AB06A}"/>
              </a:ext>
            </a:extLst>
          </p:cNvPr>
          <p:cNvSpPr/>
          <p:nvPr/>
        </p:nvSpPr>
        <p:spPr>
          <a:xfrm rot="16200000" flipH="1">
            <a:off x="5522787" y="-5560781"/>
            <a:ext cx="1089437"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Textfeld 3">
            <a:extLst>
              <a:ext uri="{FF2B5EF4-FFF2-40B4-BE49-F238E27FC236}">
                <a16:creationId xmlns:a16="http://schemas.microsoft.com/office/drawing/2014/main" id="{2B83FAEA-B4C4-92E2-D3E2-33439D224A7D}"/>
              </a:ext>
            </a:extLst>
          </p:cNvPr>
          <p:cNvSpPr txBox="1"/>
          <p:nvPr/>
        </p:nvSpPr>
        <p:spPr>
          <a:xfrm>
            <a:off x="462635" y="279250"/>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Example: </a:t>
            </a:r>
            <a:r>
              <a:rPr lang="en-US" sz="3600" b="1" dirty="0" err="1">
                <a:solidFill>
                  <a:schemeClr val="bg1"/>
                </a:solidFill>
                <a:latin typeface="Calibri" panose="020F0502020204030204" pitchFamily="34" charset="0"/>
                <a:cs typeface="Calibri" panose="020F0502020204030204" pitchFamily="34" charset="0"/>
              </a:rPr>
              <a:t>Devide</a:t>
            </a:r>
            <a:r>
              <a:rPr lang="en-US" sz="3600" b="1" dirty="0">
                <a:solidFill>
                  <a:schemeClr val="bg1"/>
                </a:solidFill>
                <a:latin typeface="Calibri" panose="020F0502020204030204" pitchFamily="34" charset="0"/>
                <a:cs typeface="Calibri" panose="020F0502020204030204" pitchFamily="34" charset="0"/>
              </a:rPr>
              <a:t> </a:t>
            </a:r>
            <a:r>
              <a:rPr lang="en-US" sz="3600" b="1" dirty="0" err="1">
                <a:solidFill>
                  <a:schemeClr val="bg1"/>
                </a:solidFill>
                <a:latin typeface="Calibri" panose="020F0502020204030204" pitchFamily="34" charset="0"/>
                <a:cs typeface="Calibri" panose="020F0502020204030204" pitchFamily="34" charset="0"/>
              </a:rPr>
              <a:t>Steakholder</a:t>
            </a:r>
            <a:r>
              <a:rPr lang="en-US" sz="3600" b="1" dirty="0">
                <a:solidFill>
                  <a:schemeClr val="bg1"/>
                </a:solidFill>
                <a:latin typeface="Calibri" panose="020F0502020204030204" pitchFamily="34" charset="0"/>
                <a:cs typeface="Calibri" panose="020F0502020204030204" pitchFamily="34" charset="0"/>
              </a:rPr>
              <a:t> in Groups </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9" name="Graphic 4">
            <a:extLst>
              <a:ext uri="{FF2B5EF4-FFF2-40B4-BE49-F238E27FC236}">
                <a16:creationId xmlns:a16="http://schemas.microsoft.com/office/drawing/2014/main" id="{9642967A-E3E3-A33D-D09A-6B695825172E}"/>
              </a:ext>
            </a:extLst>
          </p:cNvPr>
          <p:cNvSpPr/>
          <p:nvPr/>
        </p:nvSpPr>
        <p:spPr>
          <a:xfrm rot="5400000">
            <a:off x="1632773" y="-37805"/>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Tree>
    <p:extLst>
      <p:ext uri="{BB962C8B-B14F-4D97-AF65-F5344CB8AC3E}">
        <p14:creationId xmlns:p14="http://schemas.microsoft.com/office/powerpoint/2010/main" val="4221831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D2EFF-FE01-FC05-98B2-B35B7413EF10}"/>
            </a:ext>
          </a:extLst>
        </p:cNvPr>
        <p:cNvGrpSpPr/>
        <p:nvPr/>
      </p:nvGrpSpPr>
      <p:grpSpPr>
        <a:xfrm>
          <a:off x="0" y="0"/>
          <a:ext cx="0" cy="0"/>
          <a:chOff x="0" y="0"/>
          <a:chExt cx="0" cy="0"/>
        </a:xfrm>
      </p:grpSpPr>
      <p:grpSp>
        <p:nvGrpSpPr>
          <p:cNvPr id="88" name="Group 87">
            <a:extLst>
              <a:ext uri="{FF2B5EF4-FFF2-40B4-BE49-F238E27FC236}">
                <a16:creationId xmlns:a16="http://schemas.microsoft.com/office/drawing/2014/main" id="{F53DD3D2-A1A1-46E4-74D4-0C484D31E96F}"/>
              </a:ext>
            </a:extLst>
          </p:cNvPr>
          <p:cNvGrpSpPr/>
          <p:nvPr/>
        </p:nvGrpSpPr>
        <p:grpSpPr>
          <a:xfrm>
            <a:off x="3787132" y="1257050"/>
            <a:ext cx="7875618" cy="5391029"/>
            <a:chOff x="3450177" y="868841"/>
            <a:chExt cx="8212573" cy="5779238"/>
          </a:xfrm>
        </p:grpSpPr>
        <p:graphicFrame>
          <p:nvGraphicFramePr>
            <p:cNvPr id="17" name="Diagramm 16">
              <a:extLst>
                <a:ext uri="{FF2B5EF4-FFF2-40B4-BE49-F238E27FC236}">
                  <a16:creationId xmlns:a16="http://schemas.microsoft.com/office/drawing/2014/main" id="{78FC72C2-A80C-7A7F-7FCA-1DFF93497A44}"/>
                </a:ext>
              </a:extLst>
            </p:cNvPr>
            <p:cNvGraphicFramePr/>
            <p:nvPr>
              <p:extLst>
                <p:ext uri="{D42A27DB-BD31-4B8C-83A1-F6EECF244321}">
                  <p14:modId xmlns:p14="http://schemas.microsoft.com/office/powerpoint/2010/main" val="3907543047"/>
                </p:ext>
              </p:extLst>
            </p:nvPr>
          </p:nvGraphicFramePr>
          <p:xfrm>
            <a:off x="3863655" y="1155468"/>
            <a:ext cx="7457440" cy="5200882"/>
          </p:xfrm>
          <a:graphic>
            <a:graphicData uri="http://schemas.openxmlformats.org/drawingml/2006/chart">
              <c:chart xmlns:c="http://schemas.openxmlformats.org/drawingml/2006/chart" xmlns:r="http://schemas.openxmlformats.org/officeDocument/2006/relationships" r:id="rId3"/>
            </a:graphicData>
          </a:graphic>
        </p:graphicFrame>
        <p:grpSp>
          <p:nvGrpSpPr>
            <p:cNvPr id="40" name="Group 39">
              <a:extLst>
                <a:ext uri="{FF2B5EF4-FFF2-40B4-BE49-F238E27FC236}">
                  <a16:creationId xmlns:a16="http://schemas.microsoft.com/office/drawing/2014/main" id="{3E03AFD5-AD4A-0814-617C-21AE314C436A}"/>
                </a:ext>
              </a:extLst>
            </p:cNvPr>
            <p:cNvGrpSpPr/>
            <p:nvPr/>
          </p:nvGrpSpPr>
          <p:grpSpPr>
            <a:xfrm>
              <a:off x="3502479" y="868841"/>
              <a:ext cx="8160271" cy="5730453"/>
              <a:chOff x="903744" y="868841"/>
              <a:chExt cx="8160271" cy="5730453"/>
            </a:xfrm>
          </p:grpSpPr>
          <p:sp>
            <p:nvSpPr>
              <p:cNvPr id="32" name="Rectangle 31">
                <a:extLst>
                  <a:ext uri="{FF2B5EF4-FFF2-40B4-BE49-F238E27FC236}">
                    <a16:creationId xmlns:a16="http://schemas.microsoft.com/office/drawing/2014/main" id="{C98ED75E-2418-ED51-D06E-E3E548432389}"/>
                  </a:ext>
                </a:extLst>
              </p:cNvPr>
              <p:cNvSpPr/>
              <p:nvPr/>
            </p:nvSpPr>
            <p:spPr>
              <a:xfrm>
                <a:off x="1108973" y="6260741"/>
                <a:ext cx="7861407" cy="3385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D91A9F2-3ADE-800A-3B5B-5BA40EF434CE}"/>
                  </a:ext>
                </a:extLst>
              </p:cNvPr>
              <p:cNvSpPr/>
              <p:nvPr/>
            </p:nvSpPr>
            <p:spPr>
              <a:xfrm>
                <a:off x="1202608" y="868841"/>
                <a:ext cx="7861407" cy="3385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F89C4A9-AA7C-89F1-1E99-045AF7BEDB81}"/>
                  </a:ext>
                </a:extLst>
              </p:cNvPr>
              <p:cNvSpPr/>
              <p:nvPr/>
            </p:nvSpPr>
            <p:spPr>
              <a:xfrm>
                <a:off x="8667981" y="985880"/>
                <a:ext cx="380518" cy="5392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1A09F0B-4714-BD9D-6815-F85CF73A2545}"/>
                  </a:ext>
                </a:extLst>
              </p:cNvPr>
              <p:cNvSpPr/>
              <p:nvPr/>
            </p:nvSpPr>
            <p:spPr>
              <a:xfrm>
                <a:off x="903744" y="1175122"/>
                <a:ext cx="380518" cy="5392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feld 10">
              <a:extLst>
                <a:ext uri="{FF2B5EF4-FFF2-40B4-BE49-F238E27FC236}">
                  <a16:creationId xmlns:a16="http://schemas.microsoft.com/office/drawing/2014/main" id="{E44A249B-4B4D-5D42-7AD8-C1466B63C8AB}"/>
                </a:ext>
              </a:extLst>
            </p:cNvPr>
            <p:cNvSpPr txBox="1"/>
            <p:nvPr/>
          </p:nvSpPr>
          <p:spPr>
            <a:xfrm rot="16200000">
              <a:off x="990338" y="3615306"/>
              <a:ext cx="5258232" cy="338554"/>
            </a:xfrm>
            <a:prstGeom prst="rect">
              <a:avLst/>
            </a:prstGeom>
            <a:noFill/>
          </p:spPr>
          <p:txBody>
            <a:bodyPr wrap="square" lIns="91440" tIns="45720" rIns="91440" bIns="45720" rtlCol="0" anchor="t">
              <a:spAutoFit/>
            </a:bodyPr>
            <a:lstStyle/>
            <a:p>
              <a:pPr algn="ctr"/>
              <a:r>
                <a:rPr lang="de-DE" sz="1600" b="1" dirty="0">
                  <a:solidFill>
                    <a:srgbClr val="404040"/>
                  </a:solidFill>
                  <a:latin typeface="Calibri"/>
                  <a:ea typeface="Calibri"/>
                  <a:cs typeface="Calibri"/>
                </a:rPr>
                <a:t>Inside-Out (Impact)</a:t>
              </a:r>
            </a:p>
          </p:txBody>
        </p:sp>
        <p:grpSp>
          <p:nvGrpSpPr>
            <p:cNvPr id="86" name="Group 85">
              <a:extLst>
                <a:ext uri="{FF2B5EF4-FFF2-40B4-BE49-F238E27FC236}">
                  <a16:creationId xmlns:a16="http://schemas.microsoft.com/office/drawing/2014/main" id="{72143AF6-AA17-DD59-F916-06E4BD11106C}"/>
                </a:ext>
              </a:extLst>
            </p:cNvPr>
            <p:cNvGrpSpPr/>
            <p:nvPr/>
          </p:nvGrpSpPr>
          <p:grpSpPr>
            <a:xfrm>
              <a:off x="3863655" y="1293828"/>
              <a:ext cx="7457439" cy="5354251"/>
              <a:chOff x="3863655" y="1293828"/>
              <a:chExt cx="7457439" cy="5354251"/>
            </a:xfrm>
          </p:grpSpPr>
          <p:sp>
            <p:nvSpPr>
              <p:cNvPr id="9" name="Rechteck 8">
                <a:extLst>
                  <a:ext uri="{FF2B5EF4-FFF2-40B4-BE49-F238E27FC236}">
                    <a16:creationId xmlns:a16="http://schemas.microsoft.com/office/drawing/2014/main" id="{887FD0BF-9BE1-4570-2A73-3EA27CBD9000}"/>
                  </a:ext>
                </a:extLst>
              </p:cNvPr>
              <p:cNvSpPr/>
              <p:nvPr/>
            </p:nvSpPr>
            <p:spPr>
              <a:xfrm>
                <a:off x="4164392" y="1293828"/>
                <a:ext cx="6984438" cy="117766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10" name="Rechteck 9">
                <a:extLst>
                  <a:ext uri="{FF2B5EF4-FFF2-40B4-BE49-F238E27FC236}">
                    <a16:creationId xmlns:a16="http://schemas.microsoft.com/office/drawing/2014/main" id="{6A4F7244-9C9C-D068-BD9E-5A58964A5A1E}"/>
                  </a:ext>
                </a:extLst>
              </p:cNvPr>
              <p:cNvSpPr/>
              <p:nvPr/>
            </p:nvSpPr>
            <p:spPr>
              <a:xfrm rot="5400000">
                <a:off x="8540986" y="3336442"/>
                <a:ext cx="3492093" cy="176219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13" name="Ellipse 12">
                <a:extLst>
                  <a:ext uri="{FF2B5EF4-FFF2-40B4-BE49-F238E27FC236}">
                    <a16:creationId xmlns:a16="http://schemas.microsoft.com/office/drawing/2014/main" id="{AAEC72B4-292C-99DB-E6F4-4BFE8123AF31}"/>
                  </a:ext>
                </a:extLst>
              </p:cNvPr>
              <p:cNvSpPr/>
              <p:nvPr/>
            </p:nvSpPr>
            <p:spPr>
              <a:xfrm>
                <a:off x="9297868" y="2340025"/>
                <a:ext cx="216131" cy="216131"/>
              </a:xfrm>
              <a:prstGeom prst="ellips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14" name="Ellipse 13">
                <a:extLst>
                  <a:ext uri="{FF2B5EF4-FFF2-40B4-BE49-F238E27FC236}">
                    <a16:creationId xmlns:a16="http://schemas.microsoft.com/office/drawing/2014/main" id="{EFA7340D-58A4-F5B4-6BA9-29F0D07A73FE}"/>
                  </a:ext>
                </a:extLst>
              </p:cNvPr>
              <p:cNvSpPr/>
              <p:nvPr/>
            </p:nvSpPr>
            <p:spPr>
              <a:xfrm>
                <a:off x="10941843" y="1569621"/>
                <a:ext cx="216131" cy="216131"/>
              </a:xfrm>
              <a:prstGeom prst="ellips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15" name="Ellipse 14">
                <a:extLst>
                  <a:ext uri="{FF2B5EF4-FFF2-40B4-BE49-F238E27FC236}">
                    <a16:creationId xmlns:a16="http://schemas.microsoft.com/office/drawing/2014/main" id="{CA195E0B-B673-59C2-B02B-2E9E5EC7808A}"/>
                  </a:ext>
                </a:extLst>
              </p:cNvPr>
              <p:cNvSpPr/>
              <p:nvPr/>
            </p:nvSpPr>
            <p:spPr>
              <a:xfrm>
                <a:off x="7531414" y="2363387"/>
                <a:ext cx="243840" cy="243840"/>
              </a:xfrm>
              <a:prstGeom prst="ellipse">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16" name="Ellipse 15">
                <a:extLst>
                  <a:ext uri="{FF2B5EF4-FFF2-40B4-BE49-F238E27FC236}">
                    <a16:creationId xmlns:a16="http://schemas.microsoft.com/office/drawing/2014/main" id="{94243E78-2292-2D4A-913F-8B6FB0BDB1B0}"/>
                  </a:ext>
                </a:extLst>
              </p:cNvPr>
              <p:cNvSpPr/>
              <p:nvPr/>
            </p:nvSpPr>
            <p:spPr>
              <a:xfrm>
                <a:off x="7531414" y="3551198"/>
                <a:ext cx="243840" cy="243840"/>
              </a:xfrm>
              <a:prstGeom prst="ellipse">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55" name="Ellipse 54">
                <a:extLst>
                  <a:ext uri="{FF2B5EF4-FFF2-40B4-BE49-F238E27FC236}">
                    <a16:creationId xmlns:a16="http://schemas.microsoft.com/office/drawing/2014/main" id="{40DCD7F4-FCDC-5304-B4C1-FAFB2D2D1BDB}"/>
                  </a:ext>
                </a:extLst>
              </p:cNvPr>
              <p:cNvSpPr/>
              <p:nvPr/>
            </p:nvSpPr>
            <p:spPr>
              <a:xfrm>
                <a:off x="10715553" y="1407356"/>
                <a:ext cx="216131" cy="216131"/>
              </a:xfrm>
              <a:prstGeom prst="ellips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56" name="Ellipse 55">
                <a:extLst>
                  <a:ext uri="{FF2B5EF4-FFF2-40B4-BE49-F238E27FC236}">
                    <a16:creationId xmlns:a16="http://schemas.microsoft.com/office/drawing/2014/main" id="{F06BA731-8FBE-8142-87F9-447B5898213C}"/>
                  </a:ext>
                </a:extLst>
              </p:cNvPr>
              <p:cNvSpPr/>
              <p:nvPr/>
            </p:nvSpPr>
            <p:spPr>
              <a:xfrm>
                <a:off x="9054028" y="2190396"/>
                <a:ext cx="243840" cy="243840"/>
              </a:xfrm>
              <a:prstGeom prst="ellipse">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57" name="Ellipse 56">
                <a:extLst>
                  <a:ext uri="{FF2B5EF4-FFF2-40B4-BE49-F238E27FC236}">
                    <a16:creationId xmlns:a16="http://schemas.microsoft.com/office/drawing/2014/main" id="{26E957A4-8C70-FD7F-B726-8A0BF961E965}"/>
                  </a:ext>
                </a:extLst>
              </p:cNvPr>
              <p:cNvSpPr/>
              <p:nvPr/>
            </p:nvSpPr>
            <p:spPr>
              <a:xfrm>
                <a:off x="5768193" y="4684592"/>
                <a:ext cx="243840" cy="243840"/>
              </a:xfrm>
              <a:prstGeom prst="ellipse">
                <a:avLst/>
              </a:prstGeom>
              <a:solidFill>
                <a:srgbClr val="EEA8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58" name="Ellipse 57">
                <a:extLst>
                  <a:ext uri="{FF2B5EF4-FFF2-40B4-BE49-F238E27FC236}">
                    <a16:creationId xmlns:a16="http://schemas.microsoft.com/office/drawing/2014/main" id="{31171600-62E3-4FFE-E4BA-EA9E3E2D975D}"/>
                  </a:ext>
                </a:extLst>
              </p:cNvPr>
              <p:cNvSpPr/>
              <p:nvPr/>
            </p:nvSpPr>
            <p:spPr>
              <a:xfrm>
                <a:off x="9499683" y="2174611"/>
                <a:ext cx="216131" cy="216131"/>
              </a:xfrm>
              <a:prstGeom prst="ellips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Calibri" panose="020F0502020204030204" pitchFamily="34" charset="0"/>
                  <a:cs typeface="Calibri" panose="020F0502020204030204" pitchFamily="34" charset="0"/>
                </a:endParaRPr>
              </a:p>
            </p:txBody>
          </p:sp>
          <p:sp>
            <p:nvSpPr>
              <p:cNvPr id="59" name="Ellipse 58">
                <a:extLst>
                  <a:ext uri="{FF2B5EF4-FFF2-40B4-BE49-F238E27FC236}">
                    <a16:creationId xmlns:a16="http://schemas.microsoft.com/office/drawing/2014/main" id="{60500972-35F0-4DFB-DB58-D35C599C43EB}"/>
                  </a:ext>
                </a:extLst>
              </p:cNvPr>
              <p:cNvSpPr/>
              <p:nvPr/>
            </p:nvSpPr>
            <p:spPr>
              <a:xfrm>
                <a:off x="7814047" y="2177859"/>
                <a:ext cx="243840" cy="243840"/>
              </a:xfrm>
              <a:prstGeom prst="ellipse">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60" name="Ellipse 59">
                <a:extLst>
                  <a:ext uri="{FF2B5EF4-FFF2-40B4-BE49-F238E27FC236}">
                    <a16:creationId xmlns:a16="http://schemas.microsoft.com/office/drawing/2014/main" id="{49E474F0-5FD9-6F0B-B25C-30CD167A0E24}"/>
                  </a:ext>
                </a:extLst>
              </p:cNvPr>
              <p:cNvSpPr/>
              <p:nvPr/>
            </p:nvSpPr>
            <p:spPr>
              <a:xfrm>
                <a:off x="5767277" y="3528410"/>
                <a:ext cx="243840" cy="243840"/>
              </a:xfrm>
              <a:prstGeom prst="ellipse">
                <a:avLst/>
              </a:prstGeom>
              <a:solidFill>
                <a:srgbClr val="0077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a:latin typeface="Calibri" panose="020F0502020204030204" pitchFamily="34" charset="0"/>
                  <a:cs typeface="Calibri" panose="020F0502020204030204" pitchFamily="34" charset="0"/>
                </a:endParaRPr>
              </a:p>
            </p:txBody>
          </p:sp>
          <p:sp>
            <p:nvSpPr>
              <p:cNvPr id="38" name="Textfeld 11">
                <a:extLst>
                  <a:ext uri="{FF2B5EF4-FFF2-40B4-BE49-F238E27FC236}">
                    <a16:creationId xmlns:a16="http://schemas.microsoft.com/office/drawing/2014/main" id="{474A917B-5870-9E1B-ECA9-C83D3FF4F737}"/>
                  </a:ext>
                </a:extLst>
              </p:cNvPr>
              <p:cNvSpPr txBox="1"/>
              <p:nvPr/>
            </p:nvSpPr>
            <p:spPr>
              <a:xfrm>
                <a:off x="3863655" y="6309525"/>
                <a:ext cx="7457439" cy="338554"/>
              </a:xfrm>
              <a:prstGeom prst="rect">
                <a:avLst/>
              </a:prstGeom>
              <a:noFill/>
            </p:spPr>
            <p:txBody>
              <a:bodyPr wrap="square" lIns="91440" tIns="45720" rIns="91440" bIns="45720" rtlCol="0" anchor="t">
                <a:spAutoFit/>
              </a:bodyPr>
              <a:lstStyle/>
              <a:p>
                <a:pPr algn="ctr"/>
                <a:r>
                  <a:rPr lang="de-DE" sz="1600" b="1" dirty="0">
                    <a:solidFill>
                      <a:srgbClr val="404040"/>
                    </a:solidFill>
                    <a:latin typeface="Calibri" panose="020F0502020204030204" pitchFamily="34" charset="0"/>
                    <a:ea typeface="Calibri"/>
                    <a:cs typeface="Calibri" panose="020F0502020204030204" pitchFamily="34" charset="0"/>
                  </a:rPr>
                  <a:t>Outside-In (Financial)</a:t>
                </a:r>
              </a:p>
            </p:txBody>
          </p:sp>
        </p:grpSp>
      </p:grpSp>
      <p:pic>
        <p:nvPicPr>
          <p:cNvPr id="81" name="Picture 80" descr="A map of the world surrounded by trees&#10;&#10;AI-generated content may be incorrect.">
            <a:extLst>
              <a:ext uri="{FF2B5EF4-FFF2-40B4-BE49-F238E27FC236}">
                <a16:creationId xmlns:a16="http://schemas.microsoft.com/office/drawing/2014/main" id="{F7A2D5AC-071C-DE21-D417-28A1A619133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47035" b="39497"/>
          <a:stretch>
            <a:fillRect/>
          </a:stretch>
        </p:blipFill>
        <p:spPr>
          <a:xfrm>
            <a:off x="-19003" y="276155"/>
            <a:ext cx="12211000" cy="925139"/>
          </a:xfrm>
          <a:prstGeom prst="rect">
            <a:avLst/>
          </a:prstGeom>
        </p:spPr>
      </p:pic>
      <p:sp>
        <p:nvSpPr>
          <p:cNvPr id="82" name="Rectangle 81">
            <a:extLst>
              <a:ext uri="{FF2B5EF4-FFF2-40B4-BE49-F238E27FC236}">
                <a16:creationId xmlns:a16="http://schemas.microsoft.com/office/drawing/2014/main" id="{507D7747-6420-4D75-7969-1CA8842F195C}"/>
              </a:ext>
            </a:extLst>
          </p:cNvPr>
          <p:cNvSpPr/>
          <p:nvPr/>
        </p:nvSpPr>
        <p:spPr>
          <a:xfrm rot="16200000" flipH="1">
            <a:off x="5486333" y="-5505336"/>
            <a:ext cx="1200327"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3" name="Textfeld 3">
            <a:extLst>
              <a:ext uri="{FF2B5EF4-FFF2-40B4-BE49-F238E27FC236}">
                <a16:creationId xmlns:a16="http://schemas.microsoft.com/office/drawing/2014/main" id="{D79A4212-1578-3266-2524-A6D106F747FC}"/>
              </a:ext>
            </a:extLst>
          </p:cNvPr>
          <p:cNvSpPr txBox="1"/>
          <p:nvPr/>
        </p:nvSpPr>
        <p:spPr>
          <a:xfrm>
            <a:off x="462635" y="376199"/>
            <a:ext cx="10237032" cy="1200329"/>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Double Materiality</a:t>
            </a:r>
          </a:p>
          <a:p>
            <a:endParaRPr lang="en-US" sz="3600" b="1" dirty="0">
              <a:solidFill>
                <a:schemeClr val="bg1"/>
              </a:solidFill>
              <a:latin typeface="Calibri" panose="020F0502020204030204" pitchFamily="34" charset="0"/>
              <a:cs typeface="Calibri" panose="020F0502020204030204" pitchFamily="34" charset="0"/>
            </a:endParaRPr>
          </a:p>
        </p:txBody>
      </p:sp>
      <p:sp>
        <p:nvSpPr>
          <p:cNvPr id="84" name="Graphic 4">
            <a:extLst>
              <a:ext uri="{FF2B5EF4-FFF2-40B4-BE49-F238E27FC236}">
                <a16:creationId xmlns:a16="http://schemas.microsoft.com/office/drawing/2014/main" id="{30E211A2-0A45-F97F-9CB0-74EF49080223}"/>
              </a:ext>
            </a:extLst>
          </p:cNvPr>
          <p:cNvSpPr/>
          <p:nvPr/>
        </p:nvSpPr>
        <p:spPr>
          <a:xfrm rot="5400000">
            <a:off x="1632773" y="74053"/>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pic>
        <p:nvPicPr>
          <p:cNvPr id="85" name="Picture 84">
            <a:extLst>
              <a:ext uri="{FF2B5EF4-FFF2-40B4-BE49-F238E27FC236}">
                <a16:creationId xmlns:a16="http://schemas.microsoft.com/office/drawing/2014/main" id="{8502B623-0F53-6346-183A-AB8CAB6A14AB}"/>
              </a:ext>
            </a:extLst>
          </p:cNvPr>
          <p:cNvPicPr>
            <a:picLocks noChangeAspect="1"/>
          </p:cNvPicPr>
          <p:nvPr/>
        </p:nvPicPr>
        <p:blipFill rotWithShape="1">
          <a:blip r:embed="rId5">
            <a:biLevel thresh="25000"/>
            <a:alphaModFix amt="11000"/>
            <a:extLst>
              <a:ext uri="{28A0092B-C50C-407E-A947-70E740481C1C}">
                <a14:useLocalDpi xmlns:a14="http://schemas.microsoft.com/office/drawing/2010/main"/>
              </a:ext>
            </a:extLst>
          </a:blip>
          <a:srcRect l="-862" t="-2893" r="79868" b="5354"/>
          <a:stretch/>
        </p:blipFill>
        <p:spPr>
          <a:xfrm>
            <a:off x="9819182" y="-2659908"/>
            <a:ext cx="2697901" cy="6032345"/>
          </a:xfrm>
          <a:prstGeom prst="rect">
            <a:avLst/>
          </a:prstGeom>
        </p:spPr>
      </p:pic>
      <p:sp>
        <p:nvSpPr>
          <p:cNvPr id="99" name="Rechteck 3">
            <a:extLst>
              <a:ext uri="{FF2B5EF4-FFF2-40B4-BE49-F238E27FC236}">
                <a16:creationId xmlns:a16="http://schemas.microsoft.com/office/drawing/2014/main" id="{23F31C3F-D97C-7EB0-DF2C-1E09AAA1DCE1}"/>
              </a:ext>
            </a:extLst>
          </p:cNvPr>
          <p:cNvSpPr/>
          <p:nvPr/>
        </p:nvSpPr>
        <p:spPr>
          <a:xfrm>
            <a:off x="1002070" y="4972602"/>
            <a:ext cx="294572" cy="32704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18" name="Group 117">
            <a:extLst>
              <a:ext uri="{FF2B5EF4-FFF2-40B4-BE49-F238E27FC236}">
                <a16:creationId xmlns:a16="http://schemas.microsoft.com/office/drawing/2014/main" id="{0A080896-59DF-9B64-45CC-47495F179D1F}"/>
              </a:ext>
            </a:extLst>
          </p:cNvPr>
          <p:cNvGrpSpPr/>
          <p:nvPr/>
        </p:nvGrpSpPr>
        <p:grpSpPr>
          <a:xfrm>
            <a:off x="15590" y="1914615"/>
            <a:ext cx="1442085" cy="2579477"/>
            <a:chOff x="15590" y="1914615"/>
            <a:chExt cx="1193171" cy="2134241"/>
          </a:xfrm>
        </p:grpSpPr>
        <p:grpSp>
          <p:nvGrpSpPr>
            <p:cNvPr id="100" name="Group 99">
              <a:extLst>
                <a:ext uri="{FF2B5EF4-FFF2-40B4-BE49-F238E27FC236}">
                  <a16:creationId xmlns:a16="http://schemas.microsoft.com/office/drawing/2014/main" id="{B3B504BF-2935-D108-4F4E-0D90C62FF3EB}"/>
                </a:ext>
              </a:extLst>
            </p:cNvPr>
            <p:cNvGrpSpPr/>
            <p:nvPr/>
          </p:nvGrpSpPr>
          <p:grpSpPr>
            <a:xfrm>
              <a:off x="15590" y="1914615"/>
              <a:ext cx="1193171" cy="586801"/>
              <a:chOff x="0" y="582311"/>
              <a:chExt cx="1394716" cy="685918"/>
            </a:xfrm>
          </p:grpSpPr>
          <p:cxnSp>
            <p:nvCxnSpPr>
              <p:cNvPr id="101" name="Straight Connector 33">
                <a:extLst>
                  <a:ext uri="{FF2B5EF4-FFF2-40B4-BE49-F238E27FC236}">
                    <a16:creationId xmlns:a16="http://schemas.microsoft.com/office/drawing/2014/main" id="{BCC7CF30-C042-B7EB-9F53-4CD50D1161B6}"/>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sp>
            <p:nvSpPr>
              <p:cNvPr id="103" name="Oval 16">
                <a:extLst>
                  <a:ext uri="{FF2B5EF4-FFF2-40B4-BE49-F238E27FC236}">
                    <a16:creationId xmlns:a16="http://schemas.microsoft.com/office/drawing/2014/main" id="{68A9D0A4-E698-30D7-ED30-41358D8A44AE}"/>
                  </a:ext>
                </a:extLst>
              </p:cNvPr>
              <p:cNvSpPr/>
              <p:nvPr/>
            </p:nvSpPr>
            <p:spPr>
              <a:xfrm>
                <a:off x="708796" y="582311"/>
                <a:ext cx="685920" cy="685918"/>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grpSp>
        <p:grpSp>
          <p:nvGrpSpPr>
            <p:cNvPr id="105" name="Group 104">
              <a:extLst>
                <a:ext uri="{FF2B5EF4-FFF2-40B4-BE49-F238E27FC236}">
                  <a16:creationId xmlns:a16="http://schemas.microsoft.com/office/drawing/2014/main" id="{01D6BE69-3CF0-B211-CD94-803C6A86F3C7}"/>
                </a:ext>
              </a:extLst>
            </p:cNvPr>
            <p:cNvGrpSpPr/>
            <p:nvPr/>
          </p:nvGrpSpPr>
          <p:grpSpPr>
            <a:xfrm>
              <a:off x="15590" y="2681052"/>
              <a:ext cx="1193171" cy="586801"/>
              <a:chOff x="0" y="582311"/>
              <a:chExt cx="1394716" cy="685919"/>
            </a:xfrm>
          </p:grpSpPr>
          <p:cxnSp>
            <p:nvCxnSpPr>
              <p:cNvPr id="106" name="Straight Connector 33">
                <a:extLst>
                  <a:ext uri="{FF2B5EF4-FFF2-40B4-BE49-F238E27FC236}">
                    <a16:creationId xmlns:a16="http://schemas.microsoft.com/office/drawing/2014/main" id="{F3D30601-0D3D-BF07-920D-92F2592323A0}"/>
                  </a:ext>
                </a:extLst>
              </p:cNvPr>
              <p:cNvCxnSpPr>
                <a:cxnSpLocks/>
              </p:cNvCxnSpPr>
              <p:nvPr/>
            </p:nvCxnSpPr>
            <p:spPr>
              <a:xfrm>
                <a:off x="0" y="951782"/>
                <a:ext cx="70879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8" name="Oval 16">
                <a:extLst>
                  <a:ext uri="{FF2B5EF4-FFF2-40B4-BE49-F238E27FC236}">
                    <a16:creationId xmlns:a16="http://schemas.microsoft.com/office/drawing/2014/main" id="{827E5411-F533-040F-0DEE-462C94623E97}"/>
                  </a:ext>
                </a:extLst>
              </p:cNvPr>
              <p:cNvSpPr/>
              <p:nvPr/>
            </p:nvSpPr>
            <p:spPr>
              <a:xfrm>
                <a:off x="708796" y="582311"/>
                <a:ext cx="685920" cy="68591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grpSp>
        <p:grpSp>
          <p:nvGrpSpPr>
            <p:cNvPr id="110" name="Group 109">
              <a:extLst>
                <a:ext uri="{FF2B5EF4-FFF2-40B4-BE49-F238E27FC236}">
                  <a16:creationId xmlns:a16="http://schemas.microsoft.com/office/drawing/2014/main" id="{E09DC84A-0E9A-0AD9-E8B8-753326D32CD5}"/>
                </a:ext>
              </a:extLst>
            </p:cNvPr>
            <p:cNvGrpSpPr/>
            <p:nvPr/>
          </p:nvGrpSpPr>
          <p:grpSpPr>
            <a:xfrm>
              <a:off x="15590" y="3462055"/>
              <a:ext cx="1193171" cy="586801"/>
              <a:chOff x="0" y="582310"/>
              <a:chExt cx="1394716" cy="685919"/>
            </a:xfrm>
          </p:grpSpPr>
          <p:cxnSp>
            <p:nvCxnSpPr>
              <p:cNvPr id="111" name="Straight Connector 33">
                <a:extLst>
                  <a:ext uri="{FF2B5EF4-FFF2-40B4-BE49-F238E27FC236}">
                    <a16:creationId xmlns:a16="http://schemas.microsoft.com/office/drawing/2014/main" id="{06A3BB1D-463E-732A-69C9-88E6861C7D75}"/>
                  </a:ext>
                </a:extLst>
              </p:cNvPr>
              <p:cNvCxnSpPr>
                <a:cxnSpLocks/>
              </p:cNvCxnSpPr>
              <p:nvPr/>
            </p:nvCxnSpPr>
            <p:spPr>
              <a:xfrm>
                <a:off x="0" y="951782"/>
                <a:ext cx="708796" cy="0"/>
              </a:xfrm>
              <a:prstGeom prst="line">
                <a:avLst/>
              </a:prstGeom>
              <a:ln w="25400">
                <a:solidFill>
                  <a:srgbClr val="EEA821"/>
                </a:solidFill>
                <a:prstDash val="sysDot"/>
              </a:ln>
            </p:spPr>
            <p:style>
              <a:lnRef idx="1">
                <a:schemeClr val="accent1"/>
              </a:lnRef>
              <a:fillRef idx="0">
                <a:schemeClr val="accent1"/>
              </a:fillRef>
              <a:effectRef idx="0">
                <a:schemeClr val="accent1"/>
              </a:effectRef>
              <a:fontRef idx="minor">
                <a:schemeClr val="tx1"/>
              </a:fontRef>
            </p:style>
          </p:cxnSp>
          <p:sp>
            <p:nvSpPr>
              <p:cNvPr id="113" name="Oval 16">
                <a:extLst>
                  <a:ext uri="{FF2B5EF4-FFF2-40B4-BE49-F238E27FC236}">
                    <a16:creationId xmlns:a16="http://schemas.microsoft.com/office/drawing/2014/main" id="{D6FCA8CE-7A06-1806-827F-2E13D53BF0DA}"/>
                  </a:ext>
                </a:extLst>
              </p:cNvPr>
              <p:cNvSpPr/>
              <p:nvPr/>
            </p:nvSpPr>
            <p:spPr>
              <a:xfrm>
                <a:off x="708796" y="582310"/>
                <a:ext cx="685920" cy="685919"/>
              </a:xfrm>
              <a:prstGeom prst="ellipse">
                <a:avLst/>
              </a:prstGeom>
              <a:solidFill>
                <a:srgbClr val="EEA82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grpSp>
      </p:grpSp>
      <p:sp>
        <p:nvSpPr>
          <p:cNvPr id="115" name="Textfeld 49">
            <a:extLst>
              <a:ext uri="{FF2B5EF4-FFF2-40B4-BE49-F238E27FC236}">
                <a16:creationId xmlns:a16="http://schemas.microsoft.com/office/drawing/2014/main" id="{1B62124A-F327-1EE4-F9E0-D0EA626289EA}"/>
              </a:ext>
            </a:extLst>
          </p:cNvPr>
          <p:cNvSpPr txBox="1"/>
          <p:nvPr/>
        </p:nvSpPr>
        <p:spPr>
          <a:xfrm>
            <a:off x="1599511" y="2126459"/>
            <a:ext cx="1656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rPr>
              <a:t>Environment</a:t>
            </a:r>
          </a:p>
        </p:txBody>
      </p:sp>
      <p:sp>
        <p:nvSpPr>
          <p:cNvPr id="116" name="Textfeld 50">
            <a:extLst>
              <a:ext uri="{FF2B5EF4-FFF2-40B4-BE49-F238E27FC236}">
                <a16:creationId xmlns:a16="http://schemas.microsoft.com/office/drawing/2014/main" id="{38886626-15D1-D8BB-836B-5542409884C7}"/>
              </a:ext>
            </a:extLst>
          </p:cNvPr>
          <p:cNvSpPr txBox="1"/>
          <p:nvPr/>
        </p:nvSpPr>
        <p:spPr>
          <a:xfrm>
            <a:off x="1599511" y="2993716"/>
            <a:ext cx="1656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rPr>
              <a:t>Social</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endParaRPr>
          </a:p>
        </p:txBody>
      </p:sp>
      <p:sp>
        <p:nvSpPr>
          <p:cNvPr id="117" name="Textfeld 51">
            <a:extLst>
              <a:ext uri="{FF2B5EF4-FFF2-40B4-BE49-F238E27FC236}">
                <a16:creationId xmlns:a16="http://schemas.microsoft.com/office/drawing/2014/main" id="{28DDABDA-C136-6412-C2A8-4A611C4E596F}"/>
              </a:ext>
            </a:extLst>
          </p:cNvPr>
          <p:cNvSpPr txBox="1"/>
          <p:nvPr/>
        </p:nvSpPr>
        <p:spPr>
          <a:xfrm>
            <a:off x="1570724" y="3965428"/>
            <a:ext cx="1656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err="1">
                <a:ln>
                  <a:noFill/>
                </a:ln>
                <a:solidFill>
                  <a:srgbClr val="404040"/>
                </a:solidFill>
                <a:effectLst/>
                <a:uLnTx/>
                <a:uFillTx/>
                <a:latin typeface="Calibri" panose="020F0502020204030204" pitchFamily="34" charset="0"/>
                <a:cs typeface="Calibri" panose="020F0502020204030204" pitchFamily="34" charset="0"/>
              </a:rPr>
              <a:t>Governance</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endParaRPr>
          </a:p>
        </p:txBody>
      </p:sp>
      <p:sp>
        <p:nvSpPr>
          <p:cNvPr id="119" name="Freeform 118">
            <a:extLst>
              <a:ext uri="{FF2B5EF4-FFF2-40B4-BE49-F238E27FC236}">
                <a16:creationId xmlns:a16="http://schemas.microsoft.com/office/drawing/2014/main" id="{E38BCBBF-30A0-5928-2782-F693AD6C4373}"/>
              </a:ext>
            </a:extLst>
          </p:cNvPr>
          <p:cNvSpPr/>
          <p:nvPr/>
        </p:nvSpPr>
        <p:spPr>
          <a:xfrm>
            <a:off x="896773" y="2052973"/>
            <a:ext cx="442691" cy="442984"/>
          </a:xfrm>
          <a:custGeom>
            <a:avLst/>
            <a:gdLst>
              <a:gd name="connsiteX0" fmla="*/ 887581 w 901130"/>
              <a:gd name="connsiteY0" fmla="*/ 104998 h 901727"/>
              <a:gd name="connsiteX1" fmla="*/ 855965 w 901130"/>
              <a:gd name="connsiteY1" fmla="*/ 33635 h 901727"/>
              <a:gd name="connsiteX2" fmla="*/ 841512 w 901130"/>
              <a:gd name="connsiteY2" fmla="*/ 27312 h 901727"/>
              <a:gd name="connsiteX3" fmla="*/ 768343 w 901130"/>
              <a:gd name="connsiteY3" fmla="*/ 54412 h 901727"/>
              <a:gd name="connsiteX4" fmla="*/ 663558 w 901130"/>
              <a:gd name="connsiteY4" fmla="*/ 154681 h 901727"/>
              <a:gd name="connsiteX5" fmla="*/ 657234 w 901130"/>
              <a:gd name="connsiteY5" fmla="*/ 272112 h 901727"/>
              <a:gd name="connsiteX6" fmla="*/ 586775 w 901130"/>
              <a:gd name="connsiteY6" fmla="*/ 210687 h 901727"/>
              <a:gd name="connsiteX7" fmla="*/ 525350 w 901130"/>
              <a:gd name="connsiteY7" fmla="*/ 116741 h 901727"/>
              <a:gd name="connsiteX8" fmla="*/ 504573 w 901130"/>
              <a:gd name="connsiteY8" fmla="*/ 133001 h 901727"/>
              <a:gd name="connsiteX9" fmla="*/ 553352 w 901130"/>
              <a:gd name="connsiteY9" fmla="*/ 204363 h 901727"/>
              <a:gd name="connsiteX10" fmla="*/ 433211 w 901130"/>
              <a:gd name="connsiteY10" fmla="*/ 180877 h 901727"/>
              <a:gd name="connsiteX11" fmla="*/ 319392 w 901130"/>
              <a:gd name="connsiteY11" fmla="*/ 25505 h 901727"/>
              <a:gd name="connsiteX12" fmla="*/ 352815 w 901130"/>
              <a:gd name="connsiteY12" fmla="*/ 29119 h 901727"/>
              <a:gd name="connsiteX13" fmla="*/ 455794 w 901130"/>
              <a:gd name="connsiteY13" fmla="*/ 82415 h 901727"/>
              <a:gd name="connsiteX14" fmla="*/ 472957 w 901130"/>
              <a:gd name="connsiteY14" fmla="*/ 62542 h 901727"/>
              <a:gd name="connsiteX15" fmla="*/ 358235 w 901130"/>
              <a:gd name="connsiteY15" fmla="*/ 3826 h 901727"/>
              <a:gd name="connsiteX16" fmla="*/ 154084 w 901130"/>
              <a:gd name="connsiteY16" fmla="*/ 48992 h 901727"/>
              <a:gd name="connsiteX17" fmla="*/ 61945 w 901130"/>
              <a:gd name="connsiteY17" fmla="*/ 114934 h 901727"/>
              <a:gd name="connsiteX18" fmla="*/ 60139 w 901130"/>
              <a:gd name="connsiteY18" fmla="*/ 133001 h 901727"/>
              <a:gd name="connsiteX19" fmla="*/ 119758 w 901130"/>
              <a:gd name="connsiteY19" fmla="*/ 226043 h 901727"/>
              <a:gd name="connsiteX20" fmla="*/ 182087 w 901130"/>
              <a:gd name="connsiteY20" fmla="*/ 290179 h 901727"/>
              <a:gd name="connsiteX21" fmla="*/ 164021 w 901130"/>
              <a:gd name="connsiteY21" fmla="*/ 306438 h 901727"/>
              <a:gd name="connsiteX22" fmla="*/ 93562 w 901130"/>
              <a:gd name="connsiteY22" fmla="*/ 411224 h 901727"/>
              <a:gd name="connsiteX23" fmla="*/ 71882 w 901130"/>
              <a:gd name="connsiteY23" fmla="*/ 521429 h 901727"/>
              <a:gd name="connsiteX24" fmla="*/ 124275 w 901130"/>
              <a:gd name="connsiteY24" fmla="*/ 695770 h 901727"/>
              <a:gd name="connsiteX25" fmla="*/ 262483 w 901130"/>
              <a:gd name="connsiteY25" fmla="*/ 807782 h 901727"/>
              <a:gd name="connsiteX26" fmla="*/ 272419 w 901130"/>
              <a:gd name="connsiteY26" fmla="*/ 783392 h 901727"/>
              <a:gd name="connsiteX27" fmla="*/ 215510 w 901130"/>
              <a:gd name="connsiteY27" fmla="*/ 751776 h 901727"/>
              <a:gd name="connsiteX28" fmla="*/ 192927 w 901130"/>
              <a:gd name="connsiteY28" fmla="*/ 647894 h 901727"/>
              <a:gd name="connsiteX29" fmla="*/ 208284 w 901130"/>
              <a:gd name="connsiteY29" fmla="*/ 600921 h 901727"/>
              <a:gd name="connsiteX30" fmla="*/ 227253 w 901130"/>
              <a:gd name="connsiteY30" fmla="*/ 553949 h 901727"/>
              <a:gd name="connsiteX31" fmla="*/ 214607 w 901130"/>
              <a:gd name="connsiteY31" fmla="*/ 514202 h 901727"/>
              <a:gd name="connsiteX32" fmla="*/ 182990 w 901130"/>
              <a:gd name="connsiteY32" fmla="*/ 500653 h 901727"/>
              <a:gd name="connsiteX33" fmla="*/ 165827 w 901130"/>
              <a:gd name="connsiteY33" fmla="*/ 494329 h 901727"/>
              <a:gd name="connsiteX34" fmla="*/ 143244 w 901130"/>
              <a:gd name="connsiteY34" fmla="*/ 458196 h 901727"/>
              <a:gd name="connsiteX35" fmla="*/ 118855 w 901130"/>
              <a:gd name="connsiteY35" fmla="*/ 418451 h 901727"/>
              <a:gd name="connsiteX36" fmla="*/ 201960 w 901130"/>
              <a:gd name="connsiteY36" fmla="*/ 308245 h 901727"/>
              <a:gd name="connsiteX37" fmla="*/ 313069 w 901130"/>
              <a:gd name="connsiteY37" fmla="*/ 349798 h 901727"/>
              <a:gd name="connsiteX38" fmla="*/ 273323 w 901130"/>
              <a:gd name="connsiteY38" fmla="*/ 476263 h 901727"/>
              <a:gd name="connsiteX39" fmla="*/ 396174 w 901130"/>
              <a:gd name="connsiteY39" fmla="*/ 512396 h 901727"/>
              <a:gd name="connsiteX40" fmla="*/ 420564 w 901130"/>
              <a:gd name="connsiteY40" fmla="*/ 508783 h 901727"/>
              <a:gd name="connsiteX41" fmla="*/ 425081 w 901130"/>
              <a:gd name="connsiteY41" fmla="*/ 509686 h 901727"/>
              <a:gd name="connsiteX42" fmla="*/ 435017 w 901130"/>
              <a:gd name="connsiteY42" fmla="*/ 591888 h 901727"/>
              <a:gd name="connsiteX43" fmla="*/ 450374 w 901130"/>
              <a:gd name="connsiteY43" fmla="*/ 696673 h 901727"/>
              <a:gd name="connsiteX44" fmla="*/ 483797 w 901130"/>
              <a:gd name="connsiteY44" fmla="*/ 712933 h 901727"/>
              <a:gd name="connsiteX45" fmla="*/ 509993 w 901130"/>
              <a:gd name="connsiteY45" fmla="*/ 706610 h 901727"/>
              <a:gd name="connsiteX46" fmla="*/ 584968 w 901130"/>
              <a:gd name="connsiteY46" fmla="*/ 597308 h 901727"/>
              <a:gd name="connsiteX47" fmla="*/ 584065 w 901130"/>
              <a:gd name="connsiteY47" fmla="*/ 519622 h 901727"/>
              <a:gd name="connsiteX48" fmla="*/ 649104 w 901130"/>
              <a:gd name="connsiteY48" fmla="*/ 465423 h 901727"/>
              <a:gd name="connsiteX49" fmla="*/ 655428 w 901130"/>
              <a:gd name="connsiteY49" fmla="*/ 528655 h 901727"/>
              <a:gd name="connsiteX50" fmla="*/ 571419 w 901130"/>
              <a:gd name="connsiteY50" fmla="*/ 724676 h 901727"/>
              <a:gd name="connsiteX51" fmla="*/ 345588 w 901130"/>
              <a:gd name="connsiteY51" fmla="*/ 802362 h 901727"/>
              <a:gd name="connsiteX52" fmla="*/ 342878 w 901130"/>
              <a:gd name="connsiteY52" fmla="*/ 828558 h 901727"/>
              <a:gd name="connsiteX53" fmla="*/ 589485 w 901130"/>
              <a:gd name="connsiteY53" fmla="*/ 743646 h 901727"/>
              <a:gd name="connsiteX54" fmla="*/ 681624 w 901130"/>
              <a:gd name="connsiteY54" fmla="*/ 528655 h 901727"/>
              <a:gd name="connsiteX55" fmla="*/ 543416 w 901130"/>
              <a:gd name="connsiteY55" fmla="*/ 269402 h 901727"/>
              <a:gd name="connsiteX56" fmla="*/ 581355 w 901130"/>
              <a:gd name="connsiteY56" fmla="*/ 239592 h 901727"/>
              <a:gd name="connsiteX57" fmla="*/ 661751 w 901130"/>
              <a:gd name="connsiteY57" fmla="*/ 320891 h 901727"/>
              <a:gd name="connsiteX58" fmla="*/ 722273 w 901130"/>
              <a:gd name="connsiteY58" fmla="*/ 581951 h 901727"/>
              <a:gd name="connsiteX59" fmla="*/ 319392 w 901130"/>
              <a:gd name="connsiteY59" fmla="*/ 870111 h 901727"/>
              <a:gd name="connsiteX60" fmla="*/ 91755 w 901130"/>
              <a:gd name="connsiteY60" fmla="*/ 728290 h 901727"/>
              <a:gd name="connsiteX61" fmla="*/ 31233 w 901130"/>
              <a:gd name="connsiteY61" fmla="*/ 467230 h 901727"/>
              <a:gd name="connsiteX62" fmla="*/ 5036 w 901130"/>
              <a:gd name="connsiteY62" fmla="*/ 462713 h 901727"/>
              <a:gd name="connsiteX63" fmla="*/ 70075 w 901130"/>
              <a:gd name="connsiteY63" fmla="*/ 743646 h 901727"/>
              <a:gd name="connsiteX64" fmla="*/ 314875 w 901130"/>
              <a:gd name="connsiteY64" fmla="*/ 896307 h 901727"/>
              <a:gd name="connsiteX65" fmla="*/ 377205 w 901130"/>
              <a:gd name="connsiteY65" fmla="*/ 901728 h 901727"/>
              <a:gd name="connsiteX66" fmla="*/ 595808 w 901130"/>
              <a:gd name="connsiteY66" fmla="*/ 831268 h 901727"/>
              <a:gd name="connsiteX67" fmla="*/ 748470 w 901130"/>
              <a:gd name="connsiteY67" fmla="*/ 586468 h 901727"/>
              <a:gd name="connsiteX68" fmla="*/ 722273 w 901130"/>
              <a:gd name="connsiteY68" fmla="*/ 375091 h 901727"/>
              <a:gd name="connsiteX69" fmla="*/ 782796 w 901130"/>
              <a:gd name="connsiteY69" fmla="*/ 350701 h 901727"/>
              <a:gd name="connsiteX70" fmla="*/ 887581 w 901130"/>
              <a:gd name="connsiteY70" fmla="*/ 250432 h 901727"/>
              <a:gd name="connsiteX71" fmla="*/ 887581 w 901130"/>
              <a:gd name="connsiteY71" fmla="*/ 104998 h 901727"/>
              <a:gd name="connsiteX72" fmla="*/ 121565 w 901130"/>
              <a:gd name="connsiteY72" fmla="*/ 467230 h 901727"/>
              <a:gd name="connsiteX73" fmla="*/ 150471 w 901130"/>
              <a:gd name="connsiteY73" fmla="*/ 511493 h 901727"/>
              <a:gd name="connsiteX74" fmla="*/ 176667 w 901130"/>
              <a:gd name="connsiteY74" fmla="*/ 523236 h 901727"/>
              <a:gd name="connsiteX75" fmla="*/ 202864 w 901130"/>
              <a:gd name="connsiteY75" fmla="*/ 544916 h 901727"/>
              <a:gd name="connsiteX76" fmla="*/ 185701 w 901130"/>
              <a:gd name="connsiteY76" fmla="*/ 586468 h 901727"/>
              <a:gd name="connsiteX77" fmla="*/ 171247 w 901130"/>
              <a:gd name="connsiteY77" fmla="*/ 659637 h 901727"/>
              <a:gd name="connsiteX78" fmla="*/ 191121 w 901130"/>
              <a:gd name="connsiteY78" fmla="*/ 730096 h 901727"/>
              <a:gd name="connsiteX79" fmla="*/ 109822 w 901130"/>
              <a:gd name="connsiteY79" fmla="*/ 445550 h 901727"/>
              <a:gd name="connsiteX80" fmla="*/ 121565 w 901130"/>
              <a:gd name="connsiteY80" fmla="*/ 467230 h 901727"/>
              <a:gd name="connsiteX81" fmla="*/ 760213 w 901130"/>
              <a:gd name="connsiteY81" fmla="*/ 207976 h 901727"/>
              <a:gd name="connsiteX82" fmla="*/ 722273 w 901130"/>
              <a:gd name="connsiteY82" fmla="*/ 116741 h 901727"/>
              <a:gd name="connsiteX83" fmla="*/ 780086 w 901130"/>
              <a:gd name="connsiteY83" fmla="*/ 77898 h 901727"/>
              <a:gd name="connsiteX84" fmla="*/ 821639 w 901130"/>
              <a:gd name="connsiteY84" fmla="*/ 60735 h 901727"/>
              <a:gd name="connsiteX85" fmla="*/ 760213 w 901130"/>
              <a:gd name="connsiteY85" fmla="*/ 207976 h 901727"/>
              <a:gd name="connsiteX86" fmla="*/ 846932 w 901130"/>
              <a:gd name="connsiteY86" fmla="*/ 70671 h 901727"/>
              <a:gd name="connsiteX87" fmla="*/ 863192 w 901130"/>
              <a:gd name="connsiteY87" fmla="*/ 113127 h 901727"/>
              <a:gd name="connsiteX88" fmla="*/ 874935 w 901130"/>
              <a:gd name="connsiteY88" fmla="*/ 176360 h 901727"/>
              <a:gd name="connsiteX89" fmla="*/ 787313 w 901130"/>
              <a:gd name="connsiteY89" fmla="*/ 212493 h 901727"/>
              <a:gd name="connsiteX90" fmla="*/ 846932 w 901130"/>
              <a:gd name="connsiteY90" fmla="*/ 70671 h 901727"/>
              <a:gd name="connsiteX91" fmla="*/ 688850 w 901130"/>
              <a:gd name="connsiteY91" fmla="*/ 164617 h 901727"/>
              <a:gd name="connsiteX92" fmla="*/ 703304 w 901130"/>
              <a:gd name="connsiteY92" fmla="*/ 139324 h 901727"/>
              <a:gd name="connsiteX93" fmla="*/ 745760 w 901130"/>
              <a:gd name="connsiteY93" fmla="*/ 243206 h 901727"/>
              <a:gd name="connsiteX94" fmla="*/ 707820 w 901130"/>
              <a:gd name="connsiteY94" fmla="*/ 334441 h 901727"/>
              <a:gd name="connsiteX95" fmla="*/ 690657 w 901130"/>
              <a:gd name="connsiteY95" fmla="*/ 291082 h 901727"/>
              <a:gd name="connsiteX96" fmla="*/ 688850 w 901130"/>
              <a:gd name="connsiteY96" fmla="*/ 164617 h 901727"/>
              <a:gd name="connsiteX97" fmla="*/ 772860 w 901130"/>
              <a:gd name="connsiteY97" fmla="*/ 325408 h 901727"/>
              <a:gd name="connsiteX98" fmla="*/ 732210 w 901130"/>
              <a:gd name="connsiteY98" fmla="*/ 342571 h 901727"/>
              <a:gd name="connsiteX99" fmla="*/ 771956 w 901130"/>
              <a:gd name="connsiteY99" fmla="*/ 247723 h 901727"/>
              <a:gd name="connsiteX100" fmla="*/ 873128 w 901130"/>
              <a:gd name="connsiteY100" fmla="*/ 206170 h 901727"/>
              <a:gd name="connsiteX101" fmla="*/ 864095 w 901130"/>
              <a:gd name="connsiteY101" fmla="*/ 239592 h 901727"/>
              <a:gd name="connsiteX102" fmla="*/ 772860 w 901130"/>
              <a:gd name="connsiteY102" fmla="*/ 325408 h 901727"/>
              <a:gd name="connsiteX103" fmla="*/ 297712 w 901130"/>
              <a:gd name="connsiteY103" fmla="*/ 318182 h 901727"/>
              <a:gd name="connsiteX104" fmla="*/ 284163 w 901130"/>
              <a:gd name="connsiteY104" fmla="*/ 314569 h 901727"/>
              <a:gd name="connsiteX105" fmla="*/ 430501 w 901130"/>
              <a:gd name="connsiteY105" fmla="*/ 207073 h 901727"/>
              <a:gd name="connsiteX106" fmla="*/ 550642 w 901130"/>
              <a:gd name="connsiteY106" fmla="*/ 230559 h 901727"/>
              <a:gd name="connsiteX107" fmla="*/ 297712 w 901130"/>
              <a:gd name="connsiteY107" fmla="*/ 318182 h 901727"/>
              <a:gd name="connsiteX108" fmla="*/ 164021 w 901130"/>
              <a:gd name="connsiteY108" fmla="*/ 235979 h 901727"/>
              <a:gd name="connsiteX109" fmla="*/ 97175 w 901130"/>
              <a:gd name="connsiteY109" fmla="*/ 142937 h 901727"/>
              <a:gd name="connsiteX110" fmla="*/ 249836 w 901130"/>
              <a:gd name="connsiteY110" fmla="*/ 172747 h 901727"/>
              <a:gd name="connsiteX111" fmla="*/ 164021 w 901130"/>
              <a:gd name="connsiteY111" fmla="*/ 235979 h 901727"/>
              <a:gd name="connsiteX112" fmla="*/ 191121 w 901130"/>
              <a:gd name="connsiteY112" fmla="*/ 59832 h 901727"/>
              <a:gd name="connsiteX113" fmla="*/ 255256 w 901130"/>
              <a:gd name="connsiteY113" fmla="*/ 147454 h 901727"/>
              <a:gd name="connsiteX114" fmla="*/ 100788 w 901130"/>
              <a:gd name="connsiteY114" fmla="*/ 117644 h 901727"/>
              <a:gd name="connsiteX115" fmla="*/ 191121 w 901130"/>
              <a:gd name="connsiteY115" fmla="*/ 59832 h 901727"/>
              <a:gd name="connsiteX116" fmla="*/ 293196 w 901130"/>
              <a:gd name="connsiteY116" fmla="*/ 154681 h 901727"/>
              <a:gd name="connsiteX117" fmla="*/ 215510 w 901130"/>
              <a:gd name="connsiteY117" fmla="*/ 48992 h 901727"/>
              <a:gd name="connsiteX118" fmla="*/ 289583 w 901130"/>
              <a:gd name="connsiteY118" fmla="*/ 28216 h 901727"/>
              <a:gd name="connsiteX119" fmla="*/ 397078 w 901130"/>
              <a:gd name="connsiteY119" fmla="*/ 174554 h 901727"/>
              <a:gd name="connsiteX120" fmla="*/ 293196 w 901130"/>
              <a:gd name="connsiteY120" fmla="*/ 154681 h 901727"/>
              <a:gd name="connsiteX121" fmla="*/ 285066 w 901130"/>
              <a:gd name="connsiteY121" fmla="*/ 179973 h 901727"/>
              <a:gd name="connsiteX122" fmla="*/ 394368 w 901130"/>
              <a:gd name="connsiteY122" fmla="*/ 201653 h 901727"/>
              <a:gd name="connsiteX123" fmla="*/ 253450 w 901130"/>
              <a:gd name="connsiteY123" fmla="*/ 304632 h 901727"/>
              <a:gd name="connsiteX124" fmla="*/ 182087 w 901130"/>
              <a:gd name="connsiteY124" fmla="*/ 254949 h 901727"/>
              <a:gd name="connsiteX125" fmla="*/ 285066 w 901130"/>
              <a:gd name="connsiteY125" fmla="*/ 179973 h 901727"/>
              <a:gd name="connsiteX126" fmla="*/ 642781 w 901130"/>
              <a:gd name="connsiteY126" fmla="*/ 437420 h 901727"/>
              <a:gd name="connsiteX127" fmla="*/ 560579 w 901130"/>
              <a:gd name="connsiteY127" fmla="*/ 506976 h 901727"/>
              <a:gd name="connsiteX128" fmla="*/ 558772 w 901130"/>
              <a:gd name="connsiteY128" fmla="*/ 600018 h 901727"/>
              <a:gd name="connsiteX129" fmla="*/ 499153 w 901130"/>
              <a:gd name="connsiteY129" fmla="*/ 680414 h 901727"/>
              <a:gd name="connsiteX130" fmla="*/ 471150 w 901130"/>
              <a:gd name="connsiteY130" fmla="*/ 678607 h 901727"/>
              <a:gd name="connsiteX131" fmla="*/ 461214 w 901130"/>
              <a:gd name="connsiteY131" fmla="*/ 590082 h 901727"/>
              <a:gd name="connsiteX132" fmla="*/ 443147 w 901130"/>
              <a:gd name="connsiteY132" fmla="*/ 488006 h 901727"/>
              <a:gd name="connsiteX133" fmla="*/ 417854 w 901130"/>
              <a:gd name="connsiteY133" fmla="*/ 480779 h 901727"/>
              <a:gd name="connsiteX134" fmla="*/ 392561 w 901130"/>
              <a:gd name="connsiteY134" fmla="*/ 484393 h 901727"/>
              <a:gd name="connsiteX135" fmla="*/ 297712 w 901130"/>
              <a:gd name="connsiteY135" fmla="*/ 462713 h 901727"/>
              <a:gd name="connsiteX136" fmla="*/ 347395 w 901130"/>
              <a:gd name="connsiteY136" fmla="*/ 357024 h 901727"/>
              <a:gd name="connsiteX137" fmla="*/ 360945 w 901130"/>
              <a:gd name="connsiteY137" fmla="*/ 347088 h 901727"/>
              <a:gd name="connsiteX138" fmla="*/ 519026 w 901130"/>
              <a:gd name="connsiteY138" fmla="*/ 285662 h 901727"/>
              <a:gd name="connsiteX139" fmla="*/ 642781 w 901130"/>
              <a:gd name="connsiteY139" fmla="*/ 437420 h 90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Lst>
            <a:rect l="l" t="t" r="r" b="b"/>
            <a:pathLst>
              <a:path w="901130" h="901727">
                <a:moveTo>
                  <a:pt x="887581" y="104998"/>
                </a:moveTo>
                <a:cubicBezTo>
                  <a:pt x="874935" y="64348"/>
                  <a:pt x="856868" y="34539"/>
                  <a:pt x="855965" y="33635"/>
                </a:cubicBezTo>
                <a:cubicBezTo>
                  <a:pt x="853255" y="29119"/>
                  <a:pt x="846932" y="26409"/>
                  <a:pt x="841512" y="27312"/>
                </a:cubicBezTo>
                <a:cubicBezTo>
                  <a:pt x="839705" y="27312"/>
                  <a:pt x="807186" y="35442"/>
                  <a:pt x="768343" y="54412"/>
                </a:cubicBezTo>
                <a:cubicBezTo>
                  <a:pt x="716853" y="80608"/>
                  <a:pt x="679817" y="114934"/>
                  <a:pt x="663558" y="154681"/>
                </a:cubicBezTo>
                <a:cubicBezTo>
                  <a:pt x="650008" y="187200"/>
                  <a:pt x="647298" y="227849"/>
                  <a:pt x="657234" y="272112"/>
                </a:cubicBezTo>
                <a:cubicBezTo>
                  <a:pt x="636458" y="248626"/>
                  <a:pt x="612972" y="227849"/>
                  <a:pt x="586775" y="210687"/>
                </a:cubicBezTo>
                <a:cubicBezTo>
                  <a:pt x="578645" y="195330"/>
                  <a:pt x="557869" y="156487"/>
                  <a:pt x="525350" y="116741"/>
                </a:cubicBezTo>
                <a:cubicBezTo>
                  <a:pt x="514510" y="103191"/>
                  <a:pt x="493733" y="120354"/>
                  <a:pt x="504573" y="133001"/>
                </a:cubicBezTo>
                <a:cubicBezTo>
                  <a:pt x="526253" y="160100"/>
                  <a:pt x="542513" y="186297"/>
                  <a:pt x="553352" y="204363"/>
                </a:cubicBezTo>
                <a:lnTo>
                  <a:pt x="433211" y="180877"/>
                </a:lnTo>
                <a:lnTo>
                  <a:pt x="319392" y="25505"/>
                </a:lnTo>
                <a:cubicBezTo>
                  <a:pt x="330232" y="25505"/>
                  <a:pt x="341975" y="26409"/>
                  <a:pt x="352815" y="29119"/>
                </a:cubicBezTo>
                <a:cubicBezTo>
                  <a:pt x="388045" y="36345"/>
                  <a:pt x="422371" y="53508"/>
                  <a:pt x="455794" y="82415"/>
                </a:cubicBezTo>
                <a:cubicBezTo>
                  <a:pt x="468440" y="93255"/>
                  <a:pt x="485603" y="73382"/>
                  <a:pt x="472957" y="62542"/>
                </a:cubicBezTo>
                <a:cubicBezTo>
                  <a:pt x="435920" y="30925"/>
                  <a:pt x="397078" y="11052"/>
                  <a:pt x="358235" y="3826"/>
                </a:cubicBezTo>
                <a:cubicBezTo>
                  <a:pt x="297712" y="-7917"/>
                  <a:pt x="227253" y="7439"/>
                  <a:pt x="154084" y="48992"/>
                </a:cubicBezTo>
                <a:cubicBezTo>
                  <a:pt x="99885" y="79705"/>
                  <a:pt x="63752" y="113127"/>
                  <a:pt x="61945" y="114934"/>
                </a:cubicBezTo>
                <a:cubicBezTo>
                  <a:pt x="57429" y="119451"/>
                  <a:pt x="56525" y="127581"/>
                  <a:pt x="60139" y="133001"/>
                </a:cubicBezTo>
                <a:cubicBezTo>
                  <a:pt x="65559" y="143841"/>
                  <a:pt x="85432" y="183587"/>
                  <a:pt x="119758" y="226043"/>
                </a:cubicBezTo>
                <a:cubicBezTo>
                  <a:pt x="139631" y="251336"/>
                  <a:pt x="160407" y="272112"/>
                  <a:pt x="182087" y="290179"/>
                </a:cubicBezTo>
                <a:cubicBezTo>
                  <a:pt x="175764" y="295598"/>
                  <a:pt x="170344" y="301019"/>
                  <a:pt x="164021" y="306438"/>
                </a:cubicBezTo>
                <a:cubicBezTo>
                  <a:pt x="133308" y="336248"/>
                  <a:pt x="109822" y="372381"/>
                  <a:pt x="93562" y="411224"/>
                </a:cubicBezTo>
                <a:cubicBezTo>
                  <a:pt x="80012" y="445550"/>
                  <a:pt x="72785" y="482586"/>
                  <a:pt x="71882" y="521429"/>
                </a:cubicBezTo>
                <a:cubicBezTo>
                  <a:pt x="70979" y="583758"/>
                  <a:pt x="89045" y="644281"/>
                  <a:pt x="124275" y="695770"/>
                </a:cubicBezTo>
                <a:cubicBezTo>
                  <a:pt x="158601" y="746356"/>
                  <a:pt x="206477" y="785199"/>
                  <a:pt x="262483" y="807782"/>
                </a:cubicBezTo>
                <a:cubicBezTo>
                  <a:pt x="277839" y="814105"/>
                  <a:pt x="287776" y="789715"/>
                  <a:pt x="272419" y="783392"/>
                </a:cubicBezTo>
                <a:cubicBezTo>
                  <a:pt x="251643" y="775263"/>
                  <a:pt x="232673" y="764423"/>
                  <a:pt x="215510" y="751776"/>
                </a:cubicBezTo>
                <a:cubicBezTo>
                  <a:pt x="217317" y="739130"/>
                  <a:pt x="222737" y="693964"/>
                  <a:pt x="192927" y="647894"/>
                </a:cubicBezTo>
                <a:cubicBezTo>
                  <a:pt x="188410" y="641570"/>
                  <a:pt x="201057" y="615374"/>
                  <a:pt x="208284" y="600921"/>
                </a:cubicBezTo>
                <a:cubicBezTo>
                  <a:pt x="216413" y="585565"/>
                  <a:pt x="223640" y="569305"/>
                  <a:pt x="227253" y="553949"/>
                </a:cubicBezTo>
                <a:cubicBezTo>
                  <a:pt x="230867" y="537689"/>
                  <a:pt x="226350" y="524139"/>
                  <a:pt x="214607" y="514202"/>
                </a:cubicBezTo>
                <a:cubicBezTo>
                  <a:pt x="205573" y="506976"/>
                  <a:pt x="193830" y="503362"/>
                  <a:pt x="182990" y="500653"/>
                </a:cubicBezTo>
                <a:cubicBezTo>
                  <a:pt x="175764" y="498846"/>
                  <a:pt x="168538" y="496136"/>
                  <a:pt x="165827" y="494329"/>
                </a:cubicBezTo>
                <a:cubicBezTo>
                  <a:pt x="160407" y="489813"/>
                  <a:pt x="150471" y="471746"/>
                  <a:pt x="143244" y="458196"/>
                </a:cubicBezTo>
                <a:cubicBezTo>
                  <a:pt x="135114" y="442840"/>
                  <a:pt x="126985" y="427484"/>
                  <a:pt x="118855" y="418451"/>
                </a:cubicBezTo>
                <a:cubicBezTo>
                  <a:pt x="136921" y="375994"/>
                  <a:pt x="165827" y="338055"/>
                  <a:pt x="201960" y="308245"/>
                </a:cubicBezTo>
                <a:cubicBezTo>
                  <a:pt x="235383" y="330828"/>
                  <a:pt x="273323" y="346185"/>
                  <a:pt x="313069" y="349798"/>
                </a:cubicBezTo>
                <a:cubicBezTo>
                  <a:pt x="266096" y="385931"/>
                  <a:pt x="251643" y="432000"/>
                  <a:pt x="273323" y="476263"/>
                </a:cubicBezTo>
                <a:cubicBezTo>
                  <a:pt x="298616" y="527752"/>
                  <a:pt x="350105" y="519622"/>
                  <a:pt x="396174" y="512396"/>
                </a:cubicBezTo>
                <a:cubicBezTo>
                  <a:pt x="404304" y="511493"/>
                  <a:pt x="412434" y="509686"/>
                  <a:pt x="420564" y="508783"/>
                </a:cubicBezTo>
                <a:cubicBezTo>
                  <a:pt x="423274" y="508783"/>
                  <a:pt x="424177" y="508783"/>
                  <a:pt x="425081" y="509686"/>
                </a:cubicBezTo>
                <a:cubicBezTo>
                  <a:pt x="435017" y="518719"/>
                  <a:pt x="435017" y="561175"/>
                  <a:pt x="435017" y="591888"/>
                </a:cubicBezTo>
                <a:cubicBezTo>
                  <a:pt x="435017" y="635248"/>
                  <a:pt x="434114" y="675897"/>
                  <a:pt x="450374" y="696673"/>
                </a:cubicBezTo>
                <a:cubicBezTo>
                  <a:pt x="458503" y="707513"/>
                  <a:pt x="470247" y="712933"/>
                  <a:pt x="483797" y="712933"/>
                </a:cubicBezTo>
                <a:cubicBezTo>
                  <a:pt x="491926" y="712933"/>
                  <a:pt x="500960" y="711126"/>
                  <a:pt x="509993" y="706610"/>
                </a:cubicBezTo>
                <a:cubicBezTo>
                  <a:pt x="549739" y="689447"/>
                  <a:pt x="591292" y="637958"/>
                  <a:pt x="584968" y="597308"/>
                </a:cubicBezTo>
                <a:cubicBezTo>
                  <a:pt x="579549" y="562078"/>
                  <a:pt x="575935" y="538592"/>
                  <a:pt x="584065" y="519622"/>
                </a:cubicBezTo>
                <a:cubicBezTo>
                  <a:pt x="592195" y="502459"/>
                  <a:pt x="611165" y="486200"/>
                  <a:pt x="649104" y="465423"/>
                </a:cubicBezTo>
                <a:cubicBezTo>
                  <a:pt x="653621" y="486200"/>
                  <a:pt x="656331" y="506976"/>
                  <a:pt x="655428" y="528655"/>
                </a:cubicBezTo>
                <a:cubicBezTo>
                  <a:pt x="654524" y="602728"/>
                  <a:pt x="624715" y="672284"/>
                  <a:pt x="571419" y="724676"/>
                </a:cubicBezTo>
                <a:cubicBezTo>
                  <a:pt x="511800" y="782489"/>
                  <a:pt x="428694" y="811395"/>
                  <a:pt x="345588" y="802362"/>
                </a:cubicBezTo>
                <a:cubicBezTo>
                  <a:pt x="328425" y="800555"/>
                  <a:pt x="325715" y="826751"/>
                  <a:pt x="342878" y="828558"/>
                </a:cubicBezTo>
                <a:cubicBezTo>
                  <a:pt x="433211" y="838495"/>
                  <a:pt x="524446" y="806879"/>
                  <a:pt x="589485" y="743646"/>
                </a:cubicBezTo>
                <a:cubicBezTo>
                  <a:pt x="647298" y="686737"/>
                  <a:pt x="680721" y="610858"/>
                  <a:pt x="681624" y="528655"/>
                </a:cubicBezTo>
                <a:cubicBezTo>
                  <a:pt x="682527" y="420257"/>
                  <a:pt x="627425" y="324505"/>
                  <a:pt x="543416" y="269402"/>
                </a:cubicBezTo>
                <a:cubicBezTo>
                  <a:pt x="560579" y="256756"/>
                  <a:pt x="574129" y="245916"/>
                  <a:pt x="581355" y="239592"/>
                </a:cubicBezTo>
                <a:cubicBezTo>
                  <a:pt x="612068" y="261272"/>
                  <a:pt x="639168" y="289275"/>
                  <a:pt x="661751" y="320891"/>
                </a:cubicBezTo>
                <a:cubicBezTo>
                  <a:pt x="715950" y="396771"/>
                  <a:pt x="737630" y="489813"/>
                  <a:pt x="722273" y="581951"/>
                </a:cubicBezTo>
                <a:cubicBezTo>
                  <a:pt x="690657" y="772552"/>
                  <a:pt x="509993" y="901728"/>
                  <a:pt x="319392" y="870111"/>
                </a:cubicBezTo>
                <a:cubicBezTo>
                  <a:pt x="227253" y="854755"/>
                  <a:pt x="145954" y="804168"/>
                  <a:pt x="91755" y="728290"/>
                </a:cubicBezTo>
                <a:cubicBezTo>
                  <a:pt x="37556" y="652410"/>
                  <a:pt x="15876" y="559368"/>
                  <a:pt x="31233" y="467230"/>
                </a:cubicBezTo>
                <a:cubicBezTo>
                  <a:pt x="33942" y="450970"/>
                  <a:pt x="7746" y="446453"/>
                  <a:pt x="5036" y="462713"/>
                </a:cubicBezTo>
                <a:cubicBezTo>
                  <a:pt x="-11224" y="562078"/>
                  <a:pt x="12263" y="661444"/>
                  <a:pt x="70075" y="743646"/>
                </a:cubicBezTo>
                <a:cubicBezTo>
                  <a:pt x="128791" y="825848"/>
                  <a:pt x="215510" y="879144"/>
                  <a:pt x="314875" y="896307"/>
                </a:cubicBezTo>
                <a:cubicBezTo>
                  <a:pt x="335652" y="899921"/>
                  <a:pt x="356428" y="901728"/>
                  <a:pt x="377205" y="901728"/>
                </a:cubicBezTo>
                <a:cubicBezTo>
                  <a:pt x="454890" y="901728"/>
                  <a:pt x="530769" y="877338"/>
                  <a:pt x="595808" y="831268"/>
                </a:cubicBezTo>
                <a:cubicBezTo>
                  <a:pt x="678011" y="772552"/>
                  <a:pt x="731307" y="685833"/>
                  <a:pt x="748470" y="586468"/>
                </a:cubicBezTo>
                <a:cubicBezTo>
                  <a:pt x="760213" y="513299"/>
                  <a:pt x="751180" y="441034"/>
                  <a:pt x="722273" y="375091"/>
                </a:cubicBezTo>
                <a:cubicBezTo>
                  <a:pt x="735823" y="371478"/>
                  <a:pt x="758406" y="363348"/>
                  <a:pt x="782796" y="350701"/>
                </a:cubicBezTo>
                <a:cubicBezTo>
                  <a:pt x="834285" y="324505"/>
                  <a:pt x="871322" y="290179"/>
                  <a:pt x="887581" y="250432"/>
                </a:cubicBezTo>
                <a:cubicBezTo>
                  <a:pt x="905648" y="209783"/>
                  <a:pt x="905648" y="160100"/>
                  <a:pt x="887581" y="104998"/>
                </a:cubicBezTo>
                <a:close/>
                <a:moveTo>
                  <a:pt x="121565" y="467230"/>
                </a:moveTo>
                <a:cubicBezTo>
                  <a:pt x="131501" y="486200"/>
                  <a:pt x="140534" y="503362"/>
                  <a:pt x="150471" y="511493"/>
                </a:cubicBezTo>
                <a:cubicBezTo>
                  <a:pt x="157698" y="516912"/>
                  <a:pt x="166731" y="520526"/>
                  <a:pt x="176667" y="523236"/>
                </a:cubicBezTo>
                <a:cubicBezTo>
                  <a:pt x="202864" y="531366"/>
                  <a:pt x="205573" y="534979"/>
                  <a:pt x="202864" y="544916"/>
                </a:cubicBezTo>
                <a:cubicBezTo>
                  <a:pt x="200154" y="557562"/>
                  <a:pt x="192927" y="572015"/>
                  <a:pt x="185701" y="586468"/>
                </a:cubicBezTo>
                <a:cubicBezTo>
                  <a:pt x="172151" y="614471"/>
                  <a:pt x="159504" y="640667"/>
                  <a:pt x="171247" y="659637"/>
                </a:cubicBezTo>
                <a:cubicBezTo>
                  <a:pt x="188410" y="686737"/>
                  <a:pt x="191121" y="712933"/>
                  <a:pt x="191121" y="730096"/>
                </a:cubicBezTo>
                <a:cubicBezTo>
                  <a:pt x="112531" y="659637"/>
                  <a:pt x="80915" y="547625"/>
                  <a:pt x="109822" y="445550"/>
                </a:cubicBezTo>
                <a:cubicBezTo>
                  <a:pt x="114338" y="452777"/>
                  <a:pt x="117951" y="460906"/>
                  <a:pt x="121565" y="467230"/>
                </a:cubicBezTo>
                <a:close/>
                <a:moveTo>
                  <a:pt x="760213" y="207976"/>
                </a:moveTo>
                <a:lnTo>
                  <a:pt x="722273" y="116741"/>
                </a:lnTo>
                <a:cubicBezTo>
                  <a:pt x="740340" y="99578"/>
                  <a:pt x="762020" y="86931"/>
                  <a:pt x="780086" y="77898"/>
                </a:cubicBezTo>
                <a:cubicBezTo>
                  <a:pt x="795443" y="69768"/>
                  <a:pt x="809896" y="64348"/>
                  <a:pt x="821639" y="60735"/>
                </a:cubicBezTo>
                <a:lnTo>
                  <a:pt x="760213" y="207976"/>
                </a:lnTo>
                <a:close/>
                <a:moveTo>
                  <a:pt x="846932" y="70671"/>
                </a:moveTo>
                <a:cubicBezTo>
                  <a:pt x="852352" y="81511"/>
                  <a:pt x="858675" y="96868"/>
                  <a:pt x="863192" y="113127"/>
                </a:cubicBezTo>
                <a:cubicBezTo>
                  <a:pt x="868612" y="131194"/>
                  <a:pt x="874031" y="153777"/>
                  <a:pt x="874935" y="176360"/>
                </a:cubicBezTo>
                <a:lnTo>
                  <a:pt x="787313" y="212493"/>
                </a:lnTo>
                <a:lnTo>
                  <a:pt x="846932" y="70671"/>
                </a:lnTo>
                <a:close/>
                <a:moveTo>
                  <a:pt x="688850" y="164617"/>
                </a:moveTo>
                <a:cubicBezTo>
                  <a:pt x="692464" y="155584"/>
                  <a:pt x="697884" y="146550"/>
                  <a:pt x="703304" y="139324"/>
                </a:cubicBezTo>
                <a:lnTo>
                  <a:pt x="745760" y="243206"/>
                </a:lnTo>
                <a:lnTo>
                  <a:pt x="707820" y="334441"/>
                </a:lnTo>
                <a:cubicBezTo>
                  <a:pt x="702400" y="322698"/>
                  <a:pt x="696077" y="308245"/>
                  <a:pt x="690657" y="291082"/>
                </a:cubicBezTo>
                <a:cubicBezTo>
                  <a:pt x="679817" y="256756"/>
                  <a:pt x="670784" y="207073"/>
                  <a:pt x="688850" y="164617"/>
                </a:cubicBezTo>
                <a:close/>
                <a:moveTo>
                  <a:pt x="772860" y="325408"/>
                </a:moveTo>
                <a:cubicBezTo>
                  <a:pt x="758406" y="332635"/>
                  <a:pt x="743953" y="338055"/>
                  <a:pt x="732210" y="342571"/>
                </a:cubicBezTo>
                <a:lnTo>
                  <a:pt x="771956" y="247723"/>
                </a:lnTo>
                <a:lnTo>
                  <a:pt x="873128" y="206170"/>
                </a:lnTo>
                <a:cubicBezTo>
                  <a:pt x="871322" y="217913"/>
                  <a:pt x="868612" y="228753"/>
                  <a:pt x="864095" y="239592"/>
                </a:cubicBezTo>
                <a:cubicBezTo>
                  <a:pt x="846932" y="282049"/>
                  <a:pt x="805379" y="310052"/>
                  <a:pt x="772860" y="325408"/>
                </a:cubicBezTo>
                <a:close/>
                <a:moveTo>
                  <a:pt x="297712" y="318182"/>
                </a:moveTo>
                <a:cubicBezTo>
                  <a:pt x="293196" y="317278"/>
                  <a:pt x="288679" y="316375"/>
                  <a:pt x="284163" y="314569"/>
                </a:cubicBezTo>
                <a:lnTo>
                  <a:pt x="430501" y="207073"/>
                </a:lnTo>
                <a:lnTo>
                  <a:pt x="550642" y="230559"/>
                </a:lnTo>
                <a:cubicBezTo>
                  <a:pt x="506380" y="265789"/>
                  <a:pt x="399788" y="338055"/>
                  <a:pt x="297712" y="318182"/>
                </a:cubicBezTo>
                <a:close/>
                <a:moveTo>
                  <a:pt x="164021" y="235979"/>
                </a:moveTo>
                <a:cubicBezTo>
                  <a:pt x="132405" y="202556"/>
                  <a:pt x="109822" y="166424"/>
                  <a:pt x="97175" y="142937"/>
                </a:cubicBezTo>
                <a:lnTo>
                  <a:pt x="249836" y="172747"/>
                </a:lnTo>
                <a:lnTo>
                  <a:pt x="164021" y="235979"/>
                </a:lnTo>
                <a:close/>
                <a:moveTo>
                  <a:pt x="191121" y="59832"/>
                </a:moveTo>
                <a:lnTo>
                  <a:pt x="255256" y="147454"/>
                </a:lnTo>
                <a:lnTo>
                  <a:pt x="100788" y="117644"/>
                </a:lnTo>
                <a:cubicBezTo>
                  <a:pt x="120661" y="101384"/>
                  <a:pt x="152278" y="78801"/>
                  <a:pt x="191121" y="59832"/>
                </a:cubicBezTo>
                <a:close/>
                <a:moveTo>
                  <a:pt x="293196" y="154681"/>
                </a:moveTo>
                <a:lnTo>
                  <a:pt x="215510" y="48992"/>
                </a:lnTo>
                <a:cubicBezTo>
                  <a:pt x="238996" y="39055"/>
                  <a:pt x="263386" y="31829"/>
                  <a:pt x="289583" y="28216"/>
                </a:cubicBezTo>
                <a:lnTo>
                  <a:pt x="397078" y="174554"/>
                </a:lnTo>
                <a:lnTo>
                  <a:pt x="293196" y="154681"/>
                </a:lnTo>
                <a:close/>
                <a:moveTo>
                  <a:pt x="285066" y="179973"/>
                </a:moveTo>
                <a:lnTo>
                  <a:pt x="394368" y="201653"/>
                </a:lnTo>
                <a:lnTo>
                  <a:pt x="253450" y="304632"/>
                </a:lnTo>
                <a:cubicBezTo>
                  <a:pt x="227253" y="291986"/>
                  <a:pt x="202864" y="274822"/>
                  <a:pt x="182087" y="254949"/>
                </a:cubicBezTo>
                <a:lnTo>
                  <a:pt x="285066" y="179973"/>
                </a:lnTo>
                <a:close/>
                <a:moveTo>
                  <a:pt x="642781" y="437420"/>
                </a:moveTo>
                <a:cubicBezTo>
                  <a:pt x="594905" y="462713"/>
                  <a:pt x="572322" y="482586"/>
                  <a:pt x="560579" y="506976"/>
                </a:cubicBezTo>
                <a:cubicBezTo>
                  <a:pt x="548836" y="533172"/>
                  <a:pt x="553352" y="561175"/>
                  <a:pt x="558772" y="600018"/>
                </a:cubicBezTo>
                <a:cubicBezTo>
                  <a:pt x="562385" y="622601"/>
                  <a:pt x="535286" y="665057"/>
                  <a:pt x="499153" y="680414"/>
                </a:cubicBezTo>
                <a:cubicBezTo>
                  <a:pt x="485603" y="685833"/>
                  <a:pt x="476570" y="685833"/>
                  <a:pt x="471150" y="678607"/>
                </a:cubicBezTo>
                <a:cubicBezTo>
                  <a:pt x="460310" y="665057"/>
                  <a:pt x="461214" y="623504"/>
                  <a:pt x="461214" y="590082"/>
                </a:cubicBezTo>
                <a:cubicBezTo>
                  <a:pt x="461214" y="544012"/>
                  <a:pt x="462117" y="504266"/>
                  <a:pt x="443147" y="488006"/>
                </a:cubicBezTo>
                <a:cubicBezTo>
                  <a:pt x="435920" y="481683"/>
                  <a:pt x="427791" y="478973"/>
                  <a:pt x="417854" y="480779"/>
                </a:cubicBezTo>
                <a:cubicBezTo>
                  <a:pt x="409724" y="481683"/>
                  <a:pt x="400691" y="483489"/>
                  <a:pt x="392561" y="484393"/>
                </a:cubicBezTo>
                <a:cubicBezTo>
                  <a:pt x="343782" y="492522"/>
                  <a:pt x="313069" y="495233"/>
                  <a:pt x="297712" y="462713"/>
                </a:cubicBezTo>
                <a:cubicBezTo>
                  <a:pt x="272419" y="410320"/>
                  <a:pt x="323909" y="371478"/>
                  <a:pt x="347395" y="357024"/>
                </a:cubicBezTo>
                <a:cubicBezTo>
                  <a:pt x="351912" y="354314"/>
                  <a:pt x="356428" y="350701"/>
                  <a:pt x="360945" y="347088"/>
                </a:cubicBezTo>
                <a:cubicBezTo>
                  <a:pt x="417854" y="339861"/>
                  <a:pt x="471150" y="316375"/>
                  <a:pt x="519026" y="285662"/>
                </a:cubicBezTo>
                <a:cubicBezTo>
                  <a:pt x="577742" y="319085"/>
                  <a:pt x="622005" y="373284"/>
                  <a:pt x="642781" y="437420"/>
                </a:cubicBezTo>
                <a:close/>
              </a:path>
            </a:pathLst>
          </a:custGeom>
          <a:solidFill>
            <a:schemeClr val="bg1"/>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20" name="Graphic 3">
            <a:extLst>
              <a:ext uri="{FF2B5EF4-FFF2-40B4-BE49-F238E27FC236}">
                <a16:creationId xmlns:a16="http://schemas.microsoft.com/office/drawing/2014/main" id="{6D0E800B-104F-E474-88E3-0CC622B29DC2}"/>
              </a:ext>
            </a:extLst>
          </p:cNvPr>
          <p:cNvGrpSpPr/>
          <p:nvPr/>
        </p:nvGrpSpPr>
        <p:grpSpPr>
          <a:xfrm>
            <a:off x="842385" y="3939930"/>
            <a:ext cx="538864" cy="392549"/>
            <a:chOff x="2616673" y="2155292"/>
            <a:chExt cx="1242473" cy="905111"/>
          </a:xfrm>
          <a:solidFill>
            <a:schemeClr val="bg1"/>
          </a:solidFill>
        </p:grpSpPr>
        <p:sp>
          <p:nvSpPr>
            <p:cNvPr id="121" name="Freeform 120">
              <a:extLst>
                <a:ext uri="{FF2B5EF4-FFF2-40B4-BE49-F238E27FC236}">
                  <a16:creationId xmlns:a16="http://schemas.microsoft.com/office/drawing/2014/main" id="{64D1B56E-5682-120F-3CAF-EDC053898666}"/>
                </a:ext>
              </a:extLst>
            </p:cNvPr>
            <p:cNvSpPr/>
            <p:nvPr/>
          </p:nvSpPr>
          <p:spPr>
            <a:xfrm>
              <a:off x="2992431" y="2805327"/>
              <a:ext cx="200223" cy="38398"/>
            </a:xfrm>
            <a:custGeom>
              <a:avLst/>
              <a:gdLst>
                <a:gd name="connsiteX0" fmla="*/ 181024 w 200223"/>
                <a:gd name="connsiteY0" fmla="*/ 0 h 38398"/>
                <a:gd name="connsiteX1" fmla="*/ 19200 w 200223"/>
                <a:gd name="connsiteY1" fmla="*/ 0 h 38398"/>
                <a:gd name="connsiteX2" fmla="*/ 0 w 200223"/>
                <a:gd name="connsiteY2" fmla="*/ 19199 h 38398"/>
                <a:gd name="connsiteX3" fmla="*/ 19200 w 200223"/>
                <a:gd name="connsiteY3" fmla="*/ 38399 h 38398"/>
                <a:gd name="connsiteX4" fmla="*/ 181024 w 200223"/>
                <a:gd name="connsiteY4" fmla="*/ 38399 h 38398"/>
                <a:gd name="connsiteX5" fmla="*/ 200223 w 200223"/>
                <a:gd name="connsiteY5" fmla="*/ 19199 h 38398"/>
                <a:gd name="connsiteX6" fmla="*/ 181024 w 200223"/>
                <a:gd name="connsiteY6" fmla="*/ 0 h 38398"/>
                <a:gd name="connsiteX7" fmla="*/ 181024 w 200223"/>
                <a:gd name="connsiteY7" fmla="*/ 0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23" h="38398">
                  <a:moveTo>
                    <a:pt x="181024" y="0"/>
                  </a:moveTo>
                  <a:lnTo>
                    <a:pt x="19200" y="0"/>
                  </a:lnTo>
                  <a:cubicBezTo>
                    <a:pt x="8230" y="0"/>
                    <a:pt x="0" y="8228"/>
                    <a:pt x="0" y="19199"/>
                  </a:cubicBezTo>
                  <a:cubicBezTo>
                    <a:pt x="0" y="30170"/>
                    <a:pt x="8230" y="38399"/>
                    <a:pt x="19200" y="38399"/>
                  </a:cubicBezTo>
                  <a:lnTo>
                    <a:pt x="181024" y="38399"/>
                  </a:lnTo>
                  <a:cubicBezTo>
                    <a:pt x="191994" y="38399"/>
                    <a:pt x="200223" y="30170"/>
                    <a:pt x="200223" y="19199"/>
                  </a:cubicBezTo>
                  <a:cubicBezTo>
                    <a:pt x="197480" y="8228"/>
                    <a:pt x="189252" y="0"/>
                    <a:pt x="181024" y="0"/>
                  </a:cubicBezTo>
                  <a:lnTo>
                    <a:pt x="181024" y="0"/>
                  </a:lnTo>
                  <a:close/>
                </a:path>
              </a:pathLst>
            </a:custGeom>
            <a:grpFill/>
            <a:ln w="27426"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A2C2EF73-FFC7-A648-0CEB-AE1974D18ED1}"/>
                </a:ext>
              </a:extLst>
            </p:cNvPr>
            <p:cNvSpPr/>
            <p:nvPr/>
          </p:nvSpPr>
          <p:spPr>
            <a:xfrm>
              <a:off x="2992431" y="2882124"/>
              <a:ext cx="200223" cy="38398"/>
            </a:xfrm>
            <a:custGeom>
              <a:avLst/>
              <a:gdLst>
                <a:gd name="connsiteX0" fmla="*/ 181024 w 200223"/>
                <a:gd name="connsiteY0" fmla="*/ 0 h 38398"/>
                <a:gd name="connsiteX1" fmla="*/ 19200 w 200223"/>
                <a:gd name="connsiteY1" fmla="*/ 0 h 38398"/>
                <a:gd name="connsiteX2" fmla="*/ 0 w 200223"/>
                <a:gd name="connsiteY2" fmla="*/ 19200 h 38398"/>
                <a:gd name="connsiteX3" fmla="*/ 19200 w 200223"/>
                <a:gd name="connsiteY3" fmla="*/ 38399 h 38398"/>
                <a:gd name="connsiteX4" fmla="*/ 181024 w 200223"/>
                <a:gd name="connsiteY4" fmla="*/ 38399 h 38398"/>
                <a:gd name="connsiteX5" fmla="*/ 200223 w 200223"/>
                <a:gd name="connsiteY5" fmla="*/ 19200 h 38398"/>
                <a:gd name="connsiteX6" fmla="*/ 181024 w 200223"/>
                <a:gd name="connsiteY6" fmla="*/ 0 h 38398"/>
                <a:gd name="connsiteX7" fmla="*/ 181024 w 200223"/>
                <a:gd name="connsiteY7" fmla="*/ 0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223" h="38398">
                  <a:moveTo>
                    <a:pt x="181024" y="0"/>
                  </a:moveTo>
                  <a:lnTo>
                    <a:pt x="19200" y="0"/>
                  </a:lnTo>
                  <a:cubicBezTo>
                    <a:pt x="8230" y="0"/>
                    <a:pt x="0" y="8228"/>
                    <a:pt x="0" y="19200"/>
                  </a:cubicBezTo>
                  <a:cubicBezTo>
                    <a:pt x="0" y="30171"/>
                    <a:pt x="8230" y="38399"/>
                    <a:pt x="19200" y="38399"/>
                  </a:cubicBezTo>
                  <a:lnTo>
                    <a:pt x="181024" y="38399"/>
                  </a:lnTo>
                  <a:cubicBezTo>
                    <a:pt x="191994" y="38399"/>
                    <a:pt x="200223" y="30171"/>
                    <a:pt x="200223" y="19200"/>
                  </a:cubicBezTo>
                  <a:cubicBezTo>
                    <a:pt x="197480" y="8228"/>
                    <a:pt x="189252" y="0"/>
                    <a:pt x="181024" y="0"/>
                  </a:cubicBezTo>
                  <a:lnTo>
                    <a:pt x="181024" y="0"/>
                  </a:lnTo>
                  <a:close/>
                </a:path>
              </a:pathLst>
            </a:custGeom>
            <a:grpFill/>
            <a:ln w="27426"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510CEC19-C45B-A9FB-504F-CB11EB035337}"/>
                </a:ext>
              </a:extLst>
            </p:cNvPr>
            <p:cNvSpPr/>
            <p:nvPr/>
          </p:nvSpPr>
          <p:spPr>
            <a:xfrm>
              <a:off x="2616673" y="2155292"/>
              <a:ext cx="1242473" cy="905111"/>
            </a:xfrm>
            <a:custGeom>
              <a:avLst/>
              <a:gdLst>
                <a:gd name="connsiteX0" fmla="*/ 1184874 w 1242473"/>
                <a:gd name="connsiteY0" fmla="*/ 532096 h 905111"/>
                <a:gd name="connsiteX1" fmla="*/ 1160190 w 1242473"/>
                <a:gd name="connsiteY1" fmla="*/ 532096 h 905111"/>
                <a:gd name="connsiteX2" fmla="*/ 1116305 w 1242473"/>
                <a:gd name="connsiteY2" fmla="*/ 559524 h 905111"/>
                <a:gd name="connsiteX3" fmla="*/ 1099849 w 1242473"/>
                <a:gd name="connsiteY3" fmla="*/ 559524 h 905111"/>
                <a:gd name="connsiteX4" fmla="*/ 968197 w 1242473"/>
                <a:gd name="connsiteY4" fmla="*/ 471755 h 905111"/>
                <a:gd name="connsiteX5" fmla="*/ 968197 w 1242473"/>
                <a:gd name="connsiteY5" fmla="*/ 348331 h 905111"/>
                <a:gd name="connsiteX6" fmla="*/ 948997 w 1242473"/>
                <a:gd name="connsiteY6" fmla="*/ 329131 h 905111"/>
                <a:gd name="connsiteX7" fmla="*/ 929797 w 1242473"/>
                <a:gd name="connsiteY7" fmla="*/ 348331 h 905111"/>
                <a:gd name="connsiteX8" fmla="*/ 929797 w 1242473"/>
                <a:gd name="connsiteY8" fmla="*/ 507411 h 905111"/>
                <a:gd name="connsiteX9" fmla="*/ 888656 w 1242473"/>
                <a:gd name="connsiteY9" fmla="*/ 548552 h 905111"/>
                <a:gd name="connsiteX10" fmla="*/ 828314 w 1242473"/>
                <a:gd name="connsiteY10" fmla="*/ 548552 h 905111"/>
                <a:gd name="connsiteX11" fmla="*/ 767975 w 1242473"/>
                <a:gd name="connsiteY11" fmla="*/ 608894 h 905111"/>
                <a:gd name="connsiteX12" fmla="*/ 828314 w 1242473"/>
                <a:gd name="connsiteY12" fmla="*/ 669234 h 905111"/>
                <a:gd name="connsiteX13" fmla="*/ 916083 w 1242473"/>
                <a:gd name="connsiteY13" fmla="*/ 669234 h 905111"/>
                <a:gd name="connsiteX14" fmla="*/ 929797 w 1242473"/>
                <a:gd name="connsiteY14" fmla="*/ 671977 h 905111"/>
                <a:gd name="connsiteX15" fmla="*/ 929797 w 1242473"/>
                <a:gd name="connsiteY15" fmla="*/ 831057 h 905111"/>
                <a:gd name="connsiteX16" fmla="*/ 894142 w 1242473"/>
                <a:gd name="connsiteY16" fmla="*/ 866713 h 905111"/>
                <a:gd name="connsiteX17" fmla="*/ 345588 w 1242473"/>
                <a:gd name="connsiteY17" fmla="*/ 866713 h 905111"/>
                <a:gd name="connsiteX18" fmla="*/ 309932 w 1242473"/>
                <a:gd name="connsiteY18" fmla="*/ 831057 h 905111"/>
                <a:gd name="connsiteX19" fmla="*/ 309932 w 1242473"/>
                <a:gd name="connsiteY19" fmla="*/ 518382 h 905111"/>
                <a:gd name="connsiteX20" fmla="*/ 436099 w 1242473"/>
                <a:gd name="connsiteY20" fmla="*/ 521125 h 905111"/>
                <a:gd name="connsiteX21" fmla="*/ 493698 w 1242473"/>
                <a:gd name="connsiteY21" fmla="*/ 463527 h 905111"/>
                <a:gd name="connsiteX22" fmla="*/ 485468 w 1242473"/>
                <a:gd name="connsiteY22" fmla="*/ 433357 h 905111"/>
                <a:gd name="connsiteX23" fmla="*/ 510154 w 1242473"/>
                <a:gd name="connsiteY23" fmla="*/ 386730 h 905111"/>
                <a:gd name="connsiteX24" fmla="*/ 501926 w 1242473"/>
                <a:gd name="connsiteY24" fmla="*/ 356559 h 905111"/>
                <a:gd name="connsiteX25" fmla="*/ 526610 w 1242473"/>
                <a:gd name="connsiteY25" fmla="*/ 309932 h 905111"/>
                <a:gd name="connsiteX26" fmla="*/ 512896 w 1242473"/>
                <a:gd name="connsiteY26" fmla="*/ 271534 h 905111"/>
                <a:gd name="connsiteX27" fmla="*/ 529354 w 1242473"/>
                <a:gd name="connsiteY27" fmla="*/ 233135 h 905111"/>
                <a:gd name="connsiteX28" fmla="*/ 529354 w 1242473"/>
                <a:gd name="connsiteY28" fmla="*/ 233135 h 905111"/>
                <a:gd name="connsiteX29" fmla="*/ 471755 w 1242473"/>
                <a:gd name="connsiteY29" fmla="*/ 175537 h 905111"/>
                <a:gd name="connsiteX30" fmla="*/ 326388 w 1242473"/>
                <a:gd name="connsiteY30" fmla="*/ 175537 h 905111"/>
                <a:gd name="connsiteX31" fmla="*/ 309932 w 1242473"/>
                <a:gd name="connsiteY31" fmla="*/ 159080 h 905111"/>
                <a:gd name="connsiteX32" fmla="*/ 309932 w 1242473"/>
                <a:gd name="connsiteY32" fmla="*/ 71312 h 905111"/>
                <a:gd name="connsiteX33" fmla="*/ 345588 w 1242473"/>
                <a:gd name="connsiteY33" fmla="*/ 35656 h 905111"/>
                <a:gd name="connsiteX34" fmla="*/ 757003 w 1242473"/>
                <a:gd name="connsiteY34" fmla="*/ 35656 h 905111"/>
                <a:gd name="connsiteX35" fmla="*/ 757003 w 1242473"/>
                <a:gd name="connsiteY35" fmla="*/ 134396 h 905111"/>
                <a:gd name="connsiteX36" fmla="*/ 831058 w 1242473"/>
                <a:gd name="connsiteY36" fmla="*/ 208450 h 905111"/>
                <a:gd name="connsiteX37" fmla="*/ 929797 w 1242473"/>
                <a:gd name="connsiteY37" fmla="*/ 208450 h 905111"/>
                <a:gd name="connsiteX38" fmla="*/ 929797 w 1242473"/>
                <a:gd name="connsiteY38" fmla="*/ 263305 h 905111"/>
                <a:gd name="connsiteX39" fmla="*/ 948997 w 1242473"/>
                <a:gd name="connsiteY39" fmla="*/ 282505 h 905111"/>
                <a:gd name="connsiteX40" fmla="*/ 968197 w 1242473"/>
                <a:gd name="connsiteY40" fmla="*/ 263305 h 905111"/>
                <a:gd name="connsiteX41" fmla="*/ 968197 w 1242473"/>
                <a:gd name="connsiteY41" fmla="*/ 208450 h 905111"/>
                <a:gd name="connsiteX42" fmla="*/ 951739 w 1242473"/>
                <a:gd name="connsiteY42" fmla="*/ 170052 h 905111"/>
                <a:gd name="connsiteX43" fmla="*/ 798145 w 1242473"/>
                <a:gd name="connsiteY43" fmla="*/ 16457 h 905111"/>
                <a:gd name="connsiteX44" fmla="*/ 759745 w 1242473"/>
                <a:gd name="connsiteY44" fmla="*/ 0 h 905111"/>
                <a:gd name="connsiteX45" fmla="*/ 345588 w 1242473"/>
                <a:gd name="connsiteY45" fmla="*/ 0 h 905111"/>
                <a:gd name="connsiteX46" fmla="*/ 271533 w 1242473"/>
                <a:gd name="connsiteY46" fmla="*/ 74055 h 905111"/>
                <a:gd name="connsiteX47" fmla="*/ 271533 w 1242473"/>
                <a:gd name="connsiteY47" fmla="*/ 120682 h 905111"/>
                <a:gd name="connsiteX48" fmla="*/ 137138 w 1242473"/>
                <a:gd name="connsiteY48" fmla="*/ 208450 h 905111"/>
                <a:gd name="connsiteX49" fmla="*/ 120681 w 1242473"/>
                <a:gd name="connsiteY49" fmla="*/ 208450 h 905111"/>
                <a:gd name="connsiteX50" fmla="*/ 76797 w 1242473"/>
                <a:gd name="connsiteY50" fmla="*/ 181022 h 905111"/>
                <a:gd name="connsiteX51" fmla="*/ 52112 w 1242473"/>
                <a:gd name="connsiteY51" fmla="*/ 181022 h 905111"/>
                <a:gd name="connsiteX52" fmla="*/ 0 w 1242473"/>
                <a:gd name="connsiteY52" fmla="*/ 233135 h 905111"/>
                <a:gd name="connsiteX53" fmla="*/ 0 w 1242473"/>
                <a:gd name="connsiteY53" fmla="*/ 455299 h 905111"/>
                <a:gd name="connsiteX54" fmla="*/ 52112 w 1242473"/>
                <a:gd name="connsiteY54" fmla="*/ 507411 h 905111"/>
                <a:gd name="connsiteX55" fmla="*/ 76797 w 1242473"/>
                <a:gd name="connsiteY55" fmla="*/ 507411 h 905111"/>
                <a:gd name="connsiteX56" fmla="*/ 123425 w 1242473"/>
                <a:gd name="connsiteY56" fmla="*/ 479983 h 905111"/>
                <a:gd name="connsiteX57" fmla="*/ 167308 w 1242473"/>
                <a:gd name="connsiteY57" fmla="*/ 479983 h 905111"/>
                <a:gd name="connsiteX58" fmla="*/ 241363 w 1242473"/>
                <a:gd name="connsiteY58" fmla="*/ 504669 h 905111"/>
                <a:gd name="connsiteX59" fmla="*/ 241363 w 1242473"/>
                <a:gd name="connsiteY59" fmla="*/ 504669 h 905111"/>
                <a:gd name="connsiteX60" fmla="*/ 274277 w 1242473"/>
                <a:gd name="connsiteY60" fmla="*/ 512897 h 905111"/>
                <a:gd name="connsiteX61" fmla="*/ 274277 w 1242473"/>
                <a:gd name="connsiteY61" fmla="*/ 831057 h 905111"/>
                <a:gd name="connsiteX62" fmla="*/ 348330 w 1242473"/>
                <a:gd name="connsiteY62" fmla="*/ 905112 h 905111"/>
                <a:gd name="connsiteX63" fmla="*/ 896884 w 1242473"/>
                <a:gd name="connsiteY63" fmla="*/ 905112 h 905111"/>
                <a:gd name="connsiteX64" fmla="*/ 959969 w 1242473"/>
                <a:gd name="connsiteY64" fmla="*/ 866713 h 905111"/>
                <a:gd name="connsiteX65" fmla="*/ 1055965 w 1242473"/>
                <a:gd name="connsiteY65" fmla="*/ 833800 h 905111"/>
                <a:gd name="connsiteX66" fmla="*/ 1119049 w 1242473"/>
                <a:gd name="connsiteY66" fmla="*/ 831057 h 905111"/>
                <a:gd name="connsiteX67" fmla="*/ 1165676 w 1242473"/>
                <a:gd name="connsiteY67" fmla="*/ 858485 h 905111"/>
                <a:gd name="connsiteX68" fmla="*/ 1190360 w 1242473"/>
                <a:gd name="connsiteY68" fmla="*/ 858485 h 905111"/>
                <a:gd name="connsiteX69" fmla="*/ 1242473 w 1242473"/>
                <a:gd name="connsiteY69" fmla="*/ 806372 h 905111"/>
                <a:gd name="connsiteX70" fmla="*/ 1242473 w 1242473"/>
                <a:gd name="connsiteY70" fmla="*/ 584208 h 905111"/>
                <a:gd name="connsiteX71" fmla="*/ 1184874 w 1242473"/>
                <a:gd name="connsiteY71" fmla="*/ 532096 h 905111"/>
                <a:gd name="connsiteX72" fmla="*/ 1184874 w 1242473"/>
                <a:gd name="connsiteY72" fmla="*/ 532096 h 905111"/>
                <a:gd name="connsiteX73" fmla="*/ 792659 w 1242473"/>
                <a:gd name="connsiteY73" fmla="*/ 139881 h 905111"/>
                <a:gd name="connsiteX74" fmla="*/ 792659 w 1242473"/>
                <a:gd name="connsiteY74" fmla="*/ 65827 h 905111"/>
                <a:gd name="connsiteX75" fmla="*/ 902369 w 1242473"/>
                <a:gd name="connsiteY75" fmla="*/ 175537 h 905111"/>
                <a:gd name="connsiteX76" fmla="*/ 828314 w 1242473"/>
                <a:gd name="connsiteY76" fmla="*/ 175537 h 905111"/>
                <a:gd name="connsiteX77" fmla="*/ 792659 w 1242473"/>
                <a:gd name="connsiteY77" fmla="*/ 139881 h 905111"/>
                <a:gd name="connsiteX78" fmla="*/ 792659 w 1242473"/>
                <a:gd name="connsiteY78" fmla="*/ 139881 h 905111"/>
                <a:gd name="connsiteX79" fmla="*/ 164566 w 1242473"/>
                <a:gd name="connsiteY79" fmla="*/ 441585 h 905111"/>
                <a:gd name="connsiteX80" fmla="*/ 126167 w 1242473"/>
                <a:gd name="connsiteY80" fmla="*/ 441585 h 905111"/>
                <a:gd name="connsiteX81" fmla="*/ 126167 w 1242473"/>
                <a:gd name="connsiteY81" fmla="*/ 359302 h 905111"/>
                <a:gd name="connsiteX82" fmla="*/ 106967 w 1242473"/>
                <a:gd name="connsiteY82" fmla="*/ 340103 h 905111"/>
                <a:gd name="connsiteX83" fmla="*/ 87767 w 1242473"/>
                <a:gd name="connsiteY83" fmla="*/ 359302 h 905111"/>
                <a:gd name="connsiteX84" fmla="*/ 87767 w 1242473"/>
                <a:gd name="connsiteY84" fmla="*/ 455299 h 905111"/>
                <a:gd name="connsiteX85" fmla="*/ 87767 w 1242473"/>
                <a:gd name="connsiteY85" fmla="*/ 458042 h 905111"/>
                <a:gd name="connsiteX86" fmla="*/ 87767 w 1242473"/>
                <a:gd name="connsiteY86" fmla="*/ 458042 h 905111"/>
                <a:gd name="connsiteX87" fmla="*/ 74053 w 1242473"/>
                <a:gd name="connsiteY87" fmla="*/ 471755 h 905111"/>
                <a:gd name="connsiteX88" fmla="*/ 49369 w 1242473"/>
                <a:gd name="connsiteY88" fmla="*/ 471755 h 905111"/>
                <a:gd name="connsiteX89" fmla="*/ 35656 w 1242473"/>
                <a:gd name="connsiteY89" fmla="*/ 458042 h 905111"/>
                <a:gd name="connsiteX90" fmla="*/ 35656 w 1242473"/>
                <a:gd name="connsiteY90" fmla="*/ 235878 h 905111"/>
                <a:gd name="connsiteX91" fmla="*/ 49369 w 1242473"/>
                <a:gd name="connsiteY91" fmla="*/ 222164 h 905111"/>
                <a:gd name="connsiteX92" fmla="*/ 74053 w 1242473"/>
                <a:gd name="connsiteY92" fmla="*/ 222164 h 905111"/>
                <a:gd name="connsiteX93" fmla="*/ 87767 w 1242473"/>
                <a:gd name="connsiteY93" fmla="*/ 235878 h 905111"/>
                <a:gd name="connsiteX94" fmla="*/ 87767 w 1242473"/>
                <a:gd name="connsiteY94" fmla="*/ 277019 h 905111"/>
                <a:gd name="connsiteX95" fmla="*/ 106967 w 1242473"/>
                <a:gd name="connsiteY95" fmla="*/ 296218 h 905111"/>
                <a:gd name="connsiteX96" fmla="*/ 126167 w 1242473"/>
                <a:gd name="connsiteY96" fmla="*/ 277019 h 905111"/>
                <a:gd name="connsiteX97" fmla="*/ 126167 w 1242473"/>
                <a:gd name="connsiteY97" fmla="*/ 246849 h 905111"/>
                <a:gd name="connsiteX98" fmla="*/ 137138 w 1242473"/>
                <a:gd name="connsiteY98" fmla="*/ 246849 h 905111"/>
                <a:gd name="connsiteX99" fmla="*/ 271533 w 1242473"/>
                <a:gd name="connsiteY99" fmla="*/ 159080 h 905111"/>
                <a:gd name="connsiteX100" fmla="*/ 271533 w 1242473"/>
                <a:gd name="connsiteY100" fmla="*/ 161823 h 905111"/>
                <a:gd name="connsiteX101" fmla="*/ 323646 w 1242473"/>
                <a:gd name="connsiteY101" fmla="*/ 213936 h 905111"/>
                <a:gd name="connsiteX102" fmla="*/ 469013 w 1242473"/>
                <a:gd name="connsiteY102" fmla="*/ 213936 h 905111"/>
                <a:gd name="connsiteX103" fmla="*/ 488212 w 1242473"/>
                <a:gd name="connsiteY103" fmla="*/ 233135 h 905111"/>
                <a:gd name="connsiteX104" fmla="*/ 488212 w 1242473"/>
                <a:gd name="connsiteY104" fmla="*/ 233135 h 905111"/>
                <a:gd name="connsiteX105" fmla="*/ 488212 w 1242473"/>
                <a:gd name="connsiteY105" fmla="*/ 233135 h 905111"/>
                <a:gd name="connsiteX106" fmla="*/ 469013 w 1242473"/>
                <a:gd name="connsiteY106" fmla="*/ 252334 h 905111"/>
                <a:gd name="connsiteX107" fmla="*/ 469013 w 1242473"/>
                <a:gd name="connsiteY107" fmla="*/ 252334 h 905111"/>
                <a:gd name="connsiteX108" fmla="*/ 469013 w 1242473"/>
                <a:gd name="connsiteY108" fmla="*/ 252334 h 905111"/>
                <a:gd name="connsiteX109" fmla="*/ 326388 w 1242473"/>
                <a:gd name="connsiteY109" fmla="*/ 252334 h 905111"/>
                <a:gd name="connsiteX110" fmla="*/ 307189 w 1242473"/>
                <a:gd name="connsiteY110" fmla="*/ 271534 h 905111"/>
                <a:gd name="connsiteX111" fmla="*/ 326388 w 1242473"/>
                <a:gd name="connsiteY111" fmla="*/ 290733 h 905111"/>
                <a:gd name="connsiteX112" fmla="*/ 469013 w 1242473"/>
                <a:gd name="connsiteY112" fmla="*/ 290733 h 905111"/>
                <a:gd name="connsiteX113" fmla="*/ 488212 w 1242473"/>
                <a:gd name="connsiteY113" fmla="*/ 309932 h 905111"/>
                <a:gd name="connsiteX114" fmla="*/ 469013 w 1242473"/>
                <a:gd name="connsiteY114" fmla="*/ 329131 h 905111"/>
                <a:gd name="connsiteX115" fmla="*/ 329132 w 1242473"/>
                <a:gd name="connsiteY115" fmla="*/ 329131 h 905111"/>
                <a:gd name="connsiteX116" fmla="*/ 309932 w 1242473"/>
                <a:gd name="connsiteY116" fmla="*/ 348331 h 905111"/>
                <a:gd name="connsiteX117" fmla="*/ 329132 w 1242473"/>
                <a:gd name="connsiteY117" fmla="*/ 367530 h 905111"/>
                <a:gd name="connsiteX118" fmla="*/ 452557 w 1242473"/>
                <a:gd name="connsiteY118" fmla="*/ 367530 h 905111"/>
                <a:gd name="connsiteX119" fmla="*/ 471755 w 1242473"/>
                <a:gd name="connsiteY119" fmla="*/ 386730 h 905111"/>
                <a:gd name="connsiteX120" fmla="*/ 452557 w 1242473"/>
                <a:gd name="connsiteY120" fmla="*/ 405929 h 905111"/>
                <a:gd name="connsiteX121" fmla="*/ 329132 w 1242473"/>
                <a:gd name="connsiteY121" fmla="*/ 405929 h 905111"/>
                <a:gd name="connsiteX122" fmla="*/ 309932 w 1242473"/>
                <a:gd name="connsiteY122" fmla="*/ 425128 h 905111"/>
                <a:gd name="connsiteX123" fmla="*/ 329132 w 1242473"/>
                <a:gd name="connsiteY123" fmla="*/ 444328 h 905111"/>
                <a:gd name="connsiteX124" fmla="*/ 436099 w 1242473"/>
                <a:gd name="connsiteY124" fmla="*/ 444328 h 905111"/>
                <a:gd name="connsiteX125" fmla="*/ 455299 w 1242473"/>
                <a:gd name="connsiteY125" fmla="*/ 463527 h 905111"/>
                <a:gd name="connsiteX126" fmla="*/ 436099 w 1242473"/>
                <a:gd name="connsiteY126" fmla="*/ 482726 h 905111"/>
                <a:gd name="connsiteX127" fmla="*/ 252333 w 1242473"/>
                <a:gd name="connsiteY127" fmla="*/ 469013 h 905111"/>
                <a:gd name="connsiteX128" fmla="*/ 164566 w 1242473"/>
                <a:gd name="connsiteY128" fmla="*/ 441585 h 905111"/>
                <a:gd name="connsiteX129" fmla="*/ 164566 w 1242473"/>
                <a:gd name="connsiteY129" fmla="*/ 441585 h 905111"/>
                <a:gd name="connsiteX130" fmla="*/ 1039508 w 1242473"/>
                <a:gd name="connsiteY130" fmla="*/ 798144 h 905111"/>
                <a:gd name="connsiteX131" fmla="*/ 965453 w 1242473"/>
                <a:gd name="connsiteY131" fmla="*/ 825572 h 905111"/>
                <a:gd name="connsiteX132" fmla="*/ 965453 w 1242473"/>
                <a:gd name="connsiteY132" fmla="*/ 713118 h 905111"/>
                <a:gd name="connsiteX133" fmla="*/ 1020308 w 1242473"/>
                <a:gd name="connsiteY133" fmla="*/ 735060 h 905111"/>
                <a:gd name="connsiteX134" fmla="*/ 1039508 w 1242473"/>
                <a:gd name="connsiteY134" fmla="*/ 715861 h 905111"/>
                <a:gd name="connsiteX135" fmla="*/ 1020308 w 1242473"/>
                <a:gd name="connsiteY135" fmla="*/ 696662 h 905111"/>
                <a:gd name="connsiteX136" fmla="*/ 979167 w 1242473"/>
                <a:gd name="connsiteY136" fmla="*/ 671977 h 905111"/>
                <a:gd name="connsiteX137" fmla="*/ 916083 w 1242473"/>
                <a:gd name="connsiteY137" fmla="*/ 633578 h 905111"/>
                <a:gd name="connsiteX138" fmla="*/ 828314 w 1242473"/>
                <a:gd name="connsiteY138" fmla="*/ 633578 h 905111"/>
                <a:gd name="connsiteX139" fmla="*/ 803631 w 1242473"/>
                <a:gd name="connsiteY139" fmla="*/ 608894 h 905111"/>
                <a:gd name="connsiteX140" fmla="*/ 828314 w 1242473"/>
                <a:gd name="connsiteY140" fmla="*/ 584208 h 905111"/>
                <a:gd name="connsiteX141" fmla="*/ 888656 w 1242473"/>
                <a:gd name="connsiteY141" fmla="*/ 584208 h 905111"/>
                <a:gd name="connsiteX142" fmla="*/ 965453 w 1242473"/>
                <a:gd name="connsiteY142" fmla="*/ 507411 h 905111"/>
                <a:gd name="connsiteX143" fmla="*/ 1097107 w 1242473"/>
                <a:gd name="connsiteY143" fmla="*/ 595180 h 905111"/>
                <a:gd name="connsiteX144" fmla="*/ 1108077 w 1242473"/>
                <a:gd name="connsiteY144" fmla="*/ 595180 h 905111"/>
                <a:gd name="connsiteX145" fmla="*/ 1108077 w 1242473"/>
                <a:gd name="connsiteY145" fmla="*/ 789916 h 905111"/>
                <a:gd name="connsiteX146" fmla="*/ 1039508 w 1242473"/>
                <a:gd name="connsiteY146" fmla="*/ 798144 h 905111"/>
                <a:gd name="connsiteX147" fmla="*/ 1039508 w 1242473"/>
                <a:gd name="connsiteY147" fmla="*/ 798144 h 905111"/>
                <a:gd name="connsiteX148" fmla="*/ 1201332 w 1242473"/>
                <a:gd name="connsiteY148" fmla="*/ 806372 h 905111"/>
                <a:gd name="connsiteX149" fmla="*/ 1187618 w 1242473"/>
                <a:gd name="connsiteY149" fmla="*/ 820086 h 905111"/>
                <a:gd name="connsiteX150" fmla="*/ 1162932 w 1242473"/>
                <a:gd name="connsiteY150" fmla="*/ 820086 h 905111"/>
                <a:gd name="connsiteX151" fmla="*/ 1149219 w 1242473"/>
                <a:gd name="connsiteY151" fmla="*/ 806372 h 905111"/>
                <a:gd name="connsiteX152" fmla="*/ 1149219 w 1242473"/>
                <a:gd name="connsiteY152" fmla="*/ 806372 h 905111"/>
                <a:gd name="connsiteX153" fmla="*/ 1149219 w 1242473"/>
                <a:gd name="connsiteY153" fmla="*/ 803629 h 905111"/>
                <a:gd name="connsiteX154" fmla="*/ 1149219 w 1242473"/>
                <a:gd name="connsiteY154" fmla="*/ 581466 h 905111"/>
                <a:gd name="connsiteX155" fmla="*/ 1162932 w 1242473"/>
                <a:gd name="connsiteY155" fmla="*/ 567752 h 905111"/>
                <a:gd name="connsiteX156" fmla="*/ 1187618 w 1242473"/>
                <a:gd name="connsiteY156" fmla="*/ 567752 h 905111"/>
                <a:gd name="connsiteX157" fmla="*/ 1201332 w 1242473"/>
                <a:gd name="connsiteY157" fmla="*/ 581466 h 905111"/>
                <a:gd name="connsiteX158" fmla="*/ 1201332 w 1242473"/>
                <a:gd name="connsiteY158" fmla="*/ 806372 h 90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242473" h="905111">
                  <a:moveTo>
                    <a:pt x="1184874" y="532096"/>
                  </a:moveTo>
                  <a:lnTo>
                    <a:pt x="1160190" y="532096"/>
                  </a:lnTo>
                  <a:cubicBezTo>
                    <a:pt x="1140991" y="532096"/>
                    <a:pt x="1124535" y="543067"/>
                    <a:pt x="1116305" y="559524"/>
                  </a:cubicBezTo>
                  <a:lnTo>
                    <a:pt x="1099849" y="559524"/>
                  </a:lnTo>
                  <a:cubicBezTo>
                    <a:pt x="1047736" y="559524"/>
                    <a:pt x="1055965" y="488212"/>
                    <a:pt x="968197" y="471755"/>
                  </a:cubicBezTo>
                  <a:lnTo>
                    <a:pt x="968197" y="348331"/>
                  </a:lnTo>
                  <a:cubicBezTo>
                    <a:pt x="968197" y="337360"/>
                    <a:pt x="959969" y="329131"/>
                    <a:pt x="948997" y="329131"/>
                  </a:cubicBezTo>
                  <a:cubicBezTo>
                    <a:pt x="938025" y="329131"/>
                    <a:pt x="929797" y="337360"/>
                    <a:pt x="929797" y="348331"/>
                  </a:cubicBezTo>
                  <a:lnTo>
                    <a:pt x="929797" y="507411"/>
                  </a:lnTo>
                  <a:cubicBezTo>
                    <a:pt x="929797" y="529353"/>
                    <a:pt x="910597" y="548552"/>
                    <a:pt x="888656" y="548552"/>
                  </a:cubicBezTo>
                  <a:lnTo>
                    <a:pt x="828314" y="548552"/>
                  </a:lnTo>
                  <a:cubicBezTo>
                    <a:pt x="795403" y="548552"/>
                    <a:pt x="767975" y="575980"/>
                    <a:pt x="767975" y="608894"/>
                  </a:cubicBezTo>
                  <a:cubicBezTo>
                    <a:pt x="767975" y="641807"/>
                    <a:pt x="795403" y="669234"/>
                    <a:pt x="828314" y="669234"/>
                  </a:cubicBezTo>
                  <a:lnTo>
                    <a:pt x="916083" y="669234"/>
                  </a:lnTo>
                  <a:cubicBezTo>
                    <a:pt x="921569" y="669234"/>
                    <a:pt x="924311" y="669234"/>
                    <a:pt x="929797" y="671977"/>
                  </a:cubicBezTo>
                  <a:lnTo>
                    <a:pt x="929797" y="831057"/>
                  </a:lnTo>
                  <a:cubicBezTo>
                    <a:pt x="929797" y="850256"/>
                    <a:pt x="913341" y="866713"/>
                    <a:pt x="894142" y="866713"/>
                  </a:cubicBezTo>
                  <a:lnTo>
                    <a:pt x="345588" y="866713"/>
                  </a:lnTo>
                  <a:cubicBezTo>
                    <a:pt x="326388" y="866713"/>
                    <a:pt x="309932" y="850256"/>
                    <a:pt x="309932" y="831057"/>
                  </a:cubicBezTo>
                  <a:lnTo>
                    <a:pt x="309932" y="518382"/>
                  </a:lnTo>
                  <a:cubicBezTo>
                    <a:pt x="334616" y="521125"/>
                    <a:pt x="389472" y="521125"/>
                    <a:pt x="436099" y="521125"/>
                  </a:cubicBezTo>
                  <a:cubicBezTo>
                    <a:pt x="466270" y="521125"/>
                    <a:pt x="493698" y="496440"/>
                    <a:pt x="493698" y="463527"/>
                  </a:cubicBezTo>
                  <a:cubicBezTo>
                    <a:pt x="493698" y="452556"/>
                    <a:pt x="490954" y="441585"/>
                    <a:pt x="485468" y="433357"/>
                  </a:cubicBezTo>
                  <a:cubicBezTo>
                    <a:pt x="499182" y="422386"/>
                    <a:pt x="510154" y="405929"/>
                    <a:pt x="510154" y="386730"/>
                  </a:cubicBezTo>
                  <a:cubicBezTo>
                    <a:pt x="510154" y="375759"/>
                    <a:pt x="507412" y="367530"/>
                    <a:pt x="501926" y="356559"/>
                  </a:cubicBezTo>
                  <a:cubicBezTo>
                    <a:pt x="518382" y="345588"/>
                    <a:pt x="526610" y="329131"/>
                    <a:pt x="526610" y="309932"/>
                  </a:cubicBezTo>
                  <a:cubicBezTo>
                    <a:pt x="526610" y="296218"/>
                    <a:pt x="521126" y="282505"/>
                    <a:pt x="512896" y="271534"/>
                  </a:cubicBezTo>
                  <a:cubicBezTo>
                    <a:pt x="523868" y="260562"/>
                    <a:pt x="529354" y="246849"/>
                    <a:pt x="529354" y="233135"/>
                  </a:cubicBezTo>
                  <a:cubicBezTo>
                    <a:pt x="529354" y="233135"/>
                    <a:pt x="529354" y="233135"/>
                    <a:pt x="529354" y="233135"/>
                  </a:cubicBezTo>
                  <a:cubicBezTo>
                    <a:pt x="529354" y="202965"/>
                    <a:pt x="504668" y="175537"/>
                    <a:pt x="471755" y="175537"/>
                  </a:cubicBezTo>
                  <a:lnTo>
                    <a:pt x="326388" y="175537"/>
                  </a:lnTo>
                  <a:cubicBezTo>
                    <a:pt x="318160" y="175537"/>
                    <a:pt x="309932" y="167309"/>
                    <a:pt x="309932" y="159080"/>
                  </a:cubicBezTo>
                  <a:cubicBezTo>
                    <a:pt x="309932" y="150852"/>
                    <a:pt x="309932" y="191993"/>
                    <a:pt x="309932" y="71312"/>
                  </a:cubicBezTo>
                  <a:cubicBezTo>
                    <a:pt x="309932" y="52113"/>
                    <a:pt x="326388" y="35656"/>
                    <a:pt x="345588" y="35656"/>
                  </a:cubicBezTo>
                  <a:lnTo>
                    <a:pt x="757003" y="35656"/>
                  </a:lnTo>
                  <a:lnTo>
                    <a:pt x="757003" y="134396"/>
                  </a:lnTo>
                  <a:cubicBezTo>
                    <a:pt x="757003" y="175537"/>
                    <a:pt x="789917" y="208450"/>
                    <a:pt x="831058" y="208450"/>
                  </a:cubicBezTo>
                  <a:lnTo>
                    <a:pt x="929797" y="208450"/>
                  </a:lnTo>
                  <a:lnTo>
                    <a:pt x="929797" y="263305"/>
                  </a:lnTo>
                  <a:cubicBezTo>
                    <a:pt x="929797" y="274276"/>
                    <a:pt x="938025" y="282505"/>
                    <a:pt x="948997" y="282505"/>
                  </a:cubicBezTo>
                  <a:cubicBezTo>
                    <a:pt x="959969" y="282505"/>
                    <a:pt x="968197" y="274276"/>
                    <a:pt x="968197" y="263305"/>
                  </a:cubicBezTo>
                  <a:lnTo>
                    <a:pt x="968197" y="208450"/>
                  </a:lnTo>
                  <a:cubicBezTo>
                    <a:pt x="968197" y="194736"/>
                    <a:pt x="962711" y="181022"/>
                    <a:pt x="951739" y="170052"/>
                  </a:cubicBezTo>
                  <a:lnTo>
                    <a:pt x="798145" y="16457"/>
                  </a:lnTo>
                  <a:cubicBezTo>
                    <a:pt x="789917" y="8228"/>
                    <a:pt x="776203" y="0"/>
                    <a:pt x="759745" y="0"/>
                  </a:cubicBezTo>
                  <a:lnTo>
                    <a:pt x="345588" y="0"/>
                  </a:lnTo>
                  <a:cubicBezTo>
                    <a:pt x="304447" y="0"/>
                    <a:pt x="271533" y="32913"/>
                    <a:pt x="271533" y="74055"/>
                  </a:cubicBezTo>
                  <a:lnTo>
                    <a:pt x="271533" y="120682"/>
                  </a:lnTo>
                  <a:cubicBezTo>
                    <a:pt x="183764" y="137138"/>
                    <a:pt x="189250" y="208450"/>
                    <a:pt x="137138" y="208450"/>
                  </a:cubicBezTo>
                  <a:lnTo>
                    <a:pt x="120681" y="208450"/>
                  </a:lnTo>
                  <a:cubicBezTo>
                    <a:pt x="112453" y="191993"/>
                    <a:pt x="95997" y="181022"/>
                    <a:pt x="76797" y="181022"/>
                  </a:cubicBezTo>
                  <a:lnTo>
                    <a:pt x="52112" y="181022"/>
                  </a:lnTo>
                  <a:cubicBezTo>
                    <a:pt x="24684" y="181022"/>
                    <a:pt x="0" y="202965"/>
                    <a:pt x="0" y="233135"/>
                  </a:cubicBezTo>
                  <a:lnTo>
                    <a:pt x="0" y="455299"/>
                  </a:lnTo>
                  <a:cubicBezTo>
                    <a:pt x="0" y="482726"/>
                    <a:pt x="21942" y="507411"/>
                    <a:pt x="52112" y="507411"/>
                  </a:cubicBezTo>
                  <a:lnTo>
                    <a:pt x="76797" y="507411"/>
                  </a:lnTo>
                  <a:cubicBezTo>
                    <a:pt x="95997" y="507411"/>
                    <a:pt x="115195" y="496440"/>
                    <a:pt x="123425" y="479983"/>
                  </a:cubicBezTo>
                  <a:lnTo>
                    <a:pt x="167308" y="479983"/>
                  </a:lnTo>
                  <a:cubicBezTo>
                    <a:pt x="183764" y="479983"/>
                    <a:pt x="189250" y="485469"/>
                    <a:pt x="241363" y="504669"/>
                  </a:cubicBezTo>
                  <a:cubicBezTo>
                    <a:pt x="241363" y="504669"/>
                    <a:pt x="241363" y="504669"/>
                    <a:pt x="241363" y="504669"/>
                  </a:cubicBezTo>
                  <a:cubicBezTo>
                    <a:pt x="252333" y="507411"/>
                    <a:pt x="263305" y="512897"/>
                    <a:pt x="274277" y="512897"/>
                  </a:cubicBezTo>
                  <a:lnTo>
                    <a:pt x="274277" y="831057"/>
                  </a:lnTo>
                  <a:cubicBezTo>
                    <a:pt x="274277" y="872198"/>
                    <a:pt x="307189" y="905112"/>
                    <a:pt x="348330" y="905112"/>
                  </a:cubicBezTo>
                  <a:lnTo>
                    <a:pt x="896884" y="905112"/>
                  </a:lnTo>
                  <a:cubicBezTo>
                    <a:pt x="924311" y="905112"/>
                    <a:pt x="948997" y="888655"/>
                    <a:pt x="959969" y="866713"/>
                  </a:cubicBezTo>
                  <a:cubicBezTo>
                    <a:pt x="1001110" y="858485"/>
                    <a:pt x="1017566" y="847514"/>
                    <a:pt x="1055965" y="833800"/>
                  </a:cubicBezTo>
                  <a:cubicBezTo>
                    <a:pt x="1069679" y="828315"/>
                    <a:pt x="1077907" y="831057"/>
                    <a:pt x="1119049" y="831057"/>
                  </a:cubicBezTo>
                  <a:cubicBezTo>
                    <a:pt x="1127277" y="847514"/>
                    <a:pt x="1143733" y="858485"/>
                    <a:pt x="1165676" y="858485"/>
                  </a:cubicBezTo>
                  <a:lnTo>
                    <a:pt x="1190360" y="858485"/>
                  </a:lnTo>
                  <a:cubicBezTo>
                    <a:pt x="1217788" y="858485"/>
                    <a:pt x="1242473" y="836542"/>
                    <a:pt x="1242473" y="806372"/>
                  </a:cubicBezTo>
                  <a:lnTo>
                    <a:pt x="1242473" y="584208"/>
                  </a:lnTo>
                  <a:cubicBezTo>
                    <a:pt x="1236987" y="556781"/>
                    <a:pt x="1212302" y="532096"/>
                    <a:pt x="1184874" y="532096"/>
                  </a:cubicBezTo>
                  <a:lnTo>
                    <a:pt x="1184874" y="532096"/>
                  </a:lnTo>
                  <a:close/>
                  <a:moveTo>
                    <a:pt x="792659" y="139881"/>
                  </a:moveTo>
                  <a:lnTo>
                    <a:pt x="792659" y="65827"/>
                  </a:lnTo>
                  <a:cubicBezTo>
                    <a:pt x="809116" y="82283"/>
                    <a:pt x="885914" y="159080"/>
                    <a:pt x="902369" y="175537"/>
                  </a:cubicBezTo>
                  <a:lnTo>
                    <a:pt x="828314" y="175537"/>
                  </a:lnTo>
                  <a:cubicBezTo>
                    <a:pt x="809116" y="175537"/>
                    <a:pt x="792659" y="159080"/>
                    <a:pt x="792659" y="139881"/>
                  </a:cubicBezTo>
                  <a:lnTo>
                    <a:pt x="792659" y="139881"/>
                  </a:lnTo>
                  <a:close/>
                  <a:moveTo>
                    <a:pt x="164566" y="441585"/>
                  </a:moveTo>
                  <a:lnTo>
                    <a:pt x="126167" y="441585"/>
                  </a:lnTo>
                  <a:lnTo>
                    <a:pt x="126167" y="359302"/>
                  </a:lnTo>
                  <a:cubicBezTo>
                    <a:pt x="126167" y="348331"/>
                    <a:pt x="117939" y="340103"/>
                    <a:pt x="106967" y="340103"/>
                  </a:cubicBezTo>
                  <a:cubicBezTo>
                    <a:pt x="95997" y="340103"/>
                    <a:pt x="87767" y="348331"/>
                    <a:pt x="87767" y="359302"/>
                  </a:cubicBezTo>
                  <a:lnTo>
                    <a:pt x="87767" y="455299"/>
                  </a:lnTo>
                  <a:cubicBezTo>
                    <a:pt x="87767" y="455299"/>
                    <a:pt x="87767" y="455299"/>
                    <a:pt x="87767" y="458042"/>
                  </a:cubicBezTo>
                  <a:cubicBezTo>
                    <a:pt x="87767" y="458042"/>
                    <a:pt x="87767" y="458042"/>
                    <a:pt x="87767" y="458042"/>
                  </a:cubicBezTo>
                  <a:cubicBezTo>
                    <a:pt x="87767" y="466270"/>
                    <a:pt x="79539" y="471755"/>
                    <a:pt x="74053" y="471755"/>
                  </a:cubicBezTo>
                  <a:lnTo>
                    <a:pt x="49369" y="471755"/>
                  </a:lnTo>
                  <a:cubicBezTo>
                    <a:pt x="41142" y="471755"/>
                    <a:pt x="35656" y="466270"/>
                    <a:pt x="35656" y="458042"/>
                  </a:cubicBezTo>
                  <a:lnTo>
                    <a:pt x="35656" y="235878"/>
                  </a:lnTo>
                  <a:cubicBezTo>
                    <a:pt x="35656" y="227649"/>
                    <a:pt x="41142" y="222164"/>
                    <a:pt x="49369" y="222164"/>
                  </a:cubicBezTo>
                  <a:lnTo>
                    <a:pt x="74053" y="222164"/>
                  </a:lnTo>
                  <a:cubicBezTo>
                    <a:pt x="82283" y="222164"/>
                    <a:pt x="87767" y="227649"/>
                    <a:pt x="87767" y="235878"/>
                  </a:cubicBezTo>
                  <a:lnTo>
                    <a:pt x="87767" y="277019"/>
                  </a:lnTo>
                  <a:cubicBezTo>
                    <a:pt x="87767" y="287990"/>
                    <a:pt x="95997" y="296218"/>
                    <a:pt x="106967" y="296218"/>
                  </a:cubicBezTo>
                  <a:cubicBezTo>
                    <a:pt x="117939" y="296218"/>
                    <a:pt x="126167" y="287990"/>
                    <a:pt x="126167" y="277019"/>
                  </a:cubicBezTo>
                  <a:lnTo>
                    <a:pt x="126167" y="246849"/>
                  </a:lnTo>
                  <a:lnTo>
                    <a:pt x="137138" y="246849"/>
                  </a:lnTo>
                  <a:cubicBezTo>
                    <a:pt x="213936" y="246849"/>
                    <a:pt x="202964" y="175537"/>
                    <a:pt x="271533" y="159080"/>
                  </a:cubicBezTo>
                  <a:lnTo>
                    <a:pt x="271533" y="161823"/>
                  </a:lnTo>
                  <a:cubicBezTo>
                    <a:pt x="271533" y="191993"/>
                    <a:pt x="296219" y="213936"/>
                    <a:pt x="323646" y="213936"/>
                  </a:cubicBezTo>
                  <a:lnTo>
                    <a:pt x="469013" y="213936"/>
                  </a:lnTo>
                  <a:cubicBezTo>
                    <a:pt x="479984" y="213936"/>
                    <a:pt x="488212" y="222164"/>
                    <a:pt x="488212" y="233135"/>
                  </a:cubicBezTo>
                  <a:cubicBezTo>
                    <a:pt x="488212" y="233135"/>
                    <a:pt x="488212" y="233135"/>
                    <a:pt x="488212" y="233135"/>
                  </a:cubicBezTo>
                  <a:cubicBezTo>
                    <a:pt x="488212" y="233135"/>
                    <a:pt x="488212" y="233135"/>
                    <a:pt x="488212" y="233135"/>
                  </a:cubicBezTo>
                  <a:cubicBezTo>
                    <a:pt x="488212" y="244106"/>
                    <a:pt x="479984" y="252334"/>
                    <a:pt x="469013" y="252334"/>
                  </a:cubicBezTo>
                  <a:lnTo>
                    <a:pt x="469013" y="252334"/>
                  </a:lnTo>
                  <a:cubicBezTo>
                    <a:pt x="469013" y="252334"/>
                    <a:pt x="469013" y="252334"/>
                    <a:pt x="469013" y="252334"/>
                  </a:cubicBezTo>
                  <a:cubicBezTo>
                    <a:pt x="466270" y="252334"/>
                    <a:pt x="477241" y="252334"/>
                    <a:pt x="326388" y="252334"/>
                  </a:cubicBezTo>
                  <a:cubicBezTo>
                    <a:pt x="315418" y="252334"/>
                    <a:pt x="307189" y="260562"/>
                    <a:pt x="307189" y="271534"/>
                  </a:cubicBezTo>
                  <a:cubicBezTo>
                    <a:pt x="307189" y="282505"/>
                    <a:pt x="315418" y="290733"/>
                    <a:pt x="326388" y="290733"/>
                  </a:cubicBezTo>
                  <a:cubicBezTo>
                    <a:pt x="362044" y="290733"/>
                    <a:pt x="466270" y="290733"/>
                    <a:pt x="469013" y="290733"/>
                  </a:cubicBezTo>
                  <a:cubicBezTo>
                    <a:pt x="479984" y="290733"/>
                    <a:pt x="488212" y="298961"/>
                    <a:pt x="488212" y="309932"/>
                  </a:cubicBezTo>
                  <a:cubicBezTo>
                    <a:pt x="488212" y="320904"/>
                    <a:pt x="479984" y="329131"/>
                    <a:pt x="469013" y="329131"/>
                  </a:cubicBezTo>
                  <a:cubicBezTo>
                    <a:pt x="438843" y="329131"/>
                    <a:pt x="359302" y="329131"/>
                    <a:pt x="329132" y="329131"/>
                  </a:cubicBezTo>
                  <a:cubicBezTo>
                    <a:pt x="318160" y="329131"/>
                    <a:pt x="309932" y="337360"/>
                    <a:pt x="309932" y="348331"/>
                  </a:cubicBezTo>
                  <a:cubicBezTo>
                    <a:pt x="309932" y="359302"/>
                    <a:pt x="318160" y="367530"/>
                    <a:pt x="329132" y="367530"/>
                  </a:cubicBezTo>
                  <a:lnTo>
                    <a:pt x="452557" y="367530"/>
                  </a:lnTo>
                  <a:cubicBezTo>
                    <a:pt x="463527" y="367530"/>
                    <a:pt x="471755" y="375759"/>
                    <a:pt x="471755" y="386730"/>
                  </a:cubicBezTo>
                  <a:cubicBezTo>
                    <a:pt x="471755" y="397701"/>
                    <a:pt x="463527" y="405929"/>
                    <a:pt x="452557" y="405929"/>
                  </a:cubicBezTo>
                  <a:cubicBezTo>
                    <a:pt x="425129" y="405929"/>
                    <a:pt x="373016" y="405929"/>
                    <a:pt x="329132" y="405929"/>
                  </a:cubicBezTo>
                  <a:cubicBezTo>
                    <a:pt x="318160" y="405929"/>
                    <a:pt x="309932" y="414157"/>
                    <a:pt x="309932" y="425128"/>
                  </a:cubicBezTo>
                  <a:cubicBezTo>
                    <a:pt x="309932" y="436099"/>
                    <a:pt x="318160" y="444328"/>
                    <a:pt x="329132" y="444328"/>
                  </a:cubicBezTo>
                  <a:lnTo>
                    <a:pt x="436099" y="444328"/>
                  </a:lnTo>
                  <a:cubicBezTo>
                    <a:pt x="447071" y="444328"/>
                    <a:pt x="455299" y="452556"/>
                    <a:pt x="455299" y="463527"/>
                  </a:cubicBezTo>
                  <a:cubicBezTo>
                    <a:pt x="455299" y="474498"/>
                    <a:pt x="447071" y="482726"/>
                    <a:pt x="436099" y="482726"/>
                  </a:cubicBezTo>
                  <a:cubicBezTo>
                    <a:pt x="334616" y="482726"/>
                    <a:pt x="301704" y="485469"/>
                    <a:pt x="252333" y="469013"/>
                  </a:cubicBezTo>
                  <a:cubicBezTo>
                    <a:pt x="202964" y="452556"/>
                    <a:pt x="191994" y="441585"/>
                    <a:pt x="164566" y="441585"/>
                  </a:cubicBezTo>
                  <a:lnTo>
                    <a:pt x="164566" y="441585"/>
                  </a:lnTo>
                  <a:close/>
                  <a:moveTo>
                    <a:pt x="1039508" y="798144"/>
                  </a:moveTo>
                  <a:cubicBezTo>
                    <a:pt x="995624" y="814601"/>
                    <a:pt x="990138" y="820086"/>
                    <a:pt x="965453" y="825572"/>
                  </a:cubicBezTo>
                  <a:lnTo>
                    <a:pt x="965453" y="713118"/>
                  </a:lnTo>
                  <a:cubicBezTo>
                    <a:pt x="979167" y="726832"/>
                    <a:pt x="1001110" y="735060"/>
                    <a:pt x="1020308" y="735060"/>
                  </a:cubicBezTo>
                  <a:cubicBezTo>
                    <a:pt x="1031280" y="735060"/>
                    <a:pt x="1039508" y="726832"/>
                    <a:pt x="1039508" y="715861"/>
                  </a:cubicBezTo>
                  <a:cubicBezTo>
                    <a:pt x="1039508" y="704890"/>
                    <a:pt x="1031280" y="696662"/>
                    <a:pt x="1020308" y="696662"/>
                  </a:cubicBezTo>
                  <a:cubicBezTo>
                    <a:pt x="1003852" y="696662"/>
                    <a:pt x="987396" y="685691"/>
                    <a:pt x="979167" y="671977"/>
                  </a:cubicBezTo>
                  <a:cubicBezTo>
                    <a:pt x="968197" y="647292"/>
                    <a:pt x="943511" y="633578"/>
                    <a:pt x="916083" y="633578"/>
                  </a:cubicBezTo>
                  <a:lnTo>
                    <a:pt x="828314" y="633578"/>
                  </a:lnTo>
                  <a:cubicBezTo>
                    <a:pt x="814601" y="633578"/>
                    <a:pt x="803631" y="622607"/>
                    <a:pt x="803631" y="608894"/>
                  </a:cubicBezTo>
                  <a:cubicBezTo>
                    <a:pt x="803631" y="595180"/>
                    <a:pt x="814601" y="584208"/>
                    <a:pt x="828314" y="584208"/>
                  </a:cubicBezTo>
                  <a:lnTo>
                    <a:pt x="888656" y="584208"/>
                  </a:lnTo>
                  <a:cubicBezTo>
                    <a:pt x="929797" y="584208"/>
                    <a:pt x="965453" y="548552"/>
                    <a:pt x="965453" y="507411"/>
                  </a:cubicBezTo>
                  <a:cubicBezTo>
                    <a:pt x="1031280" y="523868"/>
                    <a:pt x="1023052" y="595180"/>
                    <a:pt x="1097107" y="595180"/>
                  </a:cubicBezTo>
                  <a:lnTo>
                    <a:pt x="1108077" y="595180"/>
                  </a:lnTo>
                  <a:lnTo>
                    <a:pt x="1108077" y="789916"/>
                  </a:lnTo>
                  <a:cubicBezTo>
                    <a:pt x="1077907" y="792659"/>
                    <a:pt x="1061450" y="789916"/>
                    <a:pt x="1039508" y="798144"/>
                  </a:cubicBezTo>
                  <a:lnTo>
                    <a:pt x="1039508" y="798144"/>
                  </a:lnTo>
                  <a:close/>
                  <a:moveTo>
                    <a:pt x="1201332" y="806372"/>
                  </a:moveTo>
                  <a:cubicBezTo>
                    <a:pt x="1201332" y="814601"/>
                    <a:pt x="1195846" y="820086"/>
                    <a:pt x="1187618" y="820086"/>
                  </a:cubicBezTo>
                  <a:lnTo>
                    <a:pt x="1162932" y="820086"/>
                  </a:lnTo>
                  <a:cubicBezTo>
                    <a:pt x="1154704" y="820086"/>
                    <a:pt x="1149219" y="814601"/>
                    <a:pt x="1149219" y="806372"/>
                  </a:cubicBezTo>
                  <a:cubicBezTo>
                    <a:pt x="1149219" y="806372"/>
                    <a:pt x="1149219" y="806372"/>
                    <a:pt x="1149219" y="806372"/>
                  </a:cubicBezTo>
                  <a:cubicBezTo>
                    <a:pt x="1149219" y="806372"/>
                    <a:pt x="1149219" y="806372"/>
                    <a:pt x="1149219" y="803629"/>
                  </a:cubicBezTo>
                  <a:lnTo>
                    <a:pt x="1149219" y="581466"/>
                  </a:lnTo>
                  <a:cubicBezTo>
                    <a:pt x="1149219" y="573238"/>
                    <a:pt x="1154704" y="567752"/>
                    <a:pt x="1162932" y="567752"/>
                  </a:cubicBezTo>
                  <a:lnTo>
                    <a:pt x="1187618" y="567752"/>
                  </a:lnTo>
                  <a:cubicBezTo>
                    <a:pt x="1195846" y="567752"/>
                    <a:pt x="1201332" y="573238"/>
                    <a:pt x="1201332" y="581466"/>
                  </a:cubicBezTo>
                  <a:lnTo>
                    <a:pt x="1201332" y="806372"/>
                  </a:lnTo>
                  <a:close/>
                </a:path>
              </a:pathLst>
            </a:custGeom>
            <a:grpFill/>
            <a:ln w="27426" cap="flat">
              <a:noFill/>
              <a:prstDash val="solid"/>
              <a:miter/>
            </a:ln>
          </p:spPr>
          <p:txBody>
            <a:bodyPr rtlCol="0" anchor="ctr"/>
            <a:lstStyle/>
            <a:p>
              <a:endParaRPr lang="en-US"/>
            </a:p>
          </p:txBody>
        </p:sp>
      </p:grpSp>
      <p:grpSp>
        <p:nvGrpSpPr>
          <p:cNvPr id="124" name="Graphic 2">
            <a:extLst>
              <a:ext uri="{FF2B5EF4-FFF2-40B4-BE49-F238E27FC236}">
                <a16:creationId xmlns:a16="http://schemas.microsoft.com/office/drawing/2014/main" id="{BE000071-F2F0-012A-0C06-E590B3146BE7}"/>
              </a:ext>
            </a:extLst>
          </p:cNvPr>
          <p:cNvGrpSpPr/>
          <p:nvPr/>
        </p:nvGrpSpPr>
        <p:grpSpPr>
          <a:xfrm>
            <a:off x="899237" y="2936280"/>
            <a:ext cx="421817" cy="426768"/>
            <a:chOff x="7190753" y="5365577"/>
            <a:chExt cx="745522" cy="754273"/>
          </a:xfrm>
          <a:solidFill>
            <a:schemeClr val="bg1"/>
          </a:solidFill>
        </p:grpSpPr>
        <p:sp>
          <p:nvSpPr>
            <p:cNvPr id="125" name="Freeform 124">
              <a:extLst>
                <a:ext uri="{FF2B5EF4-FFF2-40B4-BE49-F238E27FC236}">
                  <a16:creationId xmlns:a16="http://schemas.microsoft.com/office/drawing/2014/main" id="{7C1D15A8-02FA-2E7C-53A9-A0BC9B92ECB3}"/>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6" name="Freeform 125">
              <a:extLst>
                <a:ext uri="{FF2B5EF4-FFF2-40B4-BE49-F238E27FC236}">
                  <a16:creationId xmlns:a16="http://schemas.microsoft.com/office/drawing/2014/main" id="{DF39A4AB-5248-E68B-8568-A8E129489C3B}"/>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7" name="Freeform 126">
              <a:extLst>
                <a:ext uri="{FF2B5EF4-FFF2-40B4-BE49-F238E27FC236}">
                  <a16:creationId xmlns:a16="http://schemas.microsoft.com/office/drawing/2014/main" id="{7A9B0A5F-66A8-8152-2EF0-F9041C5ED6F4}"/>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8" name="Freeform 127">
              <a:extLst>
                <a:ext uri="{FF2B5EF4-FFF2-40B4-BE49-F238E27FC236}">
                  <a16:creationId xmlns:a16="http://schemas.microsoft.com/office/drawing/2014/main" id="{5D14E097-82C7-FCD3-3983-3A24B65A02FA}"/>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9" name="Freeform 128">
              <a:extLst>
                <a:ext uri="{FF2B5EF4-FFF2-40B4-BE49-F238E27FC236}">
                  <a16:creationId xmlns:a16="http://schemas.microsoft.com/office/drawing/2014/main" id="{F8F9814F-5AC1-3CC5-B296-903CB53FE8F0}"/>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0" name="Freeform 129">
              <a:extLst>
                <a:ext uri="{FF2B5EF4-FFF2-40B4-BE49-F238E27FC236}">
                  <a16:creationId xmlns:a16="http://schemas.microsoft.com/office/drawing/2014/main" id="{6E84D8B3-4ED5-2009-2A86-E99DDC313E82}"/>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1" name="Freeform 130">
              <a:extLst>
                <a:ext uri="{FF2B5EF4-FFF2-40B4-BE49-F238E27FC236}">
                  <a16:creationId xmlns:a16="http://schemas.microsoft.com/office/drawing/2014/main" id="{F23E174E-C9DD-0ED0-B8D2-3673FCD85713}"/>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2" name="Freeform 131">
              <a:extLst>
                <a:ext uri="{FF2B5EF4-FFF2-40B4-BE49-F238E27FC236}">
                  <a16:creationId xmlns:a16="http://schemas.microsoft.com/office/drawing/2014/main" id="{4A48E827-E0D3-8132-EF54-7F0C7B5CB7BB}"/>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3" name="Freeform 132">
              <a:extLst>
                <a:ext uri="{FF2B5EF4-FFF2-40B4-BE49-F238E27FC236}">
                  <a16:creationId xmlns:a16="http://schemas.microsoft.com/office/drawing/2014/main" id="{69CDE302-BE6B-2B80-E8D0-506EF6D57179}"/>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
        <p:nvSpPr>
          <p:cNvPr id="134" name="Textfeld 51">
            <a:extLst>
              <a:ext uri="{FF2B5EF4-FFF2-40B4-BE49-F238E27FC236}">
                <a16:creationId xmlns:a16="http://schemas.microsoft.com/office/drawing/2014/main" id="{31B2E028-BEB0-D14F-D665-5848AB74C081}"/>
              </a:ext>
            </a:extLst>
          </p:cNvPr>
          <p:cNvSpPr txBox="1"/>
          <p:nvPr/>
        </p:nvSpPr>
        <p:spPr>
          <a:xfrm>
            <a:off x="1588291" y="4981142"/>
            <a:ext cx="1656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solidFill>
                  <a:srgbClr val="404040"/>
                </a:solidFill>
                <a:latin typeface="Calibri" panose="020F0502020204030204" pitchFamily="34" charset="0"/>
                <a:cs typeface="Calibri" panose="020F0502020204030204" pitchFamily="34" charset="0"/>
              </a:rPr>
              <a:t>Material</a:t>
            </a:r>
            <a:endParaRPr kumimoji="0" lang="de-DE" b="1" i="0" u="none" strike="noStrike" kern="1200" cap="none" spc="0" normalizeH="0" baseline="0" noProof="0" dirty="0">
              <a:ln>
                <a:noFill/>
              </a:ln>
              <a:solidFill>
                <a:srgbClr val="40404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9580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7AF89-5461-6C6F-54C5-DFB55D4C5F5E}"/>
            </a:ext>
          </a:extLst>
        </p:cNvPr>
        <p:cNvGrpSpPr/>
        <p:nvPr/>
      </p:nvGrpSpPr>
      <p:grpSpPr>
        <a:xfrm>
          <a:off x="0" y="0"/>
          <a:ext cx="0" cy="0"/>
          <a:chOff x="0" y="0"/>
          <a:chExt cx="0" cy="0"/>
        </a:xfrm>
      </p:grpSpPr>
      <p:graphicFrame>
        <p:nvGraphicFramePr>
          <p:cNvPr id="7" name="Tabelle 6">
            <a:extLst>
              <a:ext uri="{FF2B5EF4-FFF2-40B4-BE49-F238E27FC236}">
                <a16:creationId xmlns:a16="http://schemas.microsoft.com/office/drawing/2014/main" id="{BE8F85F5-90A0-7282-F5D0-EAA18D3E1D39}"/>
              </a:ext>
            </a:extLst>
          </p:cNvPr>
          <p:cNvGraphicFramePr>
            <a:graphicFrameLocks noGrp="1"/>
          </p:cNvGraphicFramePr>
          <p:nvPr>
            <p:extLst>
              <p:ext uri="{D42A27DB-BD31-4B8C-83A1-F6EECF244321}">
                <p14:modId xmlns:p14="http://schemas.microsoft.com/office/powerpoint/2010/main" val="2098936238"/>
              </p:ext>
            </p:extLst>
          </p:nvPr>
        </p:nvGraphicFramePr>
        <p:xfrm>
          <a:off x="573322" y="1929327"/>
          <a:ext cx="10515600" cy="1551360"/>
        </p:xfrm>
        <a:graphic>
          <a:graphicData uri="http://schemas.openxmlformats.org/drawingml/2006/table">
            <a:tbl>
              <a:tblPr>
                <a:tableStyleId>{5C22544A-7EE6-4342-B048-85BDC9FD1C3A}</a:tableStyleId>
              </a:tblPr>
              <a:tblGrid>
                <a:gridCol w="1351403">
                  <a:extLst>
                    <a:ext uri="{9D8B030D-6E8A-4147-A177-3AD203B41FA5}">
                      <a16:colId xmlns:a16="http://schemas.microsoft.com/office/drawing/2014/main" val="1742294148"/>
                    </a:ext>
                  </a:extLst>
                </a:gridCol>
                <a:gridCol w="1248170">
                  <a:extLst>
                    <a:ext uri="{9D8B030D-6E8A-4147-A177-3AD203B41FA5}">
                      <a16:colId xmlns:a16="http://schemas.microsoft.com/office/drawing/2014/main" val="3749480709"/>
                    </a:ext>
                  </a:extLst>
                </a:gridCol>
                <a:gridCol w="1689253">
                  <a:extLst>
                    <a:ext uri="{9D8B030D-6E8A-4147-A177-3AD203B41FA5}">
                      <a16:colId xmlns:a16="http://schemas.microsoft.com/office/drawing/2014/main" val="1907158188"/>
                    </a:ext>
                  </a:extLst>
                </a:gridCol>
                <a:gridCol w="922051">
                  <a:extLst>
                    <a:ext uri="{9D8B030D-6E8A-4147-A177-3AD203B41FA5}">
                      <a16:colId xmlns:a16="http://schemas.microsoft.com/office/drawing/2014/main" val="3302873807"/>
                    </a:ext>
                  </a:extLst>
                </a:gridCol>
                <a:gridCol w="1214799">
                  <a:extLst>
                    <a:ext uri="{9D8B030D-6E8A-4147-A177-3AD203B41FA5}">
                      <a16:colId xmlns:a16="http://schemas.microsoft.com/office/drawing/2014/main" val="1044245859"/>
                    </a:ext>
                  </a:extLst>
                </a:gridCol>
                <a:gridCol w="1903280">
                  <a:extLst>
                    <a:ext uri="{9D8B030D-6E8A-4147-A177-3AD203B41FA5}">
                      <a16:colId xmlns:a16="http://schemas.microsoft.com/office/drawing/2014/main" val="73869874"/>
                    </a:ext>
                  </a:extLst>
                </a:gridCol>
                <a:gridCol w="882165">
                  <a:extLst>
                    <a:ext uri="{9D8B030D-6E8A-4147-A177-3AD203B41FA5}">
                      <a16:colId xmlns:a16="http://schemas.microsoft.com/office/drawing/2014/main" val="3520480418"/>
                    </a:ext>
                  </a:extLst>
                </a:gridCol>
                <a:gridCol w="1304479">
                  <a:extLst>
                    <a:ext uri="{9D8B030D-6E8A-4147-A177-3AD203B41FA5}">
                      <a16:colId xmlns:a16="http://schemas.microsoft.com/office/drawing/2014/main" val="1468724015"/>
                    </a:ext>
                  </a:extLst>
                </a:gridCol>
              </a:tblGrid>
              <a:tr h="288710">
                <a:tc>
                  <a:txBody>
                    <a:bodyPr/>
                    <a:lstStyle/>
                    <a:p>
                      <a:pPr algn="l" fontAlgn="b">
                        <a:buNone/>
                      </a:pPr>
                      <a:r>
                        <a:rPr lang="de-DE" sz="1400" b="1" u="none" strike="noStrike">
                          <a:solidFill>
                            <a:schemeClr val="bg1"/>
                          </a:solidFill>
                          <a:effectLst/>
                          <a:latin typeface="Calibri" panose="020F0502020204030204" pitchFamily="34" charset="0"/>
                          <a:cs typeface="Calibri" panose="020F0502020204030204" pitchFamily="34" charset="0"/>
                        </a:rPr>
                        <a:t>Business Area</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a:solidFill>
                            <a:schemeClr val="bg1"/>
                          </a:solidFill>
                          <a:effectLst/>
                          <a:latin typeface="Calibri" panose="020F0502020204030204" pitchFamily="34" charset="0"/>
                          <a:cs typeface="Calibri" panose="020F0502020204030204" pitchFamily="34" charset="0"/>
                        </a:rPr>
                        <a:t>Service / </a:t>
                      </a:r>
                      <a:r>
                        <a:rPr lang="de-DE" sz="1400" b="1" u="none" strike="noStrike" dirty="0" err="1">
                          <a:solidFill>
                            <a:schemeClr val="bg1"/>
                          </a:solidFill>
                          <a:effectLst/>
                          <a:latin typeface="Calibri" panose="020F0502020204030204" pitchFamily="34" charset="0"/>
                          <a:cs typeface="Calibri" panose="020F0502020204030204" pitchFamily="34" charset="0"/>
                        </a:rPr>
                        <a:t>Product</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a:solidFill>
                            <a:schemeClr val="bg1"/>
                          </a:solidFill>
                          <a:effectLst/>
                          <a:latin typeface="Calibri" panose="020F0502020204030204" pitchFamily="34" charset="0"/>
                          <a:cs typeface="Calibri" panose="020F0502020204030204" pitchFamily="34" charset="0"/>
                        </a:rPr>
                        <a:t>Climate Change (E1) Positive Impact</a:t>
                      </a:r>
                      <a:endParaRPr lang="de-DE" sz="14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a:solidFill>
                            <a:schemeClr val="bg1"/>
                          </a:solidFill>
                          <a:effectLst/>
                          <a:latin typeface="Calibri" panose="020F0502020204030204" pitchFamily="34" charset="0"/>
                          <a:cs typeface="Calibri" panose="020F0502020204030204" pitchFamily="34" charset="0"/>
                        </a:rPr>
                        <a:t>Impact E1 (1-5)</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err="1">
                          <a:solidFill>
                            <a:schemeClr val="bg1"/>
                          </a:solidFill>
                          <a:effectLst/>
                          <a:latin typeface="Calibri" panose="020F0502020204030204" pitchFamily="34" charset="0"/>
                          <a:cs typeface="Calibri" panose="020F0502020204030204" pitchFamily="34" charset="0"/>
                        </a:rPr>
                        <a:t>Likelihood</a:t>
                      </a:r>
                      <a:r>
                        <a:rPr lang="de-DE" sz="1400" b="1" u="none" strike="noStrike" dirty="0">
                          <a:solidFill>
                            <a:schemeClr val="bg1"/>
                          </a:solidFill>
                          <a:effectLst/>
                          <a:latin typeface="Calibri" panose="020F0502020204030204" pitchFamily="34" charset="0"/>
                          <a:cs typeface="Calibri" panose="020F0502020204030204" pitchFamily="34" charset="0"/>
                        </a:rPr>
                        <a:t> E1 </a:t>
                      </a:r>
                    </a:p>
                    <a:p>
                      <a:pPr algn="l" fontAlgn="b">
                        <a:buNone/>
                      </a:pPr>
                      <a:r>
                        <a:rPr lang="de-DE" sz="1400" b="1" u="none" strike="noStrike" dirty="0">
                          <a:solidFill>
                            <a:schemeClr val="bg1"/>
                          </a:solidFill>
                          <a:effectLst/>
                          <a:latin typeface="Calibri" panose="020F0502020204030204" pitchFamily="34" charset="0"/>
                          <a:cs typeface="Calibri" panose="020F0502020204030204" pitchFamily="34" charset="0"/>
                        </a:rPr>
                        <a:t>(1-5)</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it-IT" sz="1400" b="1" u="none" strike="noStrike" dirty="0" err="1">
                          <a:solidFill>
                            <a:schemeClr val="bg1"/>
                          </a:solidFill>
                          <a:effectLst/>
                          <a:latin typeface="Calibri" panose="020F0502020204030204" pitchFamily="34" charset="0"/>
                          <a:cs typeface="Calibri" panose="020F0502020204030204" pitchFamily="34" charset="0"/>
                        </a:rPr>
                        <a:t>Climate</a:t>
                      </a:r>
                      <a:r>
                        <a:rPr lang="it-IT" sz="1400" b="1" u="none" strike="noStrike" dirty="0">
                          <a:solidFill>
                            <a:schemeClr val="bg1"/>
                          </a:solidFill>
                          <a:effectLst/>
                          <a:latin typeface="Calibri" panose="020F0502020204030204" pitchFamily="34" charset="0"/>
                          <a:cs typeface="Calibri" panose="020F0502020204030204" pitchFamily="34" charset="0"/>
                        </a:rPr>
                        <a:t> Change </a:t>
                      </a:r>
                    </a:p>
                    <a:p>
                      <a:pPr algn="l" fontAlgn="b">
                        <a:buNone/>
                      </a:pPr>
                      <a:r>
                        <a:rPr lang="it-IT" sz="1400" b="1" u="none" strike="noStrike" dirty="0">
                          <a:solidFill>
                            <a:schemeClr val="bg1"/>
                          </a:solidFill>
                          <a:effectLst/>
                          <a:latin typeface="Calibri" panose="020F0502020204030204" pitchFamily="34" charset="0"/>
                          <a:cs typeface="Calibri" panose="020F0502020204030204" pitchFamily="34" charset="0"/>
                        </a:rPr>
                        <a:t>(E1) Negative Impact</a:t>
                      </a:r>
                      <a:endParaRPr lang="it-IT"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err="1">
                          <a:solidFill>
                            <a:schemeClr val="bg1"/>
                          </a:solidFill>
                          <a:effectLst/>
                          <a:latin typeface="Calibri" panose="020F0502020204030204" pitchFamily="34" charset="0"/>
                          <a:cs typeface="Calibri" panose="020F0502020204030204" pitchFamily="34" charset="0"/>
                        </a:rPr>
                        <a:t>Severity</a:t>
                      </a:r>
                      <a:r>
                        <a:rPr lang="de-DE" sz="1400" b="1" u="none" strike="noStrike" dirty="0">
                          <a:solidFill>
                            <a:schemeClr val="bg1"/>
                          </a:solidFill>
                          <a:effectLst/>
                          <a:latin typeface="Calibri" panose="020F0502020204030204" pitchFamily="34" charset="0"/>
                          <a:cs typeface="Calibri" panose="020F0502020204030204" pitchFamily="34" charset="0"/>
                        </a:rPr>
                        <a:t> </a:t>
                      </a:r>
                    </a:p>
                    <a:p>
                      <a:pPr algn="l" fontAlgn="b">
                        <a:buNone/>
                      </a:pPr>
                      <a:r>
                        <a:rPr lang="de-DE" sz="1400" b="1" u="none" strike="noStrike" dirty="0">
                          <a:solidFill>
                            <a:schemeClr val="bg1"/>
                          </a:solidFill>
                          <a:effectLst/>
                          <a:latin typeface="Calibri" panose="020F0502020204030204" pitchFamily="34" charset="0"/>
                          <a:cs typeface="Calibri" panose="020F0502020204030204" pitchFamily="34" charset="0"/>
                        </a:rPr>
                        <a:t>E1 (1-5)</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tc>
                  <a:txBody>
                    <a:bodyPr/>
                    <a:lstStyle/>
                    <a:p>
                      <a:pPr algn="l" fontAlgn="b">
                        <a:buNone/>
                      </a:pPr>
                      <a:r>
                        <a:rPr lang="de-DE" sz="1400" b="1" u="none" strike="noStrike" dirty="0" err="1">
                          <a:solidFill>
                            <a:schemeClr val="bg1"/>
                          </a:solidFill>
                          <a:effectLst/>
                          <a:latin typeface="Calibri" panose="020F0502020204030204" pitchFamily="34" charset="0"/>
                          <a:cs typeface="Calibri" panose="020F0502020204030204" pitchFamily="34" charset="0"/>
                        </a:rPr>
                        <a:t>Likelihood</a:t>
                      </a:r>
                      <a:r>
                        <a:rPr lang="de-DE" sz="1400" b="1" u="none" strike="noStrike" dirty="0">
                          <a:solidFill>
                            <a:schemeClr val="bg1"/>
                          </a:solidFill>
                          <a:effectLst/>
                          <a:latin typeface="Calibri" panose="020F0502020204030204" pitchFamily="34" charset="0"/>
                          <a:cs typeface="Calibri" panose="020F0502020204030204" pitchFamily="34" charset="0"/>
                        </a:rPr>
                        <a:t> E1 </a:t>
                      </a:r>
                    </a:p>
                    <a:p>
                      <a:pPr algn="l" fontAlgn="b">
                        <a:buNone/>
                      </a:pPr>
                      <a:r>
                        <a:rPr lang="de-DE" sz="1400" b="1" u="none" strike="noStrike" dirty="0">
                          <a:solidFill>
                            <a:schemeClr val="bg1"/>
                          </a:solidFill>
                          <a:effectLst/>
                          <a:latin typeface="Calibri" panose="020F0502020204030204" pitchFamily="34" charset="0"/>
                          <a:cs typeface="Calibri" panose="020F0502020204030204" pitchFamily="34" charset="0"/>
                        </a:rPr>
                        <a:t>(1-5)2</a:t>
                      </a:r>
                      <a:endParaRPr lang="de-DE" sz="14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nchor="b">
                    <a:lnL w="12700" cap="flat" cmpd="sng" algn="ctr">
                      <a:solidFill>
                        <a:schemeClr val="bg1"/>
                      </a:solidFill>
                      <a:prstDash val="sysDot"/>
                      <a:round/>
                      <a:headEnd type="none" w="med" len="med"/>
                      <a:tailEnd type="none" w="med" len="med"/>
                    </a:lnL>
                    <a:lnR w="12700" cap="flat" cmpd="sng" algn="ctr">
                      <a:solidFill>
                        <a:schemeClr val="bg1"/>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chemeClr val="bg1"/>
                      </a:solidFill>
                      <a:prstDash val="sysDot"/>
                      <a:round/>
                      <a:headEnd type="none" w="med" len="med"/>
                      <a:tailEnd type="none" w="med" len="med"/>
                    </a:lnB>
                    <a:solidFill>
                      <a:srgbClr val="62A844"/>
                    </a:solidFill>
                  </a:tcPr>
                </a:tc>
                <a:extLst>
                  <a:ext uri="{0D108BD9-81ED-4DB2-BD59-A6C34878D82A}">
                    <a16:rowId xmlns:a16="http://schemas.microsoft.com/office/drawing/2014/main" val="693333950"/>
                  </a:ext>
                </a:extLst>
              </a:tr>
              <a:tr h="0">
                <a:tc>
                  <a:txBody>
                    <a:bodyPr/>
                    <a:lstStyle/>
                    <a:p>
                      <a:pPr algn="l" fontAlgn="t">
                        <a:buNone/>
                      </a:pP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chemeClr val="bg1"/>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4102235635"/>
                  </a:ext>
                </a:extLst>
              </a:tr>
              <a:tr h="0">
                <a:tc>
                  <a:txBody>
                    <a:bodyPr/>
                    <a:lstStyle/>
                    <a:p>
                      <a:pPr algn="l" fontAlgn="t">
                        <a:buNone/>
                      </a:pP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1"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1509687035"/>
                  </a:ext>
                </a:extLst>
              </a:tr>
              <a:tr h="0">
                <a:tc>
                  <a:txBody>
                    <a:bodyPr/>
                    <a:lstStyle/>
                    <a:p>
                      <a:pPr algn="l" fontAlgn="t">
                        <a:buNone/>
                      </a:pP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1"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tc>
                  <a:txBody>
                    <a:bodyPr/>
                    <a:lstStyle/>
                    <a:p>
                      <a:pPr algn="l" fontAlgn="t">
                        <a:buNone/>
                      </a:pPr>
                      <a:endParaRPr lang="de-DE" sz="1200" b="0" i="0" u="none" strike="noStrike" dirty="0">
                        <a:solidFill>
                          <a:schemeClr val="bg1"/>
                        </a:solidFill>
                        <a:effectLst/>
                        <a:latin typeface="Calibri" panose="020F0502020204030204" pitchFamily="34" charset="0"/>
                        <a:cs typeface="Calibri" panose="020F0502020204030204" pitchFamily="34" charset="0"/>
                      </a:endParaRPr>
                    </a:p>
                  </a:txBody>
                  <a:tcPr marL="72000" marR="72000" marT="72000" marB="720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solidFill>
                      <a:schemeClr val="bg1"/>
                    </a:solidFill>
                  </a:tcPr>
                </a:tc>
                <a:extLst>
                  <a:ext uri="{0D108BD9-81ED-4DB2-BD59-A6C34878D82A}">
                    <a16:rowId xmlns:a16="http://schemas.microsoft.com/office/drawing/2014/main" val="526652640"/>
                  </a:ext>
                </a:extLst>
              </a:tr>
            </a:tbl>
          </a:graphicData>
        </a:graphic>
      </p:graphicFrame>
      <p:sp>
        <p:nvSpPr>
          <p:cNvPr id="18" name="Textfeld 17">
            <a:extLst>
              <a:ext uri="{FF2B5EF4-FFF2-40B4-BE49-F238E27FC236}">
                <a16:creationId xmlns:a16="http://schemas.microsoft.com/office/drawing/2014/main" id="{1934F7C3-36DC-1CF7-0C43-228F20261A00}"/>
              </a:ext>
            </a:extLst>
          </p:cNvPr>
          <p:cNvSpPr txBox="1"/>
          <p:nvPr/>
        </p:nvSpPr>
        <p:spPr>
          <a:xfrm>
            <a:off x="1293856" y="3979039"/>
            <a:ext cx="8477250" cy="425758"/>
          </a:xfrm>
          <a:prstGeom prst="rect">
            <a:avLst/>
          </a:prstGeom>
          <a:noFill/>
        </p:spPr>
        <p:txBody>
          <a:bodyPr wrap="square" lIns="91440" tIns="45720" rIns="91440" bIns="45720" rtlCol="0" anchor="t">
            <a:spAutoFit/>
          </a:bodyPr>
          <a:lstStyle/>
          <a:p>
            <a:pPr marR="0" lvl="0" algn="l" defTabSz="914400" rtl="0" eaLnBrk="1" fontAlgn="auto" latinLnBrk="0" hangingPunct="1">
              <a:lnSpc>
                <a:spcPts val="2640"/>
              </a:lnSpc>
              <a:spcAft>
                <a:spcPts val="0"/>
              </a:spcAft>
              <a:buClrTx/>
              <a:buSzTx/>
              <a:tabLst/>
              <a:defRPr/>
            </a:pPr>
            <a:r>
              <a:rPr lang="en-US" sz="2200" dirty="0">
                <a:solidFill>
                  <a:srgbClr val="404040"/>
                </a:solidFill>
                <a:latin typeface="Calibri" panose="020F0502020204030204" pitchFamily="34" charset="0"/>
                <a:ea typeface="Calibri"/>
                <a:cs typeface="Calibri" panose="020F0502020204030204" pitchFamily="34" charset="0"/>
              </a:rPr>
              <a:t>Selection of Business Area</a:t>
            </a:r>
            <a:endParaRPr lang="en-US" sz="2200" dirty="0">
              <a:solidFill>
                <a:srgbClr val="404040"/>
              </a:solidFill>
              <a:latin typeface="Calibri" panose="020F0502020204030204" pitchFamily="34" charset="0"/>
              <a:cs typeface="Calibri" panose="020F0502020204030204" pitchFamily="34" charset="0"/>
            </a:endParaRPr>
          </a:p>
        </p:txBody>
      </p:sp>
      <p:grpSp>
        <p:nvGrpSpPr>
          <p:cNvPr id="2" name="Group 1">
            <a:extLst>
              <a:ext uri="{FF2B5EF4-FFF2-40B4-BE49-F238E27FC236}">
                <a16:creationId xmlns:a16="http://schemas.microsoft.com/office/drawing/2014/main" id="{FF75D784-08D0-E015-A662-EF2DC1B4807E}"/>
              </a:ext>
            </a:extLst>
          </p:cNvPr>
          <p:cNvGrpSpPr/>
          <p:nvPr/>
        </p:nvGrpSpPr>
        <p:grpSpPr>
          <a:xfrm>
            <a:off x="8354" y="3894543"/>
            <a:ext cx="1214382" cy="695346"/>
            <a:chOff x="0" y="582311"/>
            <a:chExt cx="1419510" cy="812798"/>
          </a:xfrm>
        </p:grpSpPr>
        <p:cxnSp>
          <p:nvCxnSpPr>
            <p:cNvPr id="5" name="Straight Connector 33">
              <a:extLst>
                <a:ext uri="{FF2B5EF4-FFF2-40B4-BE49-F238E27FC236}">
                  <a16:creationId xmlns:a16="http://schemas.microsoft.com/office/drawing/2014/main" id="{1C1FF57F-67CE-82D8-C95F-CCAE086F3062}"/>
                </a:ext>
              </a:extLst>
            </p:cNvPr>
            <p:cNvCxnSpPr>
              <a:cxnSpLocks/>
            </p:cNvCxnSpPr>
            <p:nvPr/>
          </p:nvCxnSpPr>
          <p:spPr>
            <a:xfrm>
              <a:off x="0" y="951782"/>
              <a:ext cx="1320800" cy="0"/>
            </a:xfrm>
            <a:prstGeom prst="line">
              <a:avLst/>
            </a:prstGeom>
            <a:ln w="25400">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82F29978-ABE9-F9D1-9C18-79858A66BAE8}"/>
                </a:ext>
              </a:extLst>
            </p:cNvPr>
            <p:cNvGrpSpPr/>
            <p:nvPr/>
          </p:nvGrpSpPr>
          <p:grpSpPr>
            <a:xfrm>
              <a:off x="708797" y="582311"/>
              <a:ext cx="710713" cy="812798"/>
              <a:chOff x="4051865" y="5165557"/>
              <a:chExt cx="909265" cy="1039869"/>
            </a:xfrm>
          </p:grpSpPr>
          <p:sp>
            <p:nvSpPr>
              <p:cNvPr id="8" name="Oval 16">
                <a:extLst>
                  <a:ext uri="{FF2B5EF4-FFF2-40B4-BE49-F238E27FC236}">
                    <a16:creationId xmlns:a16="http://schemas.microsoft.com/office/drawing/2014/main" id="{F26E5F58-48C6-B1BB-E3A2-37C23A2C8534}"/>
                  </a:ext>
                </a:extLst>
              </p:cNvPr>
              <p:cNvSpPr/>
              <p:nvPr/>
            </p:nvSpPr>
            <p:spPr>
              <a:xfrm>
                <a:off x="4051865" y="5165557"/>
                <a:ext cx="877544" cy="877543"/>
              </a:xfrm>
              <a:prstGeom prst="ellipse">
                <a:avLst/>
              </a:prstGeom>
              <a:solidFill>
                <a:srgbClr val="00777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9" name="TextBox 26">
                <a:extLst>
                  <a:ext uri="{FF2B5EF4-FFF2-40B4-BE49-F238E27FC236}">
                    <a16:creationId xmlns:a16="http://schemas.microsoft.com/office/drawing/2014/main" id="{C0C7C685-99C0-5C6B-5B38-A3600633CA5D}"/>
                  </a:ext>
                </a:extLst>
              </p:cNvPr>
              <p:cNvSpPr txBox="1"/>
              <p:nvPr/>
            </p:nvSpPr>
            <p:spPr bwMode="auto">
              <a:xfrm>
                <a:off x="4051865" y="5241923"/>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4" name="Group 23">
            <a:extLst>
              <a:ext uri="{FF2B5EF4-FFF2-40B4-BE49-F238E27FC236}">
                <a16:creationId xmlns:a16="http://schemas.microsoft.com/office/drawing/2014/main" id="{62F9A1EF-C0BD-90EB-257F-B633444E2EC9}"/>
              </a:ext>
            </a:extLst>
          </p:cNvPr>
          <p:cNvGrpSpPr/>
          <p:nvPr/>
        </p:nvGrpSpPr>
        <p:grpSpPr>
          <a:xfrm>
            <a:off x="8354" y="4660979"/>
            <a:ext cx="1214382" cy="709915"/>
            <a:chOff x="0" y="582310"/>
            <a:chExt cx="1419510" cy="829828"/>
          </a:xfrm>
        </p:grpSpPr>
        <p:cxnSp>
          <p:nvCxnSpPr>
            <p:cNvPr id="25" name="Straight Connector 33">
              <a:extLst>
                <a:ext uri="{FF2B5EF4-FFF2-40B4-BE49-F238E27FC236}">
                  <a16:creationId xmlns:a16="http://schemas.microsoft.com/office/drawing/2014/main" id="{4ECEC7C5-2DDF-B7F7-199B-8599CD2444EC}"/>
                </a:ext>
              </a:extLst>
            </p:cNvPr>
            <p:cNvCxnSpPr>
              <a:cxnSpLocks/>
            </p:cNvCxnSpPr>
            <p:nvPr/>
          </p:nvCxnSpPr>
          <p:spPr>
            <a:xfrm>
              <a:off x="0" y="951782"/>
              <a:ext cx="708796" cy="0"/>
            </a:xfrm>
            <a:prstGeom prst="line">
              <a:avLst/>
            </a:prstGeom>
            <a:ln w="25400">
              <a:solidFill>
                <a:srgbClr val="007772">
                  <a:alpha val="49814"/>
                </a:srgbClr>
              </a:solidFill>
              <a:prstDash val="sysDot"/>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C98B53FC-19E0-6F59-31F8-9CB0843AD5BF}"/>
                </a:ext>
              </a:extLst>
            </p:cNvPr>
            <p:cNvGrpSpPr/>
            <p:nvPr/>
          </p:nvGrpSpPr>
          <p:grpSpPr>
            <a:xfrm>
              <a:off x="708797" y="582310"/>
              <a:ext cx="710713" cy="829828"/>
              <a:chOff x="4051865" y="5165557"/>
              <a:chExt cx="909265" cy="1061657"/>
            </a:xfrm>
          </p:grpSpPr>
          <p:sp>
            <p:nvSpPr>
              <p:cNvPr id="27" name="Oval 16">
                <a:extLst>
                  <a:ext uri="{FF2B5EF4-FFF2-40B4-BE49-F238E27FC236}">
                    <a16:creationId xmlns:a16="http://schemas.microsoft.com/office/drawing/2014/main" id="{A713B7F5-35B8-5D7E-D8F3-7134B024A999}"/>
                  </a:ext>
                </a:extLst>
              </p:cNvPr>
              <p:cNvSpPr/>
              <p:nvPr/>
            </p:nvSpPr>
            <p:spPr>
              <a:xfrm>
                <a:off x="4051865" y="5165557"/>
                <a:ext cx="877544" cy="877543"/>
              </a:xfrm>
              <a:prstGeom prst="ellipse">
                <a:avLst/>
              </a:prstGeom>
              <a:solidFill>
                <a:srgbClr val="007772">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28" name="TextBox 26">
                <a:extLst>
                  <a:ext uri="{FF2B5EF4-FFF2-40B4-BE49-F238E27FC236}">
                    <a16:creationId xmlns:a16="http://schemas.microsoft.com/office/drawing/2014/main" id="{124FE715-0D54-FDFE-84F7-9562D8FE3E4E}"/>
                  </a:ext>
                </a:extLst>
              </p:cNvPr>
              <p:cNvSpPr txBox="1"/>
              <p:nvPr/>
            </p:nvSpPr>
            <p:spPr bwMode="auto">
              <a:xfrm>
                <a:off x="4051865" y="526371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30" name="Group 29">
            <a:extLst>
              <a:ext uri="{FF2B5EF4-FFF2-40B4-BE49-F238E27FC236}">
                <a16:creationId xmlns:a16="http://schemas.microsoft.com/office/drawing/2014/main" id="{62CC03ED-3A53-80BB-7A4E-671FEF8253B5}"/>
              </a:ext>
            </a:extLst>
          </p:cNvPr>
          <p:cNvGrpSpPr/>
          <p:nvPr/>
        </p:nvGrpSpPr>
        <p:grpSpPr>
          <a:xfrm>
            <a:off x="8354" y="5441983"/>
            <a:ext cx="1214382" cy="709915"/>
            <a:chOff x="0" y="582310"/>
            <a:chExt cx="1419510" cy="829828"/>
          </a:xfrm>
        </p:grpSpPr>
        <p:cxnSp>
          <p:nvCxnSpPr>
            <p:cNvPr id="31" name="Straight Connector 33">
              <a:extLst>
                <a:ext uri="{FF2B5EF4-FFF2-40B4-BE49-F238E27FC236}">
                  <a16:creationId xmlns:a16="http://schemas.microsoft.com/office/drawing/2014/main" id="{C0D283F3-C98B-DE5B-CAEF-F96D366EBD92}"/>
                </a:ext>
              </a:extLst>
            </p:cNvPr>
            <p:cNvCxnSpPr>
              <a:cxnSpLocks/>
            </p:cNvCxnSpPr>
            <p:nvPr/>
          </p:nvCxnSpPr>
          <p:spPr>
            <a:xfrm>
              <a:off x="0" y="951782"/>
              <a:ext cx="70879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AC123AAD-F9BF-333E-596B-FA1C641D3BE4}"/>
                </a:ext>
              </a:extLst>
            </p:cNvPr>
            <p:cNvGrpSpPr/>
            <p:nvPr/>
          </p:nvGrpSpPr>
          <p:grpSpPr>
            <a:xfrm>
              <a:off x="708797" y="582310"/>
              <a:ext cx="710713" cy="829828"/>
              <a:chOff x="4051865" y="5165557"/>
              <a:chExt cx="909265" cy="1061657"/>
            </a:xfrm>
          </p:grpSpPr>
          <p:sp>
            <p:nvSpPr>
              <p:cNvPr id="33" name="Oval 16">
                <a:extLst>
                  <a:ext uri="{FF2B5EF4-FFF2-40B4-BE49-F238E27FC236}">
                    <a16:creationId xmlns:a16="http://schemas.microsoft.com/office/drawing/2014/main" id="{04DE7C12-A770-C20C-5D70-3BA8050B99D4}"/>
                  </a:ext>
                </a:extLst>
              </p:cNvPr>
              <p:cNvSpPr/>
              <p:nvPr/>
            </p:nvSpPr>
            <p:spPr>
              <a:xfrm>
                <a:off x="4051865" y="5165557"/>
                <a:ext cx="877544" cy="877543"/>
              </a:xfrm>
              <a:prstGeom prst="ellipse">
                <a:avLst/>
              </a:prstGeom>
              <a:solidFill>
                <a:srgbClr val="379A6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4000">
                  <a:latin typeface="Calibri" panose="020F0502020204030204" pitchFamily="34" charset="0"/>
                  <a:cs typeface="Calibri" panose="020F0502020204030204" pitchFamily="34" charset="0"/>
                </a:endParaRPr>
              </a:p>
            </p:txBody>
          </p:sp>
          <p:sp>
            <p:nvSpPr>
              <p:cNvPr id="34" name="TextBox 26">
                <a:extLst>
                  <a:ext uri="{FF2B5EF4-FFF2-40B4-BE49-F238E27FC236}">
                    <a16:creationId xmlns:a16="http://schemas.microsoft.com/office/drawing/2014/main" id="{7CB98C91-F69A-13C3-639E-F9D555ECB3B2}"/>
                  </a:ext>
                </a:extLst>
              </p:cNvPr>
              <p:cNvSpPr txBox="1"/>
              <p:nvPr/>
            </p:nvSpPr>
            <p:spPr bwMode="auto">
              <a:xfrm>
                <a:off x="4051865" y="5263711"/>
                <a:ext cx="909265" cy="963503"/>
              </a:xfrm>
              <a:prstGeom prst="rect">
                <a:avLst/>
              </a:prstGeom>
              <a:noFill/>
            </p:spPr>
            <p:txBody>
              <a:bodyPr wrap="square">
                <a:spAutoFit/>
              </a:bodyPr>
              <a:lstStyle/>
              <a:p>
                <a:pPr algn="ctr">
                  <a:lnSpc>
                    <a:spcPct val="150000"/>
                  </a:lnSpc>
                  <a:defRPr/>
                </a:pPr>
                <a:r>
                  <a:rPr lang="en-US" sz="40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36" name="Textfeld 17">
            <a:extLst>
              <a:ext uri="{FF2B5EF4-FFF2-40B4-BE49-F238E27FC236}">
                <a16:creationId xmlns:a16="http://schemas.microsoft.com/office/drawing/2014/main" id="{9113BAEE-8117-4CE6-0525-DAC0D3F53941}"/>
              </a:ext>
            </a:extLst>
          </p:cNvPr>
          <p:cNvSpPr txBox="1"/>
          <p:nvPr/>
        </p:nvSpPr>
        <p:spPr>
          <a:xfrm>
            <a:off x="1293856" y="4750772"/>
            <a:ext cx="8477250" cy="425758"/>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Selection of a Service/Product within Business Area</a:t>
            </a:r>
          </a:p>
        </p:txBody>
      </p:sp>
      <p:sp>
        <p:nvSpPr>
          <p:cNvPr id="37" name="Textfeld 17">
            <a:extLst>
              <a:ext uri="{FF2B5EF4-FFF2-40B4-BE49-F238E27FC236}">
                <a16:creationId xmlns:a16="http://schemas.microsoft.com/office/drawing/2014/main" id="{F8BE5556-BDE5-6918-A9C4-AB6BB99DB4F2}"/>
              </a:ext>
            </a:extLst>
          </p:cNvPr>
          <p:cNvSpPr txBox="1"/>
          <p:nvPr/>
        </p:nvSpPr>
        <p:spPr>
          <a:xfrm>
            <a:off x="1293856" y="5522504"/>
            <a:ext cx="8477250" cy="425758"/>
          </a:xfrm>
          <a:prstGeom prst="rect">
            <a:avLst/>
          </a:prstGeom>
          <a:noFill/>
        </p:spPr>
        <p:txBody>
          <a:bodyPr wrap="square" lIns="91440" tIns="45720" rIns="91440" bIns="45720" rtlCol="0" anchor="t">
            <a:spAutoFit/>
          </a:bodyPr>
          <a:lstStyle/>
          <a:p>
            <a:pPr>
              <a:lnSpc>
                <a:spcPts val="2640"/>
              </a:lnSpc>
              <a:defRPr/>
            </a:pPr>
            <a:r>
              <a:rPr lang="en-US" sz="2200" dirty="0">
                <a:solidFill>
                  <a:srgbClr val="404040"/>
                </a:solidFill>
                <a:latin typeface="Calibri" panose="020F0502020204030204" pitchFamily="34" charset="0"/>
                <a:ea typeface="Calibri"/>
                <a:cs typeface="Calibri" panose="020F0502020204030204" pitchFamily="34" charset="0"/>
              </a:rPr>
              <a:t>Impact Summary along ESRS Standard</a:t>
            </a:r>
          </a:p>
        </p:txBody>
      </p:sp>
      <p:pic>
        <p:nvPicPr>
          <p:cNvPr id="38" name="Picture 37" descr="A map of the world surrounded by trees&#10;&#10;AI-generated content may be incorrect.">
            <a:extLst>
              <a:ext uri="{FF2B5EF4-FFF2-40B4-BE49-F238E27FC236}">
                <a16:creationId xmlns:a16="http://schemas.microsoft.com/office/drawing/2014/main" id="{7E79075B-7F62-22C8-32AE-2A65E5923C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743" b="39497"/>
          <a:stretch>
            <a:fillRect/>
          </a:stretch>
        </p:blipFill>
        <p:spPr>
          <a:xfrm>
            <a:off x="-19004" y="1"/>
            <a:ext cx="12211000" cy="1425960"/>
          </a:xfrm>
          <a:prstGeom prst="rect">
            <a:avLst/>
          </a:prstGeom>
        </p:spPr>
      </p:pic>
      <p:sp>
        <p:nvSpPr>
          <p:cNvPr id="39" name="Rectangle 38">
            <a:extLst>
              <a:ext uri="{FF2B5EF4-FFF2-40B4-BE49-F238E27FC236}">
                <a16:creationId xmlns:a16="http://schemas.microsoft.com/office/drawing/2014/main" id="{9C4F569D-5399-65BF-594E-F8326ABE6015}"/>
              </a:ext>
            </a:extLst>
          </p:cNvPr>
          <p:cNvSpPr/>
          <p:nvPr/>
        </p:nvSpPr>
        <p:spPr>
          <a:xfrm rot="16200000" flipH="1">
            <a:off x="5354526" y="-5392518"/>
            <a:ext cx="1425960"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40" name="Picture 39">
            <a:extLst>
              <a:ext uri="{FF2B5EF4-FFF2-40B4-BE49-F238E27FC236}">
                <a16:creationId xmlns:a16="http://schemas.microsoft.com/office/drawing/2014/main" id="{0BB46EC1-3C7A-D422-5AC9-8AA5333DF64A}"/>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674452" y="-2125510"/>
            <a:ext cx="2697901" cy="6032345"/>
          </a:xfrm>
          <a:prstGeom prst="rect">
            <a:avLst/>
          </a:prstGeom>
        </p:spPr>
      </p:pic>
      <p:sp>
        <p:nvSpPr>
          <p:cNvPr id="41" name="Textfeld 3">
            <a:extLst>
              <a:ext uri="{FF2B5EF4-FFF2-40B4-BE49-F238E27FC236}">
                <a16:creationId xmlns:a16="http://schemas.microsoft.com/office/drawing/2014/main" id="{4297261E-0751-B2CB-C0EA-4F7CA15F3200}"/>
              </a:ext>
            </a:extLst>
          </p:cNvPr>
          <p:cNvSpPr txBox="1"/>
          <p:nvPr/>
        </p:nvSpPr>
        <p:spPr>
          <a:xfrm>
            <a:off x="462634" y="575433"/>
            <a:ext cx="10237032" cy="1077218"/>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Double Materiality: Overview</a:t>
            </a:r>
          </a:p>
          <a:p>
            <a:endParaRPr lang="en-US" sz="2800" dirty="0">
              <a:solidFill>
                <a:schemeClr val="bg1"/>
              </a:solidFill>
              <a:latin typeface="Calibri" panose="020F0502020204030204" pitchFamily="34" charset="0"/>
              <a:cs typeface="Calibri" panose="020F0502020204030204" pitchFamily="34" charset="0"/>
            </a:endParaRPr>
          </a:p>
        </p:txBody>
      </p:sp>
      <p:sp>
        <p:nvSpPr>
          <p:cNvPr id="42" name="Graphic 4">
            <a:extLst>
              <a:ext uri="{FF2B5EF4-FFF2-40B4-BE49-F238E27FC236}">
                <a16:creationId xmlns:a16="http://schemas.microsoft.com/office/drawing/2014/main" id="{5C089562-5EDF-A536-0472-FA03D907958C}"/>
              </a:ext>
            </a:extLst>
          </p:cNvPr>
          <p:cNvSpPr/>
          <p:nvPr/>
        </p:nvSpPr>
        <p:spPr>
          <a:xfrm rot="5400000">
            <a:off x="1632772" y="298719"/>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
        <p:nvSpPr>
          <p:cNvPr id="44" name="Rectangle 43">
            <a:extLst>
              <a:ext uri="{FF2B5EF4-FFF2-40B4-BE49-F238E27FC236}">
                <a16:creationId xmlns:a16="http://schemas.microsoft.com/office/drawing/2014/main" id="{25317D38-7A03-C491-ADE1-330C74C3AF4F}"/>
              </a:ext>
            </a:extLst>
          </p:cNvPr>
          <p:cNvSpPr/>
          <p:nvPr/>
        </p:nvSpPr>
        <p:spPr>
          <a:xfrm>
            <a:off x="11373853" y="2695074"/>
            <a:ext cx="799153" cy="41587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5F479C08-A522-93C8-3B50-629F9888FAE5}"/>
              </a:ext>
            </a:extLst>
          </p:cNvPr>
          <p:cNvPicPr>
            <a:picLocks noChangeAspect="1"/>
          </p:cNvPicPr>
          <p:nvPr/>
        </p:nvPicPr>
        <p:blipFill rotWithShape="1">
          <a:blip r:embed="rId4">
            <a:extLst>
              <a:ext uri="{28A0092B-C50C-407E-A947-70E740481C1C}">
                <a14:useLocalDpi xmlns:a14="http://schemas.microsoft.com/office/drawing/2010/main"/>
              </a:ext>
            </a:extLst>
          </a:blip>
          <a:srcRect l="14951" t="-3216" r="64023" b="37346"/>
          <a:stretch>
            <a:fillRect/>
          </a:stretch>
        </p:blipFill>
        <p:spPr>
          <a:xfrm flipH="1">
            <a:off x="9433576" y="2727158"/>
            <a:ext cx="2758423" cy="4158700"/>
          </a:xfrm>
          <a:prstGeom prst="rect">
            <a:avLst/>
          </a:prstGeom>
        </p:spPr>
      </p:pic>
    </p:spTree>
    <p:extLst>
      <p:ext uri="{BB962C8B-B14F-4D97-AF65-F5344CB8AC3E}">
        <p14:creationId xmlns:p14="http://schemas.microsoft.com/office/powerpoint/2010/main" val="3849902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8F173864-6D44-66BE-FB54-BEF9CD097C8D}"/>
              </a:ext>
            </a:extLst>
          </p:cNvPr>
          <p:cNvSpPr/>
          <p:nvPr/>
        </p:nvSpPr>
        <p:spPr>
          <a:xfrm rot="18900000">
            <a:off x="4806567" y="4593592"/>
            <a:ext cx="1726880" cy="1726879"/>
          </a:xfrm>
          <a:prstGeom prst="ellipse">
            <a:avLst/>
          </a:prstGeom>
          <a:solidFill>
            <a:srgbClr val="379A67"/>
          </a:solidFill>
          <a:ln w="1822" cap="flat">
            <a:noFill/>
            <a:prstDash val="solid"/>
            <a:miter/>
          </a:ln>
        </p:spPr>
        <p:txBody>
          <a:bodyPr/>
          <a:lstStyle/>
          <a:p>
            <a:endParaRPr lang="en-US"/>
          </a:p>
        </p:txBody>
      </p:sp>
      <p:sp>
        <p:nvSpPr>
          <p:cNvPr id="9" name="Oval 8">
            <a:extLst>
              <a:ext uri="{FF2B5EF4-FFF2-40B4-BE49-F238E27FC236}">
                <a16:creationId xmlns:a16="http://schemas.microsoft.com/office/drawing/2014/main" id="{EF6DEB3B-A29E-60E4-A534-7A5FB267D346}"/>
              </a:ext>
            </a:extLst>
          </p:cNvPr>
          <p:cNvSpPr/>
          <p:nvPr/>
        </p:nvSpPr>
        <p:spPr>
          <a:xfrm rot="18900000">
            <a:off x="4960088" y="4747113"/>
            <a:ext cx="1419836" cy="1419835"/>
          </a:xfrm>
          <a:prstGeom prst="ellipse">
            <a:avLst/>
          </a:prstGeom>
          <a:solidFill>
            <a:srgbClr val="FFFFFF"/>
          </a:solidFill>
          <a:ln w="1822" cap="flat">
            <a:noFill/>
            <a:prstDash val="solid"/>
            <a:miter/>
          </a:ln>
        </p:spPr>
        <p:txBody>
          <a:bodyPr/>
          <a:lstStyle/>
          <a:p>
            <a:endParaRPr lang="en-US"/>
          </a:p>
        </p:txBody>
      </p:sp>
      <p:grpSp>
        <p:nvGrpSpPr>
          <p:cNvPr id="10" name="Graphic 26">
            <a:extLst>
              <a:ext uri="{FF2B5EF4-FFF2-40B4-BE49-F238E27FC236}">
                <a16:creationId xmlns:a16="http://schemas.microsoft.com/office/drawing/2014/main" id="{0F1B0CFB-D2F4-D154-5266-43D45612DC70}"/>
              </a:ext>
            </a:extLst>
          </p:cNvPr>
          <p:cNvGrpSpPr/>
          <p:nvPr/>
        </p:nvGrpSpPr>
        <p:grpSpPr>
          <a:xfrm>
            <a:off x="4683781" y="4470535"/>
            <a:ext cx="1972410" cy="1972689"/>
            <a:chOff x="6024178" y="2838253"/>
            <a:chExt cx="2182827" cy="2183137"/>
          </a:xfrm>
          <a:solidFill>
            <a:srgbClr val="379A67"/>
          </a:solidFill>
        </p:grpSpPr>
        <p:sp>
          <p:nvSpPr>
            <p:cNvPr id="11" name="Freeform 10">
              <a:extLst>
                <a:ext uri="{FF2B5EF4-FFF2-40B4-BE49-F238E27FC236}">
                  <a16:creationId xmlns:a16="http://schemas.microsoft.com/office/drawing/2014/main" id="{CD7BE92C-2CEA-08B3-1641-1A6DC4CC8874}"/>
                </a:ext>
              </a:extLst>
            </p:cNvPr>
            <p:cNvSpPr/>
            <p:nvPr/>
          </p:nvSpPr>
          <p:spPr>
            <a:xfrm>
              <a:off x="7106330" y="2838253"/>
              <a:ext cx="1100674" cy="2183119"/>
            </a:xfrm>
            <a:custGeom>
              <a:avLst/>
              <a:gdLst>
                <a:gd name="csX0" fmla="*/ 0 w 1100674"/>
                <a:gd name="csY0" fmla="*/ 9116 h 2183119"/>
                <a:gd name="csX1" fmla="*/ 9116 w 1100674"/>
                <a:gd name="csY1" fmla="*/ 0 h 2183119"/>
                <a:gd name="csX2" fmla="*/ 434002 w 1100674"/>
                <a:gd name="csY2" fmla="*/ 85780 h 2183119"/>
                <a:gd name="csX3" fmla="*/ 780967 w 1100674"/>
                <a:gd name="csY3" fmla="*/ 319709 h 2183119"/>
                <a:gd name="csX4" fmla="*/ 1014896 w 1100674"/>
                <a:gd name="csY4" fmla="*/ 666673 h 2183119"/>
                <a:gd name="csX5" fmla="*/ 1100675 w 1100674"/>
                <a:gd name="csY5" fmla="*/ 1091560 h 2183119"/>
                <a:gd name="csX6" fmla="*/ 1014896 w 1100674"/>
                <a:gd name="csY6" fmla="*/ 1516446 h 2183119"/>
                <a:gd name="csX7" fmla="*/ 780967 w 1100674"/>
                <a:gd name="csY7" fmla="*/ 1863411 h 2183119"/>
                <a:gd name="csX8" fmla="*/ 434002 w 1100674"/>
                <a:gd name="csY8" fmla="*/ 2097340 h 2183119"/>
                <a:gd name="csX9" fmla="*/ 9116 w 1100674"/>
                <a:gd name="csY9" fmla="*/ 2183120 h 2183119"/>
                <a:gd name="csX10" fmla="*/ 0 w 1100674"/>
                <a:gd name="csY10" fmla="*/ 2174004 h 2183119"/>
                <a:gd name="csX11" fmla="*/ 9116 w 1100674"/>
                <a:gd name="csY11" fmla="*/ 2164888 h 2183119"/>
                <a:gd name="csX12" fmla="*/ 1082462 w 1100674"/>
                <a:gd name="csY12" fmla="*/ 1091542 h 2183119"/>
                <a:gd name="csX13" fmla="*/ 9116 w 1100674"/>
                <a:gd name="csY13" fmla="*/ 18195 h 2183119"/>
                <a:gd name="csX14" fmla="*/ 0 w 1100674"/>
                <a:gd name="csY14" fmla="*/ 908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4" h="2183119">
                  <a:moveTo>
                    <a:pt x="0" y="9116"/>
                  </a:moveTo>
                  <a:cubicBezTo>
                    <a:pt x="0" y="4084"/>
                    <a:pt x="4084" y="0"/>
                    <a:pt x="9116" y="0"/>
                  </a:cubicBezTo>
                  <a:cubicBezTo>
                    <a:pt x="156482" y="0"/>
                    <a:pt x="299435" y="28861"/>
                    <a:pt x="434002" y="85780"/>
                  </a:cubicBezTo>
                  <a:cubicBezTo>
                    <a:pt x="563993" y="140766"/>
                    <a:pt x="680730" y="219471"/>
                    <a:pt x="780967" y="319709"/>
                  </a:cubicBezTo>
                  <a:cubicBezTo>
                    <a:pt x="881204" y="419946"/>
                    <a:pt x="959909" y="536682"/>
                    <a:pt x="1014896" y="666673"/>
                  </a:cubicBezTo>
                  <a:cubicBezTo>
                    <a:pt x="1071815" y="801259"/>
                    <a:pt x="1100675" y="944212"/>
                    <a:pt x="1100675" y="1091560"/>
                  </a:cubicBezTo>
                  <a:cubicBezTo>
                    <a:pt x="1100675" y="1238907"/>
                    <a:pt x="1071815" y="1381879"/>
                    <a:pt x="1014896" y="1516446"/>
                  </a:cubicBezTo>
                  <a:cubicBezTo>
                    <a:pt x="959909" y="1646437"/>
                    <a:pt x="881204" y="1763174"/>
                    <a:pt x="780967" y="1863411"/>
                  </a:cubicBezTo>
                  <a:cubicBezTo>
                    <a:pt x="680730" y="1963648"/>
                    <a:pt x="563993" y="2042354"/>
                    <a:pt x="434002" y="2097340"/>
                  </a:cubicBezTo>
                  <a:cubicBezTo>
                    <a:pt x="299417" y="2154259"/>
                    <a:pt x="156463" y="2183120"/>
                    <a:pt x="9116" y="2183120"/>
                  </a:cubicBezTo>
                  <a:cubicBezTo>
                    <a:pt x="4084" y="2183120"/>
                    <a:pt x="0" y="2179036"/>
                    <a:pt x="0" y="2174004"/>
                  </a:cubicBezTo>
                  <a:cubicBezTo>
                    <a:pt x="0" y="2168972"/>
                    <a:pt x="4084" y="2164888"/>
                    <a:pt x="9116" y="2164888"/>
                  </a:cubicBezTo>
                  <a:cubicBezTo>
                    <a:pt x="600967" y="2164888"/>
                    <a:pt x="1082462" y="1683392"/>
                    <a:pt x="1082462" y="1091542"/>
                  </a:cubicBezTo>
                  <a:cubicBezTo>
                    <a:pt x="1082462" y="499691"/>
                    <a:pt x="600967" y="18195"/>
                    <a:pt x="9116" y="18195"/>
                  </a:cubicBezTo>
                  <a:cubicBezTo>
                    <a:pt x="4084" y="18195"/>
                    <a:pt x="0" y="14111"/>
                    <a:pt x="0" y="9080"/>
                  </a:cubicBezTo>
                  <a:close/>
                </a:path>
              </a:pathLst>
            </a:custGeom>
            <a:grpFill/>
            <a:ln w="1822" cap="flat">
              <a:solidFill>
                <a:srgbClr val="48938F"/>
              </a:solidFill>
              <a:prstDash val="solid"/>
              <a:miter/>
            </a:ln>
          </p:spPr>
          <p:txBody>
            <a:bodyPr/>
            <a:lstStyle/>
            <a:p>
              <a:endParaRPr lang="en-US"/>
            </a:p>
          </p:txBody>
        </p:sp>
        <p:grpSp>
          <p:nvGrpSpPr>
            <p:cNvPr id="12" name="Graphic 26">
              <a:extLst>
                <a:ext uri="{FF2B5EF4-FFF2-40B4-BE49-F238E27FC236}">
                  <a16:creationId xmlns:a16="http://schemas.microsoft.com/office/drawing/2014/main" id="{8D90579A-D7F9-D45D-6436-0E65FBA55206}"/>
                </a:ext>
              </a:extLst>
            </p:cNvPr>
            <p:cNvGrpSpPr/>
            <p:nvPr/>
          </p:nvGrpSpPr>
          <p:grpSpPr>
            <a:xfrm>
              <a:off x="6024178" y="2838253"/>
              <a:ext cx="1100383" cy="2183137"/>
              <a:chOff x="6024178" y="2838253"/>
              <a:chExt cx="1100383" cy="2183137"/>
            </a:xfrm>
            <a:grpFill/>
          </p:grpSpPr>
          <p:sp>
            <p:nvSpPr>
              <p:cNvPr id="13" name="Freeform 12">
                <a:extLst>
                  <a:ext uri="{FF2B5EF4-FFF2-40B4-BE49-F238E27FC236}">
                    <a16:creationId xmlns:a16="http://schemas.microsoft.com/office/drawing/2014/main" id="{154157C5-7066-9D6E-374F-B6091A32CDF1}"/>
                  </a:ext>
                </a:extLst>
              </p:cNvPr>
              <p:cNvSpPr/>
              <p:nvPr/>
            </p:nvSpPr>
            <p:spPr>
              <a:xfrm>
                <a:off x="7099038" y="5003141"/>
                <a:ext cx="25524" cy="18249"/>
              </a:xfrm>
              <a:custGeom>
                <a:avLst/>
                <a:gdLst>
                  <a:gd name="csX0" fmla="*/ 0 w 25524"/>
                  <a:gd name="csY0" fmla="*/ 9116 h 18249"/>
                  <a:gd name="csX1" fmla="*/ 0 w 25524"/>
                  <a:gd name="csY1" fmla="*/ 9061 h 18249"/>
                  <a:gd name="csX2" fmla="*/ 9171 w 25524"/>
                  <a:gd name="csY2" fmla="*/ 0 h 18249"/>
                  <a:gd name="csX3" fmla="*/ 16408 w 25524"/>
                  <a:gd name="csY3" fmla="*/ 18 h 18249"/>
                  <a:gd name="csX4" fmla="*/ 25524 w 25524"/>
                  <a:gd name="csY4" fmla="*/ 9134 h 18249"/>
                  <a:gd name="csX5" fmla="*/ 16408 w 25524"/>
                  <a:gd name="csY5" fmla="*/ 18250 h 18249"/>
                  <a:gd name="csX6" fmla="*/ 9061 w 25524"/>
                  <a:gd name="csY6" fmla="*/ 18232 h 18249"/>
                  <a:gd name="csX7" fmla="*/ 0 w 25524"/>
                  <a:gd name="csY7" fmla="*/ 9116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0" y="9116"/>
                    </a:moveTo>
                    <a:lnTo>
                      <a:pt x="0" y="9061"/>
                    </a:lnTo>
                    <a:cubicBezTo>
                      <a:pt x="36" y="4029"/>
                      <a:pt x="4139" y="-18"/>
                      <a:pt x="9171" y="0"/>
                    </a:cubicBezTo>
                    <a:cubicBezTo>
                      <a:pt x="11577" y="0"/>
                      <a:pt x="13983" y="18"/>
                      <a:pt x="16408" y="18"/>
                    </a:cubicBezTo>
                    <a:cubicBezTo>
                      <a:pt x="21440" y="18"/>
                      <a:pt x="25524" y="4102"/>
                      <a:pt x="25524" y="9134"/>
                    </a:cubicBezTo>
                    <a:cubicBezTo>
                      <a:pt x="25524" y="14166"/>
                      <a:pt x="21440" y="18250"/>
                      <a:pt x="16408" y="18250"/>
                    </a:cubicBezTo>
                    <a:cubicBezTo>
                      <a:pt x="13947" y="18250"/>
                      <a:pt x="11504" y="18250"/>
                      <a:pt x="9061" y="18232"/>
                    </a:cubicBezTo>
                    <a:cubicBezTo>
                      <a:pt x="4047" y="18195"/>
                      <a:pt x="0" y="14130"/>
                      <a:pt x="0" y="9116"/>
                    </a:cubicBezTo>
                    <a:close/>
                  </a:path>
                </a:pathLst>
              </a:custGeom>
              <a:grpFill/>
              <a:ln w="1822" cap="flat">
                <a:solidFill>
                  <a:srgbClr val="48938F"/>
                </a:solidFill>
                <a:prstDash val="solid"/>
                <a:miter/>
              </a:ln>
            </p:spPr>
            <p:txBody>
              <a:bodyPr/>
              <a:lstStyle/>
              <a:p>
                <a:endParaRPr lang="en-US"/>
              </a:p>
            </p:txBody>
          </p:sp>
          <p:sp>
            <p:nvSpPr>
              <p:cNvPr id="14" name="Freeform 13">
                <a:extLst>
                  <a:ext uri="{FF2B5EF4-FFF2-40B4-BE49-F238E27FC236}">
                    <a16:creationId xmlns:a16="http://schemas.microsoft.com/office/drawing/2014/main" id="{9072D392-D323-4DED-8C70-6A6521F6DD4D}"/>
                  </a:ext>
                </a:extLst>
              </p:cNvPr>
              <p:cNvSpPr/>
              <p:nvPr/>
            </p:nvSpPr>
            <p:spPr>
              <a:xfrm>
                <a:off x="6024178" y="2840043"/>
                <a:ext cx="1038319" cy="2179595"/>
              </a:xfrm>
              <a:custGeom>
                <a:avLst/>
                <a:gdLst>
                  <a:gd name="csX0" fmla="*/ 18 w 1038319"/>
                  <a:gd name="csY0" fmla="*/ 1062806 h 2179595"/>
                  <a:gd name="csX1" fmla="*/ 18 w 1038319"/>
                  <a:gd name="csY1" fmla="*/ 1062587 h 2179595"/>
                  <a:gd name="csX2" fmla="*/ 474 w 1038319"/>
                  <a:gd name="csY2" fmla="*/ 1047856 h 2179595"/>
                  <a:gd name="csX3" fmla="*/ 9918 w 1038319"/>
                  <a:gd name="csY3" fmla="*/ 1039087 h 2179595"/>
                  <a:gd name="csX4" fmla="*/ 18687 w 1038319"/>
                  <a:gd name="csY4" fmla="*/ 1048549 h 2179595"/>
                  <a:gd name="csX5" fmla="*/ 18232 w 1038319"/>
                  <a:gd name="csY5" fmla="*/ 1063025 h 2179595"/>
                  <a:gd name="csX6" fmla="*/ 8897 w 1038319"/>
                  <a:gd name="csY6" fmla="*/ 1071922 h 2179595"/>
                  <a:gd name="csX7" fmla="*/ 0 w 1038319"/>
                  <a:gd name="csY7" fmla="*/ 1062806 h 2179595"/>
                  <a:gd name="csX8" fmla="*/ 36 w 1038319"/>
                  <a:gd name="csY8" fmla="*/ 1117592 h 2179595"/>
                  <a:gd name="csX9" fmla="*/ 8933 w 1038319"/>
                  <a:gd name="csY9" fmla="*/ 1108476 h 2179595"/>
                  <a:gd name="csX10" fmla="*/ 18268 w 1038319"/>
                  <a:gd name="csY10" fmla="*/ 1117355 h 2179595"/>
                  <a:gd name="csX11" fmla="*/ 18724 w 1038319"/>
                  <a:gd name="csY11" fmla="*/ 1131794 h 2179595"/>
                  <a:gd name="csX12" fmla="*/ 9973 w 1038319"/>
                  <a:gd name="csY12" fmla="*/ 1141256 h 2179595"/>
                  <a:gd name="csX13" fmla="*/ 511 w 1038319"/>
                  <a:gd name="csY13" fmla="*/ 1132505 h 2179595"/>
                  <a:gd name="csX14" fmla="*/ 36 w 1038319"/>
                  <a:gd name="csY14" fmla="*/ 1117811 h 2179595"/>
                  <a:gd name="csX15" fmla="*/ 36 w 1038319"/>
                  <a:gd name="csY15" fmla="*/ 1117574 h 2179595"/>
                  <a:gd name="csX16" fmla="*/ 3902 w 1038319"/>
                  <a:gd name="csY16" fmla="*/ 993563 h 2179595"/>
                  <a:gd name="csX17" fmla="*/ 3938 w 1038319"/>
                  <a:gd name="csY17" fmla="*/ 992760 h 2179595"/>
                  <a:gd name="csX18" fmla="*/ 5323 w 1038319"/>
                  <a:gd name="csY18" fmla="*/ 978084 h 2179595"/>
                  <a:gd name="csX19" fmla="*/ 15314 w 1038319"/>
                  <a:gd name="csY19" fmla="*/ 969934 h 2179595"/>
                  <a:gd name="csX20" fmla="*/ 23464 w 1038319"/>
                  <a:gd name="csY20" fmla="*/ 979925 h 2179595"/>
                  <a:gd name="csX21" fmla="*/ 22097 w 1038319"/>
                  <a:gd name="csY21" fmla="*/ 994346 h 2179595"/>
                  <a:gd name="csX22" fmla="*/ 12215 w 1038319"/>
                  <a:gd name="csY22" fmla="*/ 1002624 h 2179595"/>
                  <a:gd name="csX23" fmla="*/ 3902 w 1038319"/>
                  <a:gd name="csY23" fmla="*/ 993563 h 2179595"/>
                  <a:gd name="csX24" fmla="*/ 3974 w 1038319"/>
                  <a:gd name="csY24" fmla="*/ 1186799 h 2179595"/>
                  <a:gd name="csX25" fmla="*/ 12288 w 1038319"/>
                  <a:gd name="csY25" fmla="*/ 1177738 h 2179595"/>
                  <a:gd name="csX26" fmla="*/ 22169 w 1038319"/>
                  <a:gd name="csY26" fmla="*/ 1186015 h 2179595"/>
                  <a:gd name="csX27" fmla="*/ 23555 w 1038319"/>
                  <a:gd name="csY27" fmla="*/ 1200436 h 2179595"/>
                  <a:gd name="csX28" fmla="*/ 15424 w 1038319"/>
                  <a:gd name="csY28" fmla="*/ 1210427 h 2179595"/>
                  <a:gd name="csX29" fmla="*/ 5433 w 1038319"/>
                  <a:gd name="csY29" fmla="*/ 1202277 h 2179595"/>
                  <a:gd name="csX30" fmla="*/ 4029 w 1038319"/>
                  <a:gd name="csY30" fmla="*/ 1187619 h 2179595"/>
                  <a:gd name="csX31" fmla="*/ 3993 w 1038319"/>
                  <a:gd name="csY31" fmla="*/ 1186799 h 2179595"/>
                  <a:gd name="csX32" fmla="*/ 12197 w 1038319"/>
                  <a:gd name="csY32" fmla="*/ 924684 h 2179595"/>
                  <a:gd name="csX33" fmla="*/ 12306 w 1038319"/>
                  <a:gd name="csY33" fmla="*/ 923298 h 2179595"/>
                  <a:gd name="csX34" fmla="*/ 14640 w 1038319"/>
                  <a:gd name="csY34" fmla="*/ 908749 h 2179595"/>
                  <a:gd name="csX35" fmla="*/ 25141 w 1038319"/>
                  <a:gd name="csY35" fmla="*/ 901256 h 2179595"/>
                  <a:gd name="csX36" fmla="*/ 32634 w 1038319"/>
                  <a:gd name="csY36" fmla="*/ 911758 h 2179595"/>
                  <a:gd name="csX37" fmla="*/ 30338 w 1038319"/>
                  <a:gd name="csY37" fmla="*/ 926051 h 2179595"/>
                  <a:gd name="csX38" fmla="*/ 19945 w 1038319"/>
                  <a:gd name="csY38" fmla="*/ 933690 h 2179595"/>
                  <a:gd name="csX39" fmla="*/ 12197 w 1038319"/>
                  <a:gd name="csY39" fmla="*/ 924684 h 2179595"/>
                  <a:gd name="csX40" fmla="*/ 12325 w 1038319"/>
                  <a:gd name="csY40" fmla="*/ 1255678 h 2179595"/>
                  <a:gd name="csX41" fmla="*/ 20055 w 1038319"/>
                  <a:gd name="csY41" fmla="*/ 1246671 h 2179595"/>
                  <a:gd name="csX42" fmla="*/ 30447 w 1038319"/>
                  <a:gd name="csY42" fmla="*/ 1254292 h 2179595"/>
                  <a:gd name="csX43" fmla="*/ 32744 w 1038319"/>
                  <a:gd name="csY43" fmla="*/ 1268604 h 2179595"/>
                  <a:gd name="csX44" fmla="*/ 25269 w 1038319"/>
                  <a:gd name="csY44" fmla="*/ 1279105 h 2179595"/>
                  <a:gd name="csX45" fmla="*/ 14768 w 1038319"/>
                  <a:gd name="csY45" fmla="*/ 1271630 h 2179595"/>
                  <a:gd name="csX46" fmla="*/ 12434 w 1038319"/>
                  <a:gd name="csY46" fmla="*/ 1257081 h 2179595"/>
                  <a:gd name="csX47" fmla="*/ 12325 w 1038319"/>
                  <a:gd name="csY47" fmla="*/ 1255678 h 2179595"/>
                  <a:gd name="csX48" fmla="*/ 24886 w 1038319"/>
                  <a:gd name="csY48" fmla="*/ 856461 h 2179595"/>
                  <a:gd name="csX49" fmla="*/ 25105 w 1038319"/>
                  <a:gd name="csY49" fmla="*/ 854492 h 2179595"/>
                  <a:gd name="csX50" fmla="*/ 28368 w 1038319"/>
                  <a:gd name="csY50" fmla="*/ 840126 h 2179595"/>
                  <a:gd name="csX51" fmla="*/ 39326 w 1038319"/>
                  <a:gd name="csY51" fmla="*/ 833325 h 2179595"/>
                  <a:gd name="csX52" fmla="*/ 46126 w 1038319"/>
                  <a:gd name="csY52" fmla="*/ 844283 h 2179595"/>
                  <a:gd name="csX53" fmla="*/ 42917 w 1038319"/>
                  <a:gd name="csY53" fmla="*/ 858412 h 2179595"/>
                  <a:gd name="csX54" fmla="*/ 32051 w 1038319"/>
                  <a:gd name="csY54" fmla="*/ 865358 h 2179595"/>
                  <a:gd name="csX55" fmla="*/ 24886 w 1038319"/>
                  <a:gd name="csY55" fmla="*/ 856461 h 2179595"/>
                  <a:gd name="csX56" fmla="*/ 25068 w 1038319"/>
                  <a:gd name="csY56" fmla="*/ 1323882 h 2179595"/>
                  <a:gd name="csX57" fmla="*/ 32215 w 1038319"/>
                  <a:gd name="csY57" fmla="*/ 1314985 h 2179595"/>
                  <a:gd name="csX58" fmla="*/ 43081 w 1038319"/>
                  <a:gd name="csY58" fmla="*/ 1321931 h 2179595"/>
                  <a:gd name="csX59" fmla="*/ 46290 w 1038319"/>
                  <a:gd name="csY59" fmla="*/ 1336061 h 2179595"/>
                  <a:gd name="csX60" fmla="*/ 39508 w 1038319"/>
                  <a:gd name="csY60" fmla="*/ 1347018 h 2179595"/>
                  <a:gd name="csX61" fmla="*/ 28550 w 1038319"/>
                  <a:gd name="csY61" fmla="*/ 1340236 h 2179595"/>
                  <a:gd name="csX62" fmla="*/ 25287 w 1038319"/>
                  <a:gd name="csY62" fmla="*/ 1325869 h 2179595"/>
                  <a:gd name="csX63" fmla="*/ 25068 w 1038319"/>
                  <a:gd name="csY63" fmla="*/ 1323900 h 2179595"/>
                  <a:gd name="csX64" fmla="*/ 41951 w 1038319"/>
                  <a:gd name="csY64" fmla="*/ 789223 h 2179595"/>
                  <a:gd name="csX65" fmla="*/ 42315 w 1038319"/>
                  <a:gd name="csY65" fmla="*/ 786689 h 2179595"/>
                  <a:gd name="csX66" fmla="*/ 46490 w 1038319"/>
                  <a:gd name="csY66" fmla="*/ 772560 h 2179595"/>
                  <a:gd name="csX67" fmla="*/ 57867 w 1038319"/>
                  <a:gd name="csY67" fmla="*/ 766488 h 2179595"/>
                  <a:gd name="csX68" fmla="*/ 63938 w 1038319"/>
                  <a:gd name="csY68" fmla="*/ 777865 h 2179595"/>
                  <a:gd name="csX69" fmla="*/ 59836 w 1038319"/>
                  <a:gd name="csY69" fmla="*/ 791757 h 2179595"/>
                  <a:gd name="csX70" fmla="*/ 48551 w 1038319"/>
                  <a:gd name="csY70" fmla="*/ 797993 h 2179595"/>
                  <a:gd name="csX71" fmla="*/ 41951 w 1038319"/>
                  <a:gd name="csY71" fmla="*/ 789241 h 2179595"/>
                  <a:gd name="csX72" fmla="*/ 42188 w 1038319"/>
                  <a:gd name="csY72" fmla="*/ 1391120 h 2179595"/>
                  <a:gd name="csX73" fmla="*/ 48769 w 1038319"/>
                  <a:gd name="csY73" fmla="*/ 1382369 h 2179595"/>
                  <a:gd name="csX74" fmla="*/ 60055 w 1038319"/>
                  <a:gd name="csY74" fmla="*/ 1388586 h 2179595"/>
                  <a:gd name="csX75" fmla="*/ 64175 w 1038319"/>
                  <a:gd name="csY75" fmla="*/ 1402478 h 2179595"/>
                  <a:gd name="csX76" fmla="*/ 58104 w 1038319"/>
                  <a:gd name="csY76" fmla="*/ 1413855 h 2179595"/>
                  <a:gd name="csX77" fmla="*/ 46728 w 1038319"/>
                  <a:gd name="csY77" fmla="*/ 1407783 h 2179595"/>
                  <a:gd name="csX78" fmla="*/ 42534 w 1038319"/>
                  <a:gd name="csY78" fmla="*/ 1393654 h 2179595"/>
                  <a:gd name="csX79" fmla="*/ 42170 w 1038319"/>
                  <a:gd name="csY79" fmla="*/ 1391120 h 2179595"/>
                  <a:gd name="csX80" fmla="*/ 63373 w 1038319"/>
                  <a:gd name="csY80" fmla="*/ 723079 h 2179595"/>
                  <a:gd name="csX81" fmla="*/ 63920 w 1038319"/>
                  <a:gd name="csY81" fmla="*/ 719998 h 2179595"/>
                  <a:gd name="csX82" fmla="*/ 69025 w 1038319"/>
                  <a:gd name="csY82" fmla="*/ 706124 h 2179595"/>
                  <a:gd name="csX83" fmla="*/ 80766 w 1038319"/>
                  <a:gd name="csY83" fmla="*/ 700800 h 2179595"/>
                  <a:gd name="csX84" fmla="*/ 86089 w 1038319"/>
                  <a:gd name="csY84" fmla="*/ 712541 h 2179595"/>
                  <a:gd name="csX85" fmla="*/ 81076 w 1038319"/>
                  <a:gd name="csY85" fmla="*/ 726179 h 2179595"/>
                  <a:gd name="csX86" fmla="*/ 69408 w 1038319"/>
                  <a:gd name="csY86" fmla="*/ 731666 h 2179595"/>
                  <a:gd name="csX87" fmla="*/ 63373 w 1038319"/>
                  <a:gd name="csY87" fmla="*/ 723079 h 2179595"/>
                  <a:gd name="csX88" fmla="*/ 63610 w 1038319"/>
                  <a:gd name="csY88" fmla="*/ 1457118 h 2179595"/>
                  <a:gd name="csX89" fmla="*/ 69626 w 1038319"/>
                  <a:gd name="csY89" fmla="*/ 1448549 h 2179595"/>
                  <a:gd name="csX90" fmla="*/ 81295 w 1038319"/>
                  <a:gd name="csY90" fmla="*/ 1454037 h 2179595"/>
                  <a:gd name="csX91" fmla="*/ 86308 w 1038319"/>
                  <a:gd name="csY91" fmla="*/ 1467638 h 2179595"/>
                  <a:gd name="csX92" fmla="*/ 80984 w 1038319"/>
                  <a:gd name="csY92" fmla="*/ 1479379 h 2179595"/>
                  <a:gd name="csX93" fmla="*/ 69243 w 1038319"/>
                  <a:gd name="csY93" fmla="*/ 1474055 h 2179595"/>
                  <a:gd name="csX94" fmla="*/ 64157 w 1038319"/>
                  <a:gd name="csY94" fmla="*/ 1460236 h 2179595"/>
                  <a:gd name="csX95" fmla="*/ 63610 w 1038319"/>
                  <a:gd name="csY95" fmla="*/ 1457136 h 2179595"/>
                  <a:gd name="csX96" fmla="*/ 89025 w 1038319"/>
                  <a:gd name="csY96" fmla="*/ 658448 h 2179595"/>
                  <a:gd name="csX97" fmla="*/ 89790 w 1038319"/>
                  <a:gd name="csY97" fmla="*/ 654820 h 2179595"/>
                  <a:gd name="csX98" fmla="*/ 95770 w 1038319"/>
                  <a:gd name="csY98" fmla="*/ 641311 h 2179595"/>
                  <a:gd name="csX99" fmla="*/ 107822 w 1038319"/>
                  <a:gd name="csY99" fmla="*/ 636753 h 2179595"/>
                  <a:gd name="csX100" fmla="*/ 112380 w 1038319"/>
                  <a:gd name="csY100" fmla="*/ 648804 h 2179595"/>
                  <a:gd name="csX101" fmla="*/ 106490 w 1038319"/>
                  <a:gd name="csY101" fmla="*/ 662095 h 2179595"/>
                  <a:gd name="csX102" fmla="*/ 94494 w 1038319"/>
                  <a:gd name="csY102" fmla="*/ 666817 h 2179595"/>
                  <a:gd name="csX103" fmla="*/ 89007 w 1038319"/>
                  <a:gd name="csY103" fmla="*/ 658448 h 2179595"/>
                  <a:gd name="csX104" fmla="*/ 89189 w 1038319"/>
                  <a:gd name="csY104" fmla="*/ 1521475 h 2179595"/>
                  <a:gd name="csX105" fmla="*/ 94676 w 1038319"/>
                  <a:gd name="csY105" fmla="*/ 1513107 h 2179595"/>
                  <a:gd name="csX106" fmla="*/ 106673 w 1038319"/>
                  <a:gd name="csY106" fmla="*/ 1517829 h 2179595"/>
                  <a:gd name="csX107" fmla="*/ 112525 w 1038319"/>
                  <a:gd name="csY107" fmla="*/ 1531029 h 2179595"/>
                  <a:gd name="csX108" fmla="*/ 107967 w 1038319"/>
                  <a:gd name="csY108" fmla="*/ 1543080 h 2179595"/>
                  <a:gd name="csX109" fmla="*/ 95916 w 1038319"/>
                  <a:gd name="csY109" fmla="*/ 1538522 h 2179595"/>
                  <a:gd name="csX110" fmla="*/ 89973 w 1038319"/>
                  <a:gd name="csY110" fmla="*/ 1525104 h 2179595"/>
                  <a:gd name="csX111" fmla="*/ 89207 w 1038319"/>
                  <a:gd name="csY111" fmla="*/ 1521475 h 2179595"/>
                  <a:gd name="csX112" fmla="*/ 118797 w 1038319"/>
                  <a:gd name="csY112" fmla="*/ 595641 h 2179595"/>
                  <a:gd name="csX113" fmla="*/ 119799 w 1038319"/>
                  <a:gd name="csY113" fmla="*/ 591484 h 2179595"/>
                  <a:gd name="csX114" fmla="*/ 126636 w 1038319"/>
                  <a:gd name="csY114" fmla="*/ 578394 h 2179595"/>
                  <a:gd name="csX115" fmla="*/ 138961 w 1038319"/>
                  <a:gd name="csY115" fmla="*/ 574620 h 2179595"/>
                  <a:gd name="csX116" fmla="*/ 142735 w 1038319"/>
                  <a:gd name="csY116" fmla="*/ 586944 h 2179595"/>
                  <a:gd name="csX117" fmla="*/ 136008 w 1038319"/>
                  <a:gd name="csY117" fmla="*/ 599816 h 2179595"/>
                  <a:gd name="csX118" fmla="*/ 123738 w 1038319"/>
                  <a:gd name="csY118" fmla="*/ 603754 h 2179595"/>
                  <a:gd name="csX119" fmla="*/ 118797 w 1038319"/>
                  <a:gd name="csY119" fmla="*/ 595641 h 2179595"/>
                  <a:gd name="csX120" fmla="*/ 118851 w 1038319"/>
                  <a:gd name="csY120" fmla="*/ 1584046 h 2179595"/>
                  <a:gd name="csX121" fmla="*/ 123792 w 1038319"/>
                  <a:gd name="csY121" fmla="*/ 1575933 h 2179595"/>
                  <a:gd name="csX122" fmla="*/ 136062 w 1038319"/>
                  <a:gd name="csY122" fmla="*/ 1579871 h 2179595"/>
                  <a:gd name="csX123" fmla="*/ 142753 w 1038319"/>
                  <a:gd name="csY123" fmla="*/ 1592669 h 2179595"/>
                  <a:gd name="csX124" fmla="*/ 138979 w 1038319"/>
                  <a:gd name="csY124" fmla="*/ 1604994 h 2179595"/>
                  <a:gd name="csX125" fmla="*/ 126655 w 1038319"/>
                  <a:gd name="csY125" fmla="*/ 1601220 h 2179595"/>
                  <a:gd name="csX126" fmla="*/ 119854 w 1038319"/>
                  <a:gd name="csY126" fmla="*/ 1588203 h 2179595"/>
                  <a:gd name="csX127" fmla="*/ 118851 w 1038319"/>
                  <a:gd name="csY127" fmla="*/ 1584046 h 2179595"/>
                  <a:gd name="csX128" fmla="*/ 152489 w 1038319"/>
                  <a:gd name="csY128" fmla="*/ 1644611 h 2179595"/>
                  <a:gd name="csX129" fmla="*/ 156919 w 1038319"/>
                  <a:gd name="csY129" fmla="*/ 1636772 h 2179595"/>
                  <a:gd name="csX130" fmla="*/ 169426 w 1038319"/>
                  <a:gd name="csY130" fmla="*/ 1639926 h 2179595"/>
                  <a:gd name="csX131" fmla="*/ 176937 w 1038319"/>
                  <a:gd name="csY131" fmla="*/ 1652287 h 2179595"/>
                  <a:gd name="csX132" fmla="*/ 173965 w 1038319"/>
                  <a:gd name="csY132" fmla="*/ 1664830 h 2179595"/>
                  <a:gd name="csX133" fmla="*/ 161422 w 1038319"/>
                  <a:gd name="csY133" fmla="*/ 1661859 h 2179595"/>
                  <a:gd name="csX134" fmla="*/ 153783 w 1038319"/>
                  <a:gd name="csY134" fmla="*/ 1649297 h 2179595"/>
                  <a:gd name="csX135" fmla="*/ 152489 w 1038319"/>
                  <a:gd name="csY135" fmla="*/ 1644629 h 2179595"/>
                  <a:gd name="csX136" fmla="*/ 152525 w 1038319"/>
                  <a:gd name="csY136" fmla="*/ 534893 h 2179595"/>
                  <a:gd name="csX137" fmla="*/ 153820 w 1038319"/>
                  <a:gd name="csY137" fmla="*/ 530226 h 2179595"/>
                  <a:gd name="csX138" fmla="*/ 161477 w 1038319"/>
                  <a:gd name="csY138" fmla="*/ 517609 h 2179595"/>
                  <a:gd name="csX139" fmla="*/ 174020 w 1038319"/>
                  <a:gd name="csY139" fmla="*/ 514638 h 2179595"/>
                  <a:gd name="csX140" fmla="*/ 176992 w 1038319"/>
                  <a:gd name="csY140" fmla="*/ 527181 h 2179595"/>
                  <a:gd name="csX141" fmla="*/ 169462 w 1038319"/>
                  <a:gd name="csY141" fmla="*/ 539579 h 2179595"/>
                  <a:gd name="csX142" fmla="*/ 156956 w 1038319"/>
                  <a:gd name="csY142" fmla="*/ 542714 h 2179595"/>
                  <a:gd name="csX143" fmla="*/ 152525 w 1038319"/>
                  <a:gd name="csY143" fmla="*/ 534875 h 2179595"/>
                  <a:gd name="csX144" fmla="*/ 189954 w 1038319"/>
                  <a:gd name="csY144" fmla="*/ 1702916 h 2179595"/>
                  <a:gd name="csX145" fmla="*/ 193911 w 1038319"/>
                  <a:gd name="csY145" fmla="*/ 1695404 h 2179595"/>
                  <a:gd name="csX146" fmla="*/ 206582 w 1038319"/>
                  <a:gd name="csY146" fmla="*/ 1697738 h 2179595"/>
                  <a:gd name="csX147" fmla="*/ 214859 w 1038319"/>
                  <a:gd name="csY147" fmla="*/ 1709607 h 2179595"/>
                  <a:gd name="csX148" fmla="*/ 212689 w 1038319"/>
                  <a:gd name="csY148" fmla="*/ 1722314 h 2179595"/>
                  <a:gd name="csX149" fmla="*/ 199982 w 1038319"/>
                  <a:gd name="csY149" fmla="*/ 1720145 h 2179595"/>
                  <a:gd name="csX150" fmla="*/ 191559 w 1038319"/>
                  <a:gd name="csY150" fmla="*/ 1708094 h 2179595"/>
                  <a:gd name="csX151" fmla="*/ 189954 w 1038319"/>
                  <a:gd name="csY151" fmla="*/ 1702934 h 2179595"/>
                  <a:gd name="csX152" fmla="*/ 190082 w 1038319"/>
                  <a:gd name="csY152" fmla="*/ 476461 h 2179595"/>
                  <a:gd name="csX153" fmla="*/ 191687 w 1038319"/>
                  <a:gd name="csY153" fmla="*/ 471301 h 2179595"/>
                  <a:gd name="csX154" fmla="*/ 200128 w 1038319"/>
                  <a:gd name="csY154" fmla="*/ 459214 h 2179595"/>
                  <a:gd name="csX155" fmla="*/ 212835 w 1038319"/>
                  <a:gd name="csY155" fmla="*/ 457044 h 2179595"/>
                  <a:gd name="csX156" fmla="*/ 215005 w 1038319"/>
                  <a:gd name="csY156" fmla="*/ 469752 h 2179595"/>
                  <a:gd name="csX157" fmla="*/ 206691 w 1038319"/>
                  <a:gd name="csY157" fmla="*/ 481639 h 2179595"/>
                  <a:gd name="csX158" fmla="*/ 194020 w 1038319"/>
                  <a:gd name="csY158" fmla="*/ 483972 h 2179595"/>
                  <a:gd name="csX159" fmla="*/ 190082 w 1038319"/>
                  <a:gd name="csY159" fmla="*/ 476461 h 2179595"/>
                  <a:gd name="csX160" fmla="*/ 231067 w 1038319"/>
                  <a:gd name="csY160" fmla="*/ 1758723 h 2179595"/>
                  <a:gd name="csX161" fmla="*/ 234549 w 1038319"/>
                  <a:gd name="csY161" fmla="*/ 1751558 h 2179595"/>
                  <a:gd name="csX162" fmla="*/ 247347 w 1038319"/>
                  <a:gd name="csY162" fmla="*/ 1753089 h 2179595"/>
                  <a:gd name="csX163" fmla="*/ 256372 w 1038319"/>
                  <a:gd name="csY163" fmla="*/ 1764411 h 2179595"/>
                  <a:gd name="csX164" fmla="*/ 255023 w 1038319"/>
                  <a:gd name="csY164" fmla="*/ 1777228 h 2179595"/>
                  <a:gd name="csX165" fmla="*/ 242206 w 1038319"/>
                  <a:gd name="csY165" fmla="*/ 1775878 h 2179595"/>
                  <a:gd name="csX166" fmla="*/ 233036 w 1038319"/>
                  <a:gd name="csY166" fmla="*/ 1764375 h 2179595"/>
                  <a:gd name="csX167" fmla="*/ 231085 w 1038319"/>
                  <a:gd name="csY167" fmla="*/ 1758741 h 2179595"/>
                  <a:gd name="csX168" fmla="*/ 231267 w 1038319"/>
                  <a:gd name="csY168" fmla="*/ 420581 h 2179595"/>
                  <a:gd name="csX169" fmla="*/ 233218 w 1038319"/>
                  <a:gd name="csY169" fmla="*/ 414948 h 2179595"/>
                  <a:gd name="csX170" fmla="*/ 242407 w 1038319"/>
                  <a:gd name="csY170" fmla="*/ 403425 h 2179595"/>
                  <a:gd name="csX171" fmla="*/ 255224 w 1038319"/>
                  <a:gd name="csY171" fmla="*/ 402076 h 2179595"/>
                  <a:gd name="csX172" fmla="*/ 256573 w 1038319"/>
                  <a:gd name="csY172" fmla="*/ 414893 h 2179595"/>
                  <a:gd name="csX173" fmla="*/ 247530 w 1038319"/>
                  <a:gd name="csY173" fmla="*/ 426233 h 2179595"/>
                  <a:gd name="csX174" fmla="*/ 234731 w 1038319"/>
                  <a:gd name="csY174" fmla="*/ 427746 h 2179595"/>
                  <a:gd name="csX175" fmla="*/ 231249 w 1038319"/>
                  <a:gd name="csY175" fmla="*/ 420581 h 2179595"/>
                  <a:gd name="csX176" fmla="*/ 275679 w 1038319"/>
                  <a:gd name="csY176" fmla="*/ 1811831 h 2179595"/>
                  <a:gd name="csX177" fmla="*/ 278706 w 1038319"/>
                  <a:gd name="csY177" fmla="*/ 1805031 h 2179595"/>
                  <a:gd name="csX178" fmla="*/ 291577 w 1038319"/>
                  <a:gd name="csY178" fmla="*/ 1805742 h 2179595"/>
                  <a:gd name="csX179" fmla="*/ 301313 w 1038319"/>
                  <a:gd name="csY179" fmla="*/ 1816462 h 2179595"/>
                  <a:gd name="csX180" fmla="*/ 300784 w 1038319"/>
                  <a:gd name="csY180" fmla="*/ 1829333 h 2179595"/>
                  <a:gd name="csX181" fmla="*/ 287894 w 1038319"/>
                  <a:gd name="csY181" fmla="*/ 1828805 h 2179595"/>
                  <a:gd name="csX182" fmla="*/ 277995 w 1038319"/>
                  <a:gd name="csY182" fmla="*/ 1817902 h 2179595"/>
                  <a:gd name="csX183" fmla="*/ 275661 w 1038319"/>
                  <a:gd name="csY183" fmla="*/ 1811813 h 2179595"/>
                  <a:gd name="csX184" fmla="*/ 275935 w 1038319"/>
                  <a:gd name="csY184" fmla="*/ 367454 h 2179595"/>
                  <a:gd name="csX185" fmla="*/ 278268 w 1038319"/>
                  <a:gd name="csY185" fmla="*/ 361365 h 2179595"/>
                  <a:gd name="csX186" fmla="*/ 288186 w 1038319"/>
                  <a:gd name="csY186" fmla="*/ 350463 h 2179595"/>
                  <a:gd name="csX187" fmla="*/ 301076 w 1038319"/>
                  <a:gd name="csY187" fmla="*/ 349934 h 2179595"/>
                  <a:gd name="csX188" fmla="*/ 301605 w 1038319"/>
                  <a:gd name="csY188" fmla="*/ 362805 h 2179595"/>
                  <a:gd name="csX189" fmla="*/ 291851 w 1038319"/>
                  <a:gd name="csY189" fmla="*/ 373525 h 2179595"/>
                  <a:gd name="csX190" fmla="*/ 278979 w 1038319"/>
                  <a:gd name="csY190" fmla="*/ 374236 h 2179595"/>
                  <a:gd name="csX191" fmla="*/ 275953 w 1038319"/>
                  <a:gd name="csY191" fmla="*/ 367454 h 2179595"/>
                  <a:gd name="csX192" fmla="*/ 323592 w 1038319"/>
                  <a:gd name="csY192" fmla="*/ 1861986 h 2179595"/>
                  <a:gd name="csX193" fmla="*/ 326199 w 1038319"/>
                  <a:gd name="csY193" fmla="*/ 1855605 h 2179595"/>
                  <a:gd name="csX194" fmla="*/ 339089 w 1038319"/>
                  <a:gd name="csY194" fmla="*/ 1855496 h 2179595"/>
                  <a:gd name="csX195" fmla="*/ 349499 w 1038319"/>
                  <a:gd name="csY195" fmla="*/ 1865578 h 2179595"/>
                  <a:gd name="csX196" fmla="*/ 349791 w 1038319"/>
                  <a:gd name="csY196" fmla="*/ 1878467 h 2179595"/>
                  <a:gd name="csX197" fmla="*/ 336901 w 1038319"/>
                  <a:gd name="csY197" fmla="*/ 1878759 h 2179595"/>
                  <a:gd name="csX198" fmla="*/ 326327 w 1038319"/>
                  <a:gd name="csY198" fmla="*/ 1868513 h 2179595"/>
                  <a:gd name="csX199" fmla="*/ 323592 w 1038319"/>
                  <a:gd name="csY199" fmla="*/ 1862005 h 2179595"/>
                  <a:gd name="csX200" fmla="*/ 323883 w 1038319"/>
                  <a:gd name="csY200" fmla="*/ 317281 h 2179595"/>
                  <a:gd name="csX201" fmla="*/ 326618 w 1038319"/>
                  <a:gd name="csY201" fmla="*/ 310773 h 2179595"/>
                  <a:gd name="csX202" fmla="*/ 337193 w 1038319"/>
                  <a:gd name="csY202" fmla="*/ 300526 h 2179595"/>
                  <a:gd name="csX203" fmla="*/ 350082 w 1038319"/>
                  <a:gd name="csY203" fmla="*/ 300818 h 2179595"/>
                  <a:gd name="csX204" fmla="*/ 349791 w 1038319"/>
                  <a:gd name="csY204" fmla="*/ 313708 h 2179595"/>
                  <a:gd name="csX205" fmla="*/ 339380 w 1038319"/>
                  <a:gd name="csY205" fmla="*/ 323790 h 2179595"/>
                  <a:gd name="csX206" fmla="*/ 326491 w 1038319"/>
                  <a:gd name="csY206" fmla="*/ 323680 h 2179595"/>
                  <a:gd name="csX207" fmla="*/ 323883 w 1038319"/>
                  <a:gd name="csY207" fmla="*/ 317299 h 2179595"/>
                  <a:gd name="csX208" fmla="*/ 374604 w 1038319"/>
                  <a:gd name="csY208" fmla="*/ 1909023 h 2179595"/>
                  <a:gd name="csX209" fmla="*/ 376828 w 1038319"/>
                  <a:gd name="csY209" fmla="*/ 1903062 h 2179595"/>
                  <a:gd name="csX210" fmla="*/ 389681 w 1038319"/>
                  <a:gd name="csY210" fmla="*/ 1902132 h 2179595"/>
                  <a:gd name="csX211" fmla="*/ 400711 w 1038319"/>
                  <a:gd name="csY211" fmla="*/ 1911540 h 2179595"/>
                  <a:gd name="csX212" fmla="*/ 401823 w 1038319"/>
                  <a:gd name="csY212" fmla="*/ 1924375 h 2179595"/>
                  <a:gd name="csX213" fmla="*/ 388970 w 1038319"/>
                  <a:gd name="csY213" fmla="*/ 1925487 h 2179595"/>
                  <a:gd name="csX214" fmla="*/ 377758 w 1038319"/>
                  <a:gd name="csY214" fmla="*/ 1915933 h 2179595"/>
                  <a:gd name="csX215" fmla="*/ 374604 w 1038319"/>
                  <a:gd name="csY215" fmla="*/ 1909023 h 2179595"/>
                  <a:gd name="csX216" fmla="*/ 374896 w 1038319"/>
                  <a:gd name="csY216" fmla="*/ 270298 h 2179595"/>
                  <a:gd name="csX217" fmla="*/ 378050 w 1038319"/>
                  <a:gd name="csY217" fmla="*/ 263389 h 2179595"/>
                  <a:gd name="csX218" fmla="*/ 389262 w 1038319"/>
                  <a:gd name="csY218" fmla="*/ 253835 h 2179595"/>
                  <a:gd name="csX219" fmla="*/ 402097 w 1038319"/>
                  <a:gd name="csY219" fmla="*/ 254948 h 2179595"/>
                  <a:gd name="csX220" fmla="*/ 400985 w 1038319"/>
                  <a:gd name="csY220" fmla="*/ 267782 h 2179595"/>
                  <a:gd name="csX221" fmla="*/ 389973 w 1038319"/>
                  <a:gd name="csY221" fmla="*/ 277172 h 2179595"/>
                  <a:gd name="csX222" fmla="*/ 377120 w 1038319"/>
                  <a:gd name="csY222" fmla="*/ 276224 h 2179595"/>
                  <a:gd name="csX223" fmla="*/ 374896 w 1038319"/>
                  <a:gd name="csY223" fmla="*/ 270262 h 2179595"/>
                  <a:gd name="csX224" fmla="*/ 428551 w 1038319"/>
                  <a:gd name="csY224" fmla="*/ 1952707 h 2179595"/>
                  <a:gd name="csX225" fmla="*/ 430411 w 1038319"/>
                  <a:gd name="csY225" fmla="*/ 1947201 h 2179595"/>
                  <a:gd name="csX226" fmla="*/ 443191 w 1038319"/>
                  <a:gd name="csY226" fmla="*/ 1945450 h 2179595"/>
                  <a:gd name="csX227" fmla="*/ 454804 w 1038319"/>
                  <a:gd name="csY227" fmla="*/ 1954128 h 2179595"/>
                  <a:gd name="csX228" fmla="*/ 456737 w 1038319"/>
                  <a:gd name="csY228" fmla="*/ 1966872 h 2179595"/>
                  <a:gd name="csX229" fmla="*/ 443993 w 1038319"/>
                  <a:gd name="csY229" fmla="*/ 1968805 h 2179595"/>
                  <a:gd name="csX230" fmla="*/ 432179 w 1038319"/>
                  <a:gd name="csY230" fmla="*/ 1959981 h 2179595"/>
                  <a:gd name="csX231" fmla="*/ 428569 w 1038319"/>
                  <a:gd name="csY231" fmla="*/ 1952707 h 2179595"/>
                  <a:gd name="csX232" fmla="*/ 428788 w 1038319"/>
                  <a:gd name="csY232" fmla="*/ 226670 h 2179595"/>
                  <a:gd name="csX233" fmla="*/ 432398 w 1038319"/>
                  <a:gd name="csY233" fmla="*/ 219396 h 2179595"/>
                  <a:gd name="csX234" fmla="*/ 444176 w 1038319"/>
                  <a:gd name="csY234" fmla="*/ 210590 h 2179595"/>
                  <a:gd name="csX235" fmla="*/ 456919 w 1038319"/>
                  <a:gd name="csY235" fmla="*/ 212523 h 2179595"/>
                  <a:gd name="csX236" fmla="*/ 454987 w 1038319"/>
                  <a:gd name="csY236" fmla="*/ 225267 h 2179595"/>
                  <a:gd name="csX237" fmla="*/ 443391 w 1038319"/>
                  <a:gd name="csY237" fmla="*/ 233926 h 2179595"/>
                  <a:gd name="csX238" fmla="*/ 430611 w 1038319"/>
                  <a:gd name="csY238" fmla="*/ 232176 h 2179595"/>
                  <a:gd name="csX239" fmla="*/ 428751 w 1038319"/>
                  <a:gd name="csY239" fmla="*/ 226670 h 2179595"/>
                  <a:gd name="csX240" fmla="*/ 485178 w 1038319"/>
                  <a:gd name="csY240" fmla="*/ 1992889 h 2179595"/>
                  <a:gd name="csX241" fmla="*/ 486691 w 1038319"/>
                  <a:gd name="csY241" fmla="*/ 1987857 h 2179595"/>
                  <a:gd name="csX242" fmla="*/ 499326 w 1038319"/>
                  <a:gd name="csY242" fmla="*/ 1985286 h 2179595"/>
                  <a:gd name="csX243" fmla="*/ 511468 w 1038319"/>
                  <a:gd name="csY243" fmla="*/ 1993217 h 2179595"/>
                  <a:gd name="csX244" fmla="*/ 514203 w 1038319"/>
                  <a:gd name="csY244" fmla="*/ 2005815 h 2179595"/>
                  <a:gd name="csX245" fmla="*/ 501605 w 1038319"/>
                  <a:gd name="csY245" fmla="*/ 2008550 h 2179595"/>
                  <a:gd name="csX246" fmla="*/ 489244 w 1038319"/>
                  <a:gd name="csY246" fmla="*/ 2000492 h 2179595"/>
                  <a:gd name="csX247" fmla="*/ 485160 w 1038319"/>
                  <a:gd name="csY247" fmla="*/ 1992889 h 2179595"/>
                  <a:gd name="csX248" fmla="*/ 485342 w 1038319"/>
                  <a:gd name="csY248" fmla="*/ 186579 h 2179595"/>
                  <a:gd name="csX249" fmla="*/ 489426 w 1038319"/>
                  <a:gd name="csY249" fmla="*/ 178977 h 2179595"/>
                  <a:gd name="csX250" fmla="*/ 501732 w 1038319"/>
                  <a:gd name="csY250" fmla="*/ 170936 h 2179595"/>
                  <a:gd name="csX251" fmla="*/ 514331 w 1038319"/>
                  <a:gd name="csY251" fmla="*/ 173671 h 2179595"/>
                  <a:gd name="csX252" fmla="*/ 511596 w 1038319"/>
                  <a:gd name="csY252" fmla="*/ 186269 h 2179595"/>
                  <a:gd name="csX253" fmla="*/ 499490 w 1038319"/>
                  <a:gd name="csY253" fmla="*/ 194164 h 2179595"/>
                  <a:gd name="csX254" fmla="*/ 486856 w 1038319"/>
                  <a:gd name="csY254" fmla="*/ 191593 h 2179595"/>
                  <a:gd name="csX255" fmla="*/ 485342 w 1038319"/>
                  <a:gd name="csY255" fmla="*/ 186579 h 2179595"/>
                  <a:gd name="csX256" fmla="*/ 544285 w 1038319"/>
                  <a:gd name="csY256" fmla="*/ 2029352 h 2179595"/>
                  <a:gd name="csX257" fmla="*/ 545488 w 1038319"/>
                  <a:gd name="csY257" fmla="*/ 2024830 h 2179595"/>
                  <a:gd name="csX258" fmla="*/ 557940 w 1038319"/>
                  <a:gd name="csY258" fmla="*/ 2021458 h 2179595"/>
                  <a:gd name="csX259" fmla="*/ 570575 w 1038319"/>
                  <a:gd name="csY259" fmla="*/ 2028586 h 2179595"/>
                  <a:gd name="csX260" fmla="*/ 574112 w 1038319"/>
                  <a:gd name="csY260" fmla="*/ 2040984 h 2179595"/>
                  <a:gd name="csX261" fmla="*/ 561714 w 1038319"/>
                  <a:gd name="csY261" fmla="*/ 2044521 h 2179595"/>
                  <a:gd name="csX262" fmla="*/ 548861 w 1038319"/>
                  <a:gd name="csY262" fmla="*/ 2037264 h 2179595"/>
                  <a:gd name="csX263" fmla="*/ 544285 w 1038319"/>
                  <a:gd name="csY263" fmla="*/ 2029352 h 2179595"/>
                  <a:gd name="csX264" fmla="*/ 544321 w 1038319"/>
                  <a:gd name="csY264" fmla="*/ 150189 h 2179595"/>
                  <a:gd name="csX265" fmla="*/ 548898 w 1038319"/>
                  <a:gd name="csY265" fmla="*/ 142276 h 2179595"/>
                  <a:gd name="csX266" fmla="*/ 561696 w 1038319"/>
                  <a:gd name="csY266" fmla="*/ 135057 h 2179595"/>
                  <a:gd name="csX267" fmla="*/ 574094 w 1038319"/>
                  <a:gd name="csY267" fmla="*/ 138594 h 2179595"/>
                  <a:gd name="csX268" fmla="*/ 570556 w 1038319"/>
                  <a:gd name="csY268" fmla="*/ 150991 h 2179595"/>
                  <a:gd name="csX269" fmla="*/ 557977 w 1038319"/>
                  <a:gd name="csY269" fmla="*/ 158102 h 2179595"/>
                  <a:gd name="csX270" fmla="*/ 545543 w 1038319"/>
                  <a:gd name="csY270" fmla="*/ 154729 h 2179595"/>
                  <a:gd name="csX271" fmla="*/ 544340 w 1038319"/>
                  <a:gd name="csY271" fmla="*/ 150207 h 2179595"/>
                  <a:gd name="csX272" fmla="*/ 605470 w 1038319"/>
                  <a:gd name="csY272" fmla="*/ 117664 h 2179595"/>
                  <a:gd name="csX273" fmla="*/ 610575 w 1038319"/>
                  <a:gd name="csY273" fmla="*/ 109478 h 2179595"/>
                  <a:gd name="csX274" fmla="*/ 623793 w 1038319"/>
                  <a:gd name="csY274" fmla="*/ 103097 h 2179595"/>
                  <a:gd name="csX275" fmla="*/ 635935 w 1038319"/>
                  <a:gd name="csY275" fmla="*/ 107418 h 2179595"/>
                  <a:gd name="csX276" fmla="*/ 631614 w 1038319"/>
                  <a:gd name="csY276" fmla="*/ 119560 h 2179595"/>
                  <a:gd name="csX277" fmla="*/ 618615 w 1038319"/>
                  <a:gd name="csY277" fmla="*/ 125832 h 2179595"/>
                  <a:gd name="csX278" fmla="*/ 606418 w 1038319"/>
                  <a:gd name="csY278" fmla="*/ 121675 h 2179595"/>
                  <a:gd name="csX279" fmla="*/ 605488 w 1038319"/>
                  <a:gd name="csY279" fmla="*/ 117664 h 2179595"/>
                  <a:gd name="csX280" fmla="*/ 605634 w 1038319"/>
                  <a:gd name="csY280" fmla="*/ 2061987 h 2179595"/>
                  <a:gd name="csX281" fmla="*/ 606564 w 1038319"/>
                  <a:gd name="csY281" fmla="*/ 2057976 h 2179595"/>
                  <a:gd name="csX282" fmla="*/ 618761 w 1038319"/>
                  <a:gd name="csY282" fmla="*/ 2053819 h 2179595"/>
                  <a:gd name="csX283" fmla="*/ 631833 w 1038319"/>
                  <a:gd name="csY283" fmla="*/ 2060127 h 2179595"/>
                  <a:gd name="csX284" fmla="*/ 636172 w 1038319"/>
                  <a:gd name="csY284" fmla="*/ 2072269 h 2179595"/>
                  <a:gd name="csX285" fmla="*/ 624030 w 1038319"/>
                  <a:gd name="csY285" fmla="*/ 2076608 h 2179595"/>
                  <a:gd name="csX286" fmla="*/ 610721 w 1038319"/>
                  <a:gd name="csY286" fmla="*/ 2070191 h 2179595"/>
                  <a:gd name="csX287" fmla="*/ 605616 w 1038319"/>
                  <a:gd name="csY287" fmla="*/ 2062005 h 2179595"/>
                  <a:gd name="csX288" fmla="*/ 668551 w 1038319"/>
                  <a:gd name="csY288" fmla="*/ 89150 h 2179595"/>
                  <a:gd name="csX289" fmla="*/ 674185 w 1038319"/>
                  <a:gd name="csY289" fmla="*/ 80727 h 2179595"/>
                  <a:gd name="csX290" fmla="*/ 687785 w 1038319"/>
                  <a:gd name="csY290" fmla="*/ 75203 h 2179595"/>
                  <a:gd name="csX291" fmla="*/ 699636 w 1038319"/>
                  <a:gd name="csY291" fmla="*/ 80307 h 2179595"/>
                  <a:gd name="csX292" fmla="*/ 694531 w 1038319"/>
                  <a:gd name="csY292" fmla="*/ 92158 h 2179595"/>
                  <a:gd name="csX293" fmla="*/ 681168 w 1038319"/>
                  <a:gd name="csY293" fmla="*/ 97591 h 2179595"/>
                  <a:gd name="csX294" fmla="*/ 669262 w 1038319"/>
                  <a:gd name="csY294" fmla="*/ 92650 h 2179595"/>
                  <a:gd name="csX295" fmla="*/ 668569 w 1038319"/>
                  <a:gd name="csY295" fmla="*/ 89168 h 2179595"/>
                  <a:gd name="csX296" fmla="*/ 668989 w 1038319"/>
                  <a:gd name="csY296" fmla="*/ 2090592 h 2179595"/>
                  <a:gd name="csX297" fmla="*/ 669682 w 1038319"/>
                  <a:gd name="csY297" fmla="*/ 2087110 h 2179595"/>
                  <a:gd name="csX298" fmla="*/ 681587 w 1038319"/>
                  <a:gd name="csY298" fmla="*/ 2082169 h 2179595"/>
                  <a:gd name="csX299" fmla="*/ 695060 w 1038319"/>
                  <a:gd name="csY299" fmla="*/ 2087620 h 2179595"/>
                  <a:gd name="csX300" fmla="*/ 700165 w 1038319"/>
                  <a:gd name="csY300" fmla="*/ 2099453 h 2179595"/>
                  <a:gd name="csX301" fmla="*/ 688333 w 1038319"/>
                  <a:gd name="csY301" fmla="*/ 2104557 h 2179595"/>
                  <a:gd name="csX302" fmla="*/ 674641 w 1038319"/>
                  <a:gd name="csY302" fmla="*/ 2098997 h 2179595"/>
                  <a:gd name="csX303" fmla="*/ 669007 w 1038319"/>
                  <a:gd name="csY303" fmla="*/ 2090573 h 2179595"/>
                  <a:gd name="csX304" fmla="*/ 733419 w 1038319"/>
                  <a:gd name="csY304" fmla="*/ 64720 h 2179595"/>
                  <a:gd name="csX305" fmla="*/ 739599 w 1038319"/>
                  <a:gd name="csY305" fmla="*/ 56096 h 2179595"/>
                  <a:gd name="csX306" fmla="*/ 753583 w 1038319"/>
                  <a:gd name="csY306" fmla="*/ 51447 h 2179595"/>
                  <a:gd name="csX307" fmla="*/ 765069 w 1038319"/>
                  <a:gd name="csY307" fmla="*/ 57299 h 2179595"/>
                  <a:gd name="csX308" fmla="*/ 759217 w 1038319"/>
                  <a:gd name="csY308" fmla="*/ 68785 h 2179595"/>
                  <a:gd name="csX309" fmla="*/ 745470 w 1038319"/>
                  <a:gd name="csY309" fmla="*/ 73361 h 2179595"/>
                  <a:gd name="csX310" fmla="*/ 733911 w 1038319"/>
                  <a:gd name="csY310" fmla="*/ 67673 h 2179595"/>
                  <a:gd name="csX311" fmla="*/ 733419 w 1038319"/>
                  <a:gd name="csY311" fmla="*/ 64738 h 2179595"/>
                  <a:gd name="csX312" fmla="*/ 734076 w 1038319"/>
                  <a:gd name="csY312" fmla="*/ 2115058 h 2179595"/>
                  <a:gd name="csX313" fmla="*/ 734567 w 1038319"/>
                  <a:gd name="csY313" fmla="*/ 2112123 h 2179595"/>
                  <a:gd name="csX314" fmla="*/ 746126 w 1038319"/>
                  <a:gd name="csY314" fmla="*/ 2106417 h 2179595"/>
                  <a:gd name="csX315" fmla="*/ 759928 w 1038319"/>
                  <a:gd name="csY315" fmla="*/ 2110993 h 2179595"/>
                  <a:gd name="csX316" fmla="*/ 765780 w 1038319"/>
                  <a:gd name="csY316" fmla="*/ 2122479 h 2179595"/>
                  <a:gd name="csX317" fmla="*/ 754294 w 1038319"/>
                  <a:gd name="csY317" fmla="*/ 2128331 h 2179595"/>
                  <a:gd name="csX318" fmla="*/ 740256 w 1038319"/>
                  <a:gd name="csY318" fmla="*/ 2123664 h 2179595"/>
                  <a:gd name="csX319" fmla="*/ 734076 w 1038319"/>
                  <a:gd name="csY319" fmla="*/ 2115040 h 2179595"/>
                  <a:gd name="csX320" fmla="*/ 799800 w 1038319"/>
                  <a:gd name="csY320" fmla="*/ 44501 h 2179595"/>
                  <a:gd name="csX321" fmla="*/ 806546 w 1038319"/>
                  <a:gd name="csY321" fmla="*/ 35713 h 2179595"/>
                  <a:gd name="csX322" fmla="*/ 820803 w 1038319"/>
                  <a:gd name="csY322" fmla="*/ 31976 h 2179595"/>
                  <a:gd name="csX323" fmla="*/ 831888 w 1038319"/>
                  <a:gd name="csY323" fmla="*/ 38557 h 2179595"/>
                  <a:gd name="csX324" fmla="*/ 825306 w 1038319"/>
                  <a:gd name="csY324" fmla="*/ 49642 h 2179595"/>
                  <a:gd name="csX325" fmla="*/ 811286 w 1038319"/>
                  <a:gd name="csY325" fmla="*/ 53325 h 2179595"/>
                  <a:gd name="csX326" fmla="*/ 800110 w 1038319"/>
                  <a:gd name="csY326" fmla="*/ 46889 h 2179595"/>
                  <a:gd name="csX327" fmla="*/ 799800 w 1038319"/>
                  <a:gd name="csY327" fmla="*/ 44519 h 2179595"/>
                  <a:gd name="csX328" fmla="*/ 800511 w 1038319"/>
                  <a:gd name="csY328" fmla="*/ 2135241 h 2179595"/>
                  <a:gd name="csX329" fmla="*/ 800821 w 1038319"/>
                  <a:gd name="csY329" fmla="*/ 2132871 h 2179595"/>
                  <a:gd name="csX330" fmla="*/ 811997 w 1038319"/>
                  <a:gd name="csY330" fmla="*/ 2126435 h 2179595"/>
                  <a:gd name="csX331" fmla="*/ 826017 w 1038319"/>
                  <a:gd name="csY331" fmla="*/ 2130099 h 2179595"/>
                  <a:gd name="csX332" fmla="*/ 832599 w 1038319"/>
                  <a:gd name="csY332" fmla="*/ 2141184 h 2179595"/>
                  <a:gd name="csX333" fmla="*/ 821514 w 1038319"/>
                  <a:gd name="csY333" fmla="*/ 2147766 h 2179595"/>
                  <a:gd name="csX334" fmla="*/ 807257 w 1038319"/>
                  <a:gd name="csY334" fmla="*/ 2144047 h 2179595"/>
                  <a:gd name="csX335" fmla="*/ 800511 w 1038319"/>
                  <a:gd name="csY335" fmla="*/ 2135241 h 2179595"/>
                  <a:gd name="csX336" fmla="*/ 867330 w 1038319"/>
                  <a:gd name="csY336" fmla="*/ 28621 h 2179595"/>
                  <a:gd name="csX337" fmla="*/ 874641 w 1038319"/>
                  <a:gd name="csY337" fmla="*/ 19687 h 2179595"/>
                  <a:gd name="csX338" fmla="*/ 889098 w 1038319"/>
                  <a:gd name="csY338" fmla="*/ 16880 h 2179595"/>
                  <a:gd name="csX339" fmla="*/ 899727 w 1038319"/>
                  <a:gd name="csY339" fmla="*/ 24154 h 2179595"/>
                  <a:gd name="csX340" fmla="*/ 892453 w 1038319"/>
                  <a:gd name="csY340" fmla="*/ 34783 h 2179595"/>
                  <a:gd name="csX341" fmla="*/ 878232 w 1038319"/>
                  <a:gd name="csY341" fmla="*/ 37554 h 2179595"/>
                  <a:gd name="csX342" fmla="*/ 867494 w 1038319"/>
                  <a:gd name="csY342" fmla="*/ 30426 h 2179595"/>
                  <a:gd name="csX343" fmla="*/ 867312 w 1038319"/>
                  <a:gd name="csY343" fmla="*/ 28621 h 2179595"/>
                  <a:gd name="csX344" fmla="*/ 868059 w 1038319"/>
                  <a:gd name="csY344" fmla="*/ 2151084 h 2179595"/>
                  <a:gd name="csX345" fmla="*/ 868241 w 1038319"/>
                  <a:gd name="csY345" fmla="*/ 2149279 h 2179595"/>
                  <a:gd name="csX346" fmla="*/ 878980 w 1038319"/>
                  <a:gd name="csY346" fmla="*/ 2142132 h 2179595"/>
                  <a:gd name="csX347" fmla="*/ 893200 w 1038319"/>
                  <a:gd name="csY347" fmla="*/ 2144885 h 2179595"/>
                  <a:gd name="csX348" fmla="*/ 900493 w 1038319"/>
                  <a:gd name="csY348" fmla="*/ 2155515 h 2179595"/>
                  <a:gd name="csX349" fmla="*/ 889864 w 1038319"/>
                  <a:gd name="csY349" fmla="*/ 2162807 h 2179595"/>
                  <a:gd name="csX350" fmla="*/ 875388 w 1038319"/>
                  <a:gd name="csY350" fmla="*/ 2159999 h 2179595"/>
                  <a:gd name="csX351" fmla="*/ 868059 w 1038319"/>
                  <a:gd name="csY351" fmla="*/ 2151066 h 2179595"/>
                  <a:gd name="csX352" fmla="*/ 935753 w 1038319"/>
                  <a:gd name="csY352" fmla="*/ 17117 h 2179595"/>
                  <a:gd name="csX353" fmla="*/ 943647 w 1038319"/>
                  <a:gd name="csY353" fmla="*/ 8092 h 2179595"/>
                  <a:gd name="csX354" fmla="*/ 958269 w 1038319"/>
                  <a:gd name="csY354" fmla="*/ 6214 h 2179595"/>
                  <a:gd name="csX355" fmla="*/ 968424 w 1038319"/>
                  <a:gd name="csY355" fmla="*/ 14163 h 2179595"/>
                  <a:gd name="csX356" fmla="*/ 960475 w 1038319"/>
                  <a:gd name="csY356" fmla="*/ 24318 h 2179595"/>
                  <a:gd name="csX357" fmla="*/ 946108 w 1038319"/>
                  <a:gd name="csY357" fmla="*/ 26160 h 2179595"/>
                  <a:gd name="csX358" fmla="*/ 935862 w 1038319"/>
                  <a:gd name="csY358" fmla="*/ 18338 h 2179595"/>
                  <a:gd name="csX359" fmla="*/ 935771 w 1038319"/>
                  <a:gd name="csY359" fmla="*/ 17098 h 2179595"/>
                  <a:gd name="csX360" fmla="*/ 936482 w 1038319"/>
                  <a:gd name="csY360" fmla="*/ 2162533 h 2179595"/>
                  <a:gd name="csX361" fmla="*/ 936555 w 1038319"/>
                  <a:gd name="csY361" fmla="*/ 2161312 h 2179595"/>
                  <a:gd name="csX362" fmla="*/ 946801 w 1038319"/>
                  <a:gd name="csY362" fmla="*/ 2153491 h 2179595"/>
                  <a:gd name="csX363" fmla="*/ 961168 w 1038319"/>
                  <a:gd name="csY363" fmla="*/ 2155332 h 2179595"/>
                  <a:gd name="csX364" fmla="*/ 969117 w 1038319"/>
                  <a:gd name="csY364" fmla="*/ 2165469 h 2179595"/>
                  <a:gd name="csX365" fmla="*/ 958980 w 1038319"/>
                  <a:gd name="csY365" fmla="*/ 2173418 h 2179595"/>
                  <a:gd name="csX366" fmla="*/ 944358 w 1038319"/>
                  <a:gd name="csY366" fmla="*/ 2171558 h 2179595"/>
                  <a:gd name="csX367" fmla="*/ 936464 w 1038319"/>
                  <a:gd name="csY367" fmla="*/ 2162533 h 2179595"/>
                  <a:gd name="csX368" fmla="*/ 1004759 w 1038319"/>
                  <a:gd name="csY368" fmla="*/ 10025 h 2179595"/>
                  <a:gd name="csX369" fmla="*/ 1013237 w 1038319"/>
                  <a:gd name="csY369" fmla="*/ 945 h 2179595"/>
                  <a:gd name="csX370" fmla="*/ 1027895 w 1038319"/>
                  <a:gd name="csY370" fmla="*/ 16 h 2179595"/>
                  <a:gd name="csX371" fmla="*/ 1037522 w 1038319"/>
                  <a:gd name="csY371" fmla="*/ 8603 h 2179595"/>
                  <a:gd name="csX372" fmla="*/ 1028935 w 1038319"/>
                  <a:gd name="csY372" fmla="*/ 18229 h 2179595"/>
                  <a:gd name="csX373" fmla="*/ 1014513 w 1038319"/>
                  <a:gd name="csY373" fmla="*/ 19159 h 2179595"/>
                  <a:gd name="csX374" fmla="*/ 1004778 w 1038319"/>
                  <a:gd name="csY374" fmla="*/ 10699 h 2179595"/>
                  <a:gd name="csX375" fmla="*/ 1004759 w 1038319"/>
                  <a:gd name="csY375" fmla="*/ 10043 h 2179595"/>
                  <a:gd name="csX376" fmla="*/ 1005507 w 1038319"/>
                  <a:gd name="csY376" fmla="*/ 2169571 h 2179595"/>
                  <a:gd name="csX377" fmla="*/ 1005525 w 1038319"/>
                  <a:gd name="csY377" fmla="*/ 2168933 h 2179595"/>
                  <a:gd name="csX378" fmla="*/ 1015261 w 1038319"/>
                  <a:gd name="csY378" fmla="*/ 2160473 h 2179595"/>
                  <a:gd name="csX379" fmla="*/ 1029718 w 1038319"/>
                  <a:gd name="csY379" fmla="*/ 2161385 h 2179595"/>
                  <a:gd name="csX380" fmla="*/ 1038305 w 1038319"/>
                  <a:gd name="csY380" fmla="*/ 2170993 h 2179595"/>
                  <a:gd name="csX381" fmla="*/ 1028697 w 1038319"/>
                  <a:gd name="csY381" fmla="*/ 2179580 h 2179595"/>
                  <a:gd name="csX382" fmla="*/ 1014003 w 1038319"/>
                  <a:gd name="csY382" fmla="*/ 2178650 h 2179595"/>
                  <a:gd name="csX383" fmla="*/ 1005525 w 1038319"/>
                  <a:gd name="csY383" fmla="*/ 2169571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8" y="1062806"/>
                    </a:moveTo>
                    <a:cubicBezTo>
                      <a:pt x="18" y="1062806"/>
                      <a:pt x="18" y="1062660"/>
                      <a:pt x="18" y="1062587"/>
                    </a:cubicBezTo>
                    <a:cubicBezTo>
                      <a:pt x="146" y="1057665"/>
                      <a:pt x="292" y="1052760"/>
                      <a:pt x="474" y="1047856"/>
                    </a:cubicBezTo>
                    <a:cubicBezTo>
                      <a:pt x="657" y="1042824"/>
                      <a:pt x="4886" y="1038904"/>
                      <a:pt x="9918" y="1039087"/>
                    </a:cubicBezTo>
                    <a:cubicBezTo>
                      <a:pt x="14950" y="1039269"/>
                      <a:pt x="18961" y="1043499"/>
                      <a:pt x="18687" y="1048549"/>
                    </a:cubicBezTo>
                    <a:cubicBezTo>
                      <a:pt x="18505" y="1053362"/>
                      <a:pt x="18359" y="1058193"/>
                      <a:pt x="18232" y="1063025"/>
                    </a:cubicBezTo>
                    <a:cubicBezTo>
                      <a:pt x="18104" y="1068057"/>
                      <a:pt x="13929" y="1072031"/>
                      <a:pt x="8897" y="1071922"/>
                    </a:cubicBezTo>
                    <a:cubicBezTo>
                      <a:pt x="3938" y="1071794"/>
                      <a:pt x="0" y="1067747"/>
                      <a:pt x="0" y="1062806"/>
                    </a:cubicBezTo>
                    <a:close/>
                    <a:moveTo>
                      <a:pt x="36" y="1117592"/>
                    </a:moveTo>
                    <a:cubicBezTo>
                      <a:pt x="36" y="1112669"/>
                      <a:pt x="3974" y="1108604"/>
                      <a:pt x="8933" y="1108476"/>
                    </a:cubicBezTo>
                    <a:cubicBezTo>
                      <a:pt x="13965" y="1108348"/>
                      <a:pt x="18140" y="1112323"/>
                      <a:pt x="18268" y="1117355"/>
                    </a:cubicBezTo>
                    <a:cubicBezTo>
                      <a:pt x="18396" y="1122168"/>
                      <a:pt x="18541" y="1126981"/>
                      <a:pt x="18724" y="1131794"/>
                    </a:cubicBezTo>
                    <a:cubicBezTo>
                      <a:pt x="18961" y="1136790"/>
                      <a:pt x="15005" y="1141056"/>
                      <a:pt x="9973" y="1141256"/>
                    </a:cubicBezTo>
                    <a:cubicBezTo>
                      <a:pt x="4941" y="1141457"/>
                      <a:pt x="711" y="1137537"/>
                      <a:pt x="511" y="1132505"/>
                    </a:cubicBezTo>
                    <a:cubicBezTo>
                      <a:pt x="328" y="1127619"/>
                      <a:pt x="164" y="1122715"/>
                      <a:pt x="36" y="1117811"/>
                    </a:cubicBezTo>
                    <a:cubicBezTo>
                      <a:pt x="36" y="1117738"/>
                      <a:pt x="36" y="1117665"/>
                      <a:pt x="36" y="1117574"/>
                    </a:cubicBezTo>
                    <a:close/>
                    <a:moveTo>
                      <a:pt x="3902" y="993563"/>
                    </a:moveTo>
                    <a:cubicBezTo>
                      <a:pt x="3902" y="993289"/>
                      <a:pt x="3902" y="993034"/>
                      <a:pt x="3938" y="992760"/>
                    </a:cubicBezTo>
                    <a:cubicBezTo>
                      <a:pt x="4375" y="987856"/>
                      <a:pt x="4831" y="982970"/>
                      <a:pt x="5323" y="978084"/>
                    </a:cubicBezTo>
                    <a:cubicBezTo>
                      <a:pt x="5834" y="973070"/>
                      <a:pt x="10301" y="969424"/>
                      <a:pt x="15314" y="969934"/>
                    </a:cubicBezTo>
                    <a:cubicBezTo>
                      <a:pt x="20328" y="970445"/>
                      <a:pt x="23974" y="974930"/>
                      <a:pt x="23464" y="979925"/>
                    </a:cubicBezTo>
                    <a:cubicBezTo>
                      <a:pt x="22972" y="984720"/>
                      <a:pt x="22516" y="989533"/>
                      <a:pt x="22097" y="994346"/>
                    </a:cubicBezTo>
                    <a:cubicBezTo>
                      <a:pt x="21659" y="999360"/>
                      <a:pt x="17229" y="1003061"/>
                      <a:pt x="12215" y="1002624"/>
                    </a:cubicBezTo>
                    <a:cubicBezTo>
                      <a:pt x="7475" y="1002204"/>
                      <a:pt x="3902" y="998230"/>
                      <a:pt x="3902" y="993563"/>
                    </a:cubicBezTo>
                    <a:close/>
                    <a:moveTo>
                      <a:pt x="3974" y="1186799"/>
                    </a:moveTo>
                    <a:cubicBezTo>
                      <a:pt x="3974" y="1182131"/>
                      <a:pt x="7548" y="1178157"/>
                      <a:pt x="12288" y="1177738"/>
                    </a:cubicBezTo>
                    <a:cubicBezTo>
                      <a:pt x="17302" y="1177282"/>
                      <a:pt x="21732" y="1181001"/>
                      <a:pt x="22169" y="1186015"/>
                    </a:cubicBezTo>
                    <a:cubicBezTo>
                      <a:pt x="22607" y="1190828"/>
                      <a:pt x="23063" y="1195641"/>
                      <a:pt x="23555" y="1200436"/>
                    </a:cubicBezTo>
                    <a:cubicBezTo>
                      <a:pt x="24047" y="1205450"/>
                      <a:pt x="20419" y="1209916"/>
                      <a:pt x="15424" y="1210427"/>
                    </a:cubicBezTo>
                    <a:cubicBezTo>
                      <a:pt x="10410" y="1210937"/>
                      <a:pt x="5944" y="1207291"/>
                      <a:pt x="5433" y="1202277"/>
                    </a:cubicBezTo>
                    <a:cubicBezTo>
                      <a:pt x="4941" y="1197391"/>
                      <a:pt x="4467" y="1192505"/>
                      <a:pt x="4029" y="1187619"/>
                    </a:cubicBezTo>
                    <a:cubicBezTo>
                      <a:pt x="4011" y="1187346"/>
                      <a:pt x="3993" y="1187072"/>
                      <a:pt x="3993" y="1186799"/>
                    </a:cubicBezTo>
                    <a:close/>
                    <a:moveTo>
                      <a:pt x="12197" y="924684"/>
                    </a:moveTo>
                    <a:cubicBezTo>
                      <a:pt x="12197" y="924228"/>
                      <a:pt x="12233" y="923754"/>
                      <a:pt x="12306" y="923298"/>
                    </a:cubicBezTo>
                    <a:cubicBezTo>
                      <a:pt x="13054" y="918430"/>
                      <a:pt x="13820" y="913581"/>
                      <a:pt x="14640" y="908749"/>
                    </a:cubicBezTo>
                    <a:cubicBezTo>
                      <a:pt x="15479" y="903790"/>
                      <a:pt x="20164" y="900436"/>
                      <a:pt x="25141" y="901256"/>
                    </a:cubicBezTo>
                    <a:cubicBezTo>
                      <a:pt x="30100" y="902095"/>
                      <a:pt x="33455" y="906780"/>
                      <a:pt x="32634" y="911758"/>
                    </a:cubicBezTo>
                    <a:cubicBezTo>
                      <a:pt x="31832" y="916516"/>
                      <a:pt x="31085" y="921274"/>
                      <a:pt x="30338" y="926051"/>
                    </a:cubicBezTo>
                    <a:cubicBezTo>
                      <a:pt x="29572" y="931028"/>
                      <a:pt x="24922" y="934438"/>
                      <a:pt x="19945" y="933690"/>
                    </a:cubicBezTo>
                    <a:cubicBezTo>
                      <a:pt x="15442" y="932997"/>
                      <a:pt x="12197" y="929114"/>
                      <a:pt x="12197" y="924684"/>
                    </a:cubicBezTo>
                    <a:close/>
                    <a:moveTo>
                      <a:pt x="12325" y="1255678"/>
                    </a:moveTo>
                    <a:cubicBezTo>
                      <a:pt x="12325" y="1251247"/>
                      <a:pt x="15552" y="1247364"/>
                      <a:pt x="20055" y="1246671"/>
                    </a:cubicBezTo>
                    <a:cubicBezTo>
                      <a:pt x="25032" y="1245905"/>
                      <a:pt x="29681" y="1249315"/>
                      <a:pt x="30447" y="1254292"/>
                    </a:cubicBezTo>
                    <a:cubicBezTo>
                      <a:pt x="31176" y="1259069"/>
                      <a:pt x="31942" y="1263845"/>
                      <a:pt x="32744" y="1268604"/>
                    </a:cubicBezTo>
                    <a:cubicBezTo>
                      <a:pt x="33582" y="1273581"/>
                      <a:pt x="30228" y="1278266"/>
                      <a:pt x="25269" y="1279105"/>
                    </a:cubicBezTo>
                    <a:cubicBezTo>
                      <a:pt x="20310" y="1279944"/>
                      <a:pt x="15606" y="1276589"/>
                      <a:pt x="14768" y="1271630"/>
                    </a:cubicBezTo>
                    <a:cubicBezTo>
                      <a:pt x="13947" y="1266799"/>
                      <a:pt x="13181" y="1261949"/>
                      <a:pt x="12434" y="1257081"/>
                    </a:cubicBezTo>
                    <a:cubicBezTo>
                      <a:pt x="12361" y="1256608"/>
                      <a:pt x="12325" y="1256152"/>
                      <a:pt x="12325" y="1255678"/>
                    </a:cubicBezTo>
                    <a:close/>
                    <a:moveTo>
                      <a:pt x="24886" y="856461"/>
                    </a:moveTo>
                    <a:cubicBezTo>
                      <a:pt x="24886" y="855805"/>
                      <a:pt x="24959" y="855149"/>
                      <a:pt x="25105" y="854492"/>
                    </a:cubicBezTo>
                    <a:cubicBezTo>
                      <a:pt x="26162" y="849697"/>
                      <a:pt x="27256" y="844902"/>
                      <a:pt x="28368" y="840126"/>
                    </a:cubicBezTo>
                    <a:cubicBezTo>
                      <a:pt x="29517" y="835222"/>
                      <a:pt x="34421" y="832177"/>
                      <a:pt x="39326" y="833325"/>
                    </a:cubicBezTo>
                    <a:cubicBezTo>
                      <a:pt x="44230" y="834474"/>
                      <a:pt x="47274" y="839378"/>
                      <a:pt x="46126" y="844283"/>
                    </a:cubicBezTo>
                    <a:cubicBezTo>
                      <a:pt x="45032" y="848986"/>
                      <a:pt x="43956" y="853690"/>
                      <a:pt x="42917" y="858412"/>
                    </a:cubicBezTo>
                    <a:cubicBezTo>
                      <a:pt x="41841" y="863334"/>
                      <a:pt x="36974" y="866434"/>
                      <a:pt x="32051" y="865358"/>
                    </a:cubicBezTo>
                    <a:cubicBezTo>
                      <a:pt x="27785" y="864428"/>
                      <a:pt x="24886" y="860654"/>
                      <a:pt x="24886" y="856461"/>
                    </a:cubicBezTo>
                    <a:close/>
                    <a:moveTo>
                      <a:pt x="25068" y="1323882"/>
                    </a:moveTo>
                    <a:cubicBezTo>
                      <a:pt x="25068" y="1319689"/>
                      <a:pt x="27967" y="1315933"/>
                      <a:pt x="32215" y="1314985"/>
                    </a:cubicBezTo>
                    <a:cubicBezTo>
                      <a:pt x="37138" y="1313891"/>
                      <a:pt x="42006" y="1317008"/>
                      <a:pt x="43081" y="1321931"/>
                    </a:cubicBezTo>
                    <a:cubicBezTo>
                      <a:pt x="44120" y="1326653"/>
                      <a:pt x="45196" y="1331357"/>
                      <a:pt x="46290" y="1336061"/>
                    </a:cubicBezTo>
                    <a:cubicBezTo>
                      <a:pt x="47439" y="1340965"/>
                      <a:pt x="44394" y="1345869"/>
                      <a:pt x="39508" y="1347018"/>
                    </a:cubicBezTo>
                    <a:cubicBezTo>
                      <a:pt x="34603" y="1348166"/>
                      <a:pt x="29699" y="1345122"/>
                      <a:pt x="28550" y="1340236"/>
                    </a:cubicBezTo>
                    <a:cubicBezTo>
                      <a:pt x="27420" y="1335459"/>
                      <a:pt x="26345" y="1330664"/>
                      <a:pt x="25287" y="1325869"/>
                    </a:cubicBezTo>
                    <a:cubicBezTo>
                      <a:pt x="25141" y="1325213"/>
                      <a:pt x="25068" y="1324538"/>
                      <a:pt x="25068" y="1323900"/>
                    </a:cubicBezTo>
                    <a:close/>
                    <a:moveTo>
                      <a:pt x="41951" y="789223"/>
                    </a:moveTo>
                    <a:cubicBezTo>
                      <a:pt x="41951" y="788385"/>
                      <a:pt x="42060" y="787528"/>
                      <a:pt x="42315" y="786689"/>
                    </a:cubicBezTo>
                    <a:cubicBezTo>
                      <a:pt x="43683" y="781967"/>
                      <a:pt x="45068" y="777263"/>
                      <a:pt x="46490" y="772560"/>
                    </a:cubicBezTo>
                    <a:cubicBezTo>
                      <a:pt x="47949" y="767747"/>
                      <a:pt x="53036" y="765012"/>
                      <a:pt x="57867" y="766488"/>
                    </a:cubicBezTo>
                    <a:cubicBezTo>
                      <a:pt x="62680" y="767947"/>
                      <a:pt x="65397" y="773034"/>
                      <a:pt x="63938" y="777865"/>
                    </a:cubicBezTo>
                    <a:cubicBezTo>
                      <a:pt x="62534" y="782478"/>
                      <a:pt x="61167" y="787108"/>
                      <a:pt x="59836" y="791757"/>
                    </a:cubicBezTo>
                    <a:cubicBezTo>
                      <a:pt x="58432" y="796589"/>
                      <a:pt x="53382" y="799378"/>
                      <a:pt x="48551" y="797993"/>
                    </a:cubicBezTo>
                    <a:cubicBezTo>
                      <a:pt x="44558" y="796844"/>
                      <a:pt x="41951" y="793198"/>
                      <a:pt x="41951" y="789241"/>
                    </a:cubicBezTo>
                    <a:close/>
                    <a:moveTo>
                      <a:pt x="42188" y="1391120"/>
                    </a:moveTo>
                    <a:cubicBezTo>
                      <a:pt x="42188" y="1387164"/>
                      <a:pt x="44777" y="1383517"/>
                      <a:pt x="48769" y="1382369"/>
                    </a:cubicBezTo>
                    <a:cubicBezTo>
                      <a:pt x="53601" y="1380965"/>
                      <a:pt x="58651" y="1383754"/>
                      <a:pt x="60055" y="1388586"/>
                    </a:cubicBezTo>
                    <a:cubicBezTo>
                      <a:pt x="61404" y="1393235"/>
                      <a:pt x="62771" y="1397866"/>
                      <a:pt x="64175" y="1402478"/>
                    </a:cubicBezTo>
                    <a:cubicBezTo>
                      <a:pt x="65634" y="1407309"/>
                      <a:pt x="62917" y="1412396"/>
                      <a:pt x="58104" y="1413855"/>
                    </a:cubicBezTo>
                    <a:cubicBezTo>
                      <a:pt x="53291" y="1415313"/>
                      <a:pt x="48204" y="1412597"/>
                      <a:pt x="46728" y="1407783"/>
                    </a:cubicBezTo>
                    <a:cubicBezTo>
                      <a:pt x="45306" y="1403080"/>
                      <a:pt x="43902" y="1398376"/>
                      <a:pt x="42534" y="1393654"/>
                    </a:cubicBezTo>
                    <a:cubicBezTo>
                      <a:pt x="42297" y="1392815"/>
                      <a:pt x="42170" y="1391959"/>
                      <a:pt x="42170" y="1391120"/>
                    </a:cubicBezTo>
                    <a:close/>
                    <a:moveTo>
                      <a:pt x="63373" y="723079"/>
                    </a:moveTo>
                    <a:cubicBezTo>
                      <a:pt x="63373" y="722058"/>
                      <a:pt x="63537" y="721019"/>
                      <a:pt x="63920" y="719998"/>
                    </a:cubicBezTo>
                    <a:cubicBezTo>
                      <a:pt x="65597" y="715349"/>
                      <a:pt x="67293" y="710736"/>
                      <a:pt x="69025" y="706124"/>
                    </a:cubicBezTo>
                    <a:cubicBezTo>
                      <a:pt x="70793" y="701402"/>
                      <a:pt x="76044" y="699032"/>
                      <a:pt x="80766" y="700800"/>
                    </a:cubicBezTo>
                    <a:cubicBezTo>
                      <a:pt x="85488" y="702569"/>
                      <a:pt x="87876" y="707819"/>
                      <a:pt x="86089" y="712541"/>
                    </a:cubicBezTo>
                    <a:cubicBezTo>
                      <a:pt x="84394" y="717081"/>
                      <a:pt x="82717" y="721621"/>
                      <a:pt x="81076" y="726179"/>
                    </a:cubicBezTo>
                    <a:cubicBezTo>
                      <a:pt x="79362" y="730919"/>
                      <a:pt x="74148" y="733380"/>
                      <a:pt x="69408" y="731666"/>
                    </a:cubicBezTo>
                    <a:cubicBezTo>
                      <a:pt x="65688" y="730335"/>
                      <a:pt x="63373" y="726817"/>
                      <a:pt x="63373" y="723079"/>
                    </a:cubicBezTo>
                    <a:close/>
                    <a:moveTo>
                      <a:pt x="63610" y="1457118"/>
                    </a:moveTo>
                    <a:cubicBezTo>
                      <a:pt x="63610" y="1453381"/>
                      <a:pt x="65925" y="1449880"/>
                      <a:pt x="69626" y="1448549"/>
                    </a:cubicBezTo>
                    <a:cubicBezTo>
                      <a:pt x="74367" y="1446836"/>
                      <a:pt x="79581" y="1449297"/>
                      <a:pt x="81295" y="1454037"/>
                    </a:cubicBezTo>
                    <a:cubicBezTo>
                      <a:pt x="82935" y="1458577"/>
                      <a:pt x="84612" y="1463116"/>
                      <a:pt x="86308" y="1467638"/>
                    </a:cubicBezTo>
                    <a:cubicBezTo>
                      <a:pt x="88095" y="1472360"/>
                      <a:pt x="85688" y="1477610"/>
                      <a:pt x="80984" y="1479379"/>
                    </a:cubicBezTo>
                    <a:cubicBezTo>
                      <a:pt x="76281" y="1481147"/>
                      <a:pt x="71012" y="1478759"/>
                      <a:pt x="69243" y="1474055"/>
                    </a:cubicBezTo>
                    <a:cubicBezTo>
                      <a:pt x="67512" y="1469461"/>
                      <a:pt x="65816" y="1464848"/>
                      <a:pt x="64157" y="1460236"/>
                    </a:cubicBezTo>
                    <a:cubicBezTo>
                      <a:pt x="63792" y="1459215"/>
                      <a:pt x="63610" y="1458176"/>
                      <a:pt x="63610" y="1457136"/>
                    </a:cubicBezTo>
                    <a:close/>
                    <a:moveTo>
                      <a:pt x="89025" y="658448"/>
                    </a:moveTo>
                    <a:cubicBezTo>
                      <a:pt x="89025" y="657227"/>
                      <a:pt x="89262" y="656005"/>
                      <a:pt x="89790" y="654820"/>
                    </a:cubicBezTo>
                    <a:cubicBezTo>
                      <a:pt x="91760" y="650299"/>
                      <a:pt x="93747" y="645796"/>
                      <a:pt x="95770" y="641311"/>
                    </a:cubicBezTo>
                    <a:cubicBezTo>
                      <a:pt x="97849" y="636716"/>
                      <a:pt x="103246" y="634674"/>
                      <a:pt x="107822" y="636753"/>
                    </a:cubicBezTo>
                    <a:cubicBezTo>
                      <a:pt x="112416" y="638831"/>
                      <a:pt x="114458" y="644228"/>
                      <a:pt x="112380" y="648804"/>
                    </a:cubicBezTo>
                    <a:cubicBezTo>
                      <a:pt x="110392" y="653216"/>
                      <a:pt x="108423" y="657646"/>
                      <a:pt x="106490" y="662095"/>
                    </a:cubicBezTo>
                    <a:cubicBezTo>
                      <a:pt x="104485" y="666707"/>
                      <a:pt x="99107" y="668822"/>
                      <a:pt x="94494" y="666817"/>
                    </a:cubicBezTo>
                    <a:cubicBezTo>
                      <a:pt x="91067" y="665322"/>
                      <a:pt x="89007" y="661967"/>
                      <a:pt x="89007" y="658448"/>
                    </a:cubicBezTo>
                    <a:close/>
                    <a:moveTo>
                      <a:pt x="89189" y="1521475"/>
                    </a:moveTo>
                    <a:cubicBezTo>
                      <a:pt x="89189" y="1517957"/>
                      <a:pt x="91231" y="1514602"/>
                      <a:pt x="94676" y="1513107"/>
                    </a:cubicBezTo>
                    <a:cubicBezTo>
                      <a:pt x="99289" y="1511102"/>
                      <a:pt x="104667" y="1513217"/>
                      <a:pt x="106673" y="1517829"/>
                    </a:cubicBezTo>
                    <a:cubicBezTo>
                      <a:pt x="108587" y="1522241"/>
                      <a:pt x="110538" y="1526635"/>
                      <a:pt x="112525" y="1531029"/>
                    </a:cubicBezTo>
                    <a:cubicBezTo>
                      <a:pt x="114604" y="1535605"/>
                      <a:pt x="112562" y="1541020"/>
                      <a:pt x="107967" y="1543080"/>
                    </a:cubicBezTo>
                    <a:cubicBezTo>
                      <a:pt x="103373" y="1545158"/>
                      <a:pt x="97976" y="1543116"/>
                      <a:pt x="95916" y="1538522"/>
                    </a:cubicBezTo>
                    <a:cubicBezTo>
                      <a:pt x="93911" y="1534073"/>
                      <a:pt x="91923" y="1529589"/>
                      <a:pt x="89973" y="1525104"/>
                    </a:cubicBezTo>
                    <a:cubicBezTo>
                      <a:pt x="89462" y="1523918"/>
                      <a:pt x="89207" y="1522679"/>
                      <a:pt x="89207" y="1521475"/>
                    </a:cubicBezTo>
                    <a:close/>
                    <a:moveTo>
                      <a:pt x="118797" y="595641"/>
                    </a:moveTo>
                    <a:cubicBezTo>
                      <a:pt x="118797" y="594237"/>
                      <a:pt x="119125" y="592815"/>
                      <a:pt x="119799" y="591484"/>
                    </a:cubicBezTo>
                    <a:cubicBezTo>
                      <a:pt x="122060" y="587108"/>
                      <a:pt x="124339" y="582751"/>
                      <a:pt x="126636" y="578394"/>
                    </a:cubicBezTo>
                    <a:cubicBezTo>
                      <a:pt x="128988" y="573945"/>
                      <a:pt x="134512" y="572249"/>
                      <a:pt x="138961" y="574620"/>
                    </a:cubicBezTo>
                    <a:cubicBezTo>
                      <a:pt x="143409" y="576990"/>
                      <a:pt x="145105" y="582496"/>
                      <a:pt x="142735" y="586944"/>
                    </a:cubicBezTo>
                    <a:cubicBezTo>
                      <a:pt x="140474" y="591210"/>
                      <a:pt x="138232" y="595513"/>
                      <a:pt x="136008" y="599816"/>
                    </a:cubicBezTo>
                    <a:cubicBezTo>
                      <a:pt x="133710" y="604301"/>
                      <a:pt x="128204" y="606051"/>
                      <a:pt x="123738" y="603754"/>
                    </a:cubicBezTo>
                    <a:cubicBezTo>
                      <a:pt x="120602" y="602131"/>
                      <a:pt x="118797" y="598940"/>
                      <a:pt x="118797" y="595641"/>
                    </a:cubicBezTo>
                    <a:close/>
                    <a:moveTo>
                      <a:pt x="118851" y="1584046"/>
                    </a:moveTo>
                    <a:cubicBezTo>
                      <a:pt x="118851" y="1580746"/>
                      <a:pt x="120656" y="1577556"/>
                      <a:pt x="123792" y="1575933"/>
                    </a:cubicBezTo>
                    <a:cubicBezTo>
                      <a:pt x="128277" y="1573636"/>
                      <a:pt x="133765" y="1575386"/>
                      <a:pt x="136062" y="1579871"/>
                    </a:cubicBezTo>
                    <a:cubicBezTo>
                      <a:pt x="138268" y="1584156"/>
                      <a:pt x="140492" y="1588422"/>
                      <a:pt x="142753" y="1592669"/>
                    </a:cubicBezTo>
                    <a:cubicBezTo>
                      <a:pt x="145123" y="1597118"/>
                      <a:pt x="143428" y="1602643"/>
                      <a:pt x="138979" y="1604994"/>
                    </a:cubicBezTo>
                    <a:cubicBezTo>
                      <a:pt x="134531" y="1607364"/>
                      <a:pt x="129007" y="1605669"/>
                      <a:pt x="126655" y="1601220"/>
                    </a:cubicBezTo>
                    <a:cubicBezTo>
                      <a:pt x="124357" y="1596899"/>
                      <a:pt x="122097" y="1592560"/>
                      <a:pt x="119854" y="1588203"/>
                    </a:cubicBezTo>
                    <a:cubicBezTo>
                      <a:pt x="119162" y="1586872"/>
                      <a:pt x="118851" y="1585450"/>
                      <a:pt x="118851" y="1584046"/>
                    </a:cubicBezTo>
                    <a:close/>
                    <a:moveTo>
                      <a:pt x="152489" y="1644611"/>
                    </a:moveTo>
                    <a:cubicBezTo>
                      <a:pt x="152489" y="1641512"/>
                      <a:pt x="154075" y="1638486"/>
                      <a:pt x="156919" y="1636772"/>
                    </a:cubicBezTo>
                    <a:cubicBezTo>
                      <a:pt x="161240" y="1634183"/>
                      <a:pt x="166837" y="1635605"/>
                      <a:pt x="169426" y="1639926"/>
                    </a:cubicBezTo>
                    <a:cubicBezTo>
                      <a:pt x="171905" y="1644065"/>
                      <a:pt x="174403" y="1648185"/>
                      <a:pt x="176937" y="1652287"/>
                    </a:cubicBezTo>
                    <a:cubicBezTo>
                      <a:pt x="179581" y="1656571"/>
                      <a:pt x="178250" y="1662187"/>
                      <a:pt x="173965" y="1664830"/>
                    </a:cubicBezTo>
                    <a:cubicBezTo>
                      <a:pt x="169681" y="1667474"/>
                      <a:pt x="164066" y="1666143"/>
                      <a:pt x="161422" y="1661859"/>
                    </a:cubicBezTo>
                    <a:cubicBezTo>
                      <a:pt x="158852" y="1657684"/>
                      <a:pt x="156299" y="1653490"/>
                      <a:pt x="153783" y="1649297"/>
                    </a:cubicBezTo>
                    <a:cubicBezTo>
                      <a:pt x="152908" y="1647838"/>
                      <a:pt x="152489" y="1646216"/>
                      <a:pt x="152489" y="1644629"/>
                    </a:cubicBezTo>
                    <a:close/>
                    <a:moveTo>
                      <a:pt x="152525" y="534893"/>
                    </a:moveTo>
                    <a:cubicBezTo>
                      <a:pt x="152525" y="533307"/>
                      <a:pt x="152945" y="531684"/>
                      <a:pt x="153820" y="530226"/>
                    </a:cubicBezTo>
                    <a:cubicBezTo>
                      <a:pt x="156354" y="525996"/>
                      <a:pt x="158906" y="521803"/>
                      <a:pt x="161477" y="517609"/>
                    </a:cubicBezTo>
                    <a:cubicBezTo>
                      <a:pt x="164121" y="513325"/>
                      <a:pt x="169736" y="511994"/>
                      <a:pt x="174020" y="514638"/>
                    </a:cubicBezTo>
                    <a:cubicBezTo>
                      <a:pt x="178305" y="517281"/>
                      <a:pt x="179636" y="522897"/>
                      <a:pt x="176992" y="527181"/>
                    </a:cubicBezTo>
                    <a:cubicBezTo>
                      <a:pt x="174458" y="531301"/>
                      <a:pt x="171942" y="535422"/>
                      <a:pt x="169462" y="539579"/>
                    </a:cubicBezTo>
                    <a:cubicBezTo>
                      <a:pt x="166873" y="543899"/>
                      <a:pt x="161276" y="545303"/>
                      <a:pt x="156956" y="542714"/>
                    </a:cubicBezTo>
                    <a:cubicBezTo>
                      <a:pt x="154093" y="541001"/>
                      <a:pt x="152525" y="537974"/>
                      <a:pt x="152525" y="534875"/>
                    </a:cubicBezTo>
                    <a:close/>
                    <a:moveTo>
                      <a:pt x="189954" y="1702916"/>
                    </a:moveTo>
                    <a:cubicBezTo>
                      <a:pt x="189954" y="1700017"/>
                      <a:pt x="191340" y="1697173"/>
                      <a:pt x="193911" y="1695404"/>
                    </a:cubicBezTo>
                    <a:cubicBezTo>
                      <a:pt x="198050" y="1692542"/>
                      <a:pt x="203738" y="1693600"/>
                      <a:pt x="206582" y="1697738"/>
                    </a:cubicBezTo>
                    <a:cubicBezTo>
                      <a:pt x="209317" y="1701713"/>
                      <a:pt x="212070" y="1705669"/>
                      <a:pt x="214859" y="1709607"/>
                    </a:cubicBezTo>
                    <a:cubicBezTo>
                      <a:pt x="217776" y="1713709"/>
                      <a:pt x="216791" y="1719397"/>
                      <a:pt x="212689" y="1722314"/>
                    </a:cubicBezTo>
                    <a:cubicBezTo>
                      <a:pt x="208587" y="1725232"/>
                      <a:pt x="202899" y="1724247"/>
                      <a:pt x="199982" y="1720145"/>
                    </a:cubicBezTo>
                    <a:cubicBezTo>
                      <a:pt x="197156" y="1716152"/>
                      <a:pt x="194349" y="1712123"/>
                      <a:pt x="191559" y="1708094"/>
                    </a:cubicBezTo>
                    <a:cubicBezTo>
                      <a:pt x="190465" y="1706508"/>
                      <a:pt x="189954" y="1704721"/>
                      <a:pt x="189954" y="1702934"/>
                    </a:cubicBezTo>
                    <a:close/>
                    <a:moveTo>
                      <a:pt x="190082" y="476461"/>
                    </a:moveTo>
                    <a:cubicBezTo>
                      <a:pt x="190082" y="474674"/>
                      <a:pt x="190611" y="472869"/>
                      <a:pt x="191687" y="471301"/>
                    </a:cubicBezTo>
                    <a:cubicBezTo>
                      <a:pt x="194476" y="467254"/>
                      <a:pt x="197284" y="463225"/>
                      <a:pt x="200128" y="459214"/>
                    </a:cubicBezTo>
                    <a:cubicBezTo>
                      <a:pt x="203045" y="455112"/>
                      <a:pt x="208733" y="454127"/>
                      <a:pt x="212835" y="457044"/>
                    </a:cubicBezTo>
                    <a:cubicBezTo>
                      <a:pt x="216937" y="459961"/>
                      <a:pt x="217904" y="465650"/>
                      <a:pt x="215005" y="469752"/>
                    </a:cubicBezTo>
                    <a:cubicBezTo>
                      <a:pt x="212215" y="473690"/>
                      <a:pt x="209444" y="477664"/>
                      <a:pt x="206691" y="481639"/>
                    </a:cubicBezTo>
                    <a:cubicBezTo>
                      <a:pt x="203829" y="485777"/>
                      <a:pt x="198159" y="486835"/>
                      <a:pt x="194020" y="483972"/>
                    </a:cubicBezTo>
                    <a:cubicBezTo>
                      <a:pt x="191450" y="482204"/>
                      <a:pt x="190082" y="479360"/>
                      <a:pt x="190082" y="476461"/>
                    </a:cubicBezTo>
                    <a:close/>
                    <a:moveTo>
                      <a:pt x="231067" y="1758723"/>
                    </a:moveTo>
                    <a:cubicBezTo>
                      <a:pt x="231067" y="1756024"/>
                      <a:pt x="232252" y="1753344"/>
                      <a:pt x="234549" y="1751558"/>
                    </a:cubicBezTo>
                    <a:cubicBezTo>
                      <a:pt x="238505" y="1748440"/>
                      <a:pt x="244230" y="1749133"/>
                      <a:pt x="247347" y="1753089"/>
                    </a:cubicBezTo>
                    <a:cubicBezTo>
                      <a:pt x="250338" y="1756881"/>
                      <a:pt x="253346" y="1760655"/>
                      <a:pt x="256372" y="1764411"/>
                    </a:cubicBezTo>
                    <a:cubicBezTo>
                      <a:pt x="259545" y="1768331"/>
                      <a:pt x="258925" y="1774055"/>
                      <a:pt x="255023" y="1777228"/>
                    </a:cubicBezTo>
                    <a:cubicBezTo>
                      <a:pt x="251103" y="1780400"/>
                      <a:pt x="245379" y="1779780"/>
                      <a:pt x="242206" y="1775878"/>
                    </a:cubicBezTo>
                    <a:cubicBezTo>
                      <a:pt x="239125" y="1772068"/>
                      <a:pt x="236062" y="1768239"/>
                      <a:pt x="233036" y="1764375"/>
                    </a:cubicBezTo>
                    <a:cubicBezTo>
                      <a:pt x="231723" y="1762697"/>
                      <a:pt x="231085" y="1760710"/>
                      <a:pt x="231085" y="1758741"/>
                    </a:cubicBezTo>
                    <a:close/>
                    <a:moveTo>
                      <a:pt x="231267" y="420581"/>
                    </a:moveTo>
                    <a:cubicBezTo>
                      <a:pt x="231267" y="418612"/>
                      <a:pt x="231905" y="416625"/>
                      <a:pt x="233218" y="414948"/>
                    </a:cubicBezTo>
                    <a:cubicBezTo>
                      <a:pt x="236263" y="411083"/>
                      <a:pt x="239326" y="407254"/>
                      <a:pt x="242407" y="403425"/>
                    </a:cubicBezTo>
                    <a:cubicBezTo>
                      <a:pt x="245579" y="399505"/>
                      <a:pt x="251322" y="398904"/>
                      <a:pt x="255224" y="402076"/>
                    </a:cubicBezTo>
                    <a:cubicBezTo>
                      <a:pt x="259144" y="405248"/>
                      <a:pt x="259745" y="410991"/>
                      <a:pt x="256573" y="414893"/>
                    </a:cubicBezTo>
                    <a:cubicBezTo>
                      <a:pt x="253528" y="418649"/>
                      <a:pt x="250520" y="422423"/>
                      <a:pt x="247530" y="426233"/>
                    </a:cubicBezTo>
                    <a:cubicBezTo>
                      <a:pt x="244412" y="430189"/>
                      <a:pt x="238687" y="430864"/>
                      <a:pt x="234731" y="427746"/>
                    </a:cubicBezTo>
                    <a:cubicBezTo>
                      <a:pt x="232452" y="425941"/>
                      <a:pt x="231249" y="423279"/>
                      <a:pt x="231249" y="420581"/>
                    </a:cubicBezTo>
                    <a:close/>
                    <a:moveTo>
                      <a:pt x="275679" y="1811831"/>
                    </a:moveTo>
                    <a:cubicBezTo>
                      <a:pt x="275679" y="1809333"/>
                      <a:pt x="276700" y="1806836"/>
                      <a:pt x="278706" y="1805031"/>
                    </a:cubicBezTo>
                    <a:cubicBezTo>
                      <a:pt x="282461" y="1801676"/>
                      <a:pt x="288223" y="1801986"/>
                      <a:pt x="291577" y="1805742"/>
                    </a:cubicBezTo>
                    <a:cubicBezTo>
                      <a:pt x="294804" y="1809333"/>
                      <a:pt x="298049" y="1812907"/>
                      <a:pt x="301313" y="1816462"/>
                    </a:cubicBezTo>
                    <a:cubicBezTo>
                      <a:pt x="304722" y="1820163"/>
                      <a:pt x="304485" y="1825943"/>
                      <a:pt x="300784" y="1829333"/>
                    </a:cubicBezTo>
                    <a:cubicBezTo>
                      <a:pt x="297083" y="1832743"/>
                      <a:pt x="291304" y="1832506"/>
                      <a:pt x="287894" y="1828805"/>
                    </a:cubicBezTo>
                    <a:cubicBezTo>
                      <a:pt x="284577" y="1825195"/>
                      <a:pt x="281277" y="1821567"/>
                      <a:pt x="277995" y="1817902"/>
                    </a:cubicBezTo>
                    <a:cubicBezTo>
                      <a:pt x="276427" y="1816170"/>
                      <a:pt x="275661" y="1813983"/>
                      <a:pt x="275661" y="1811813"/>
                    </a:cubicBezTo>
                    <a:close/>
                    <a:moveTo>
                      <a:pt x="275935" y="367454"/>
                    </a:moveTo>
                    <a:cubicBezTo>
                      <a:pt x="275935" y="365285"/>
                      <a:pt x="276700" y="363115"/>
                      <a:pt x="278268" y="361365"/>
                    </a:cubicBezTo>
                    <a:cubicBezTo>
                      <a:pt x="281550" y="357701"/>
                      <a:pt x="284850" y="354072"/>
                      <a:pt x="288186" y="350463"/>
                    </a:cubicBezTo>
                    <a:cubicBezTo>
                      <a:pt x="291595" y="346762"/>
                      <a:pt x="297357" y="346525"/>
                      <a:pt x="301076" y="349934"/>
                    </a:cubicBezTo>
                    <a:cubicBezTo>
                      <a:pt x="304777" y="353343"/>
                      <a:pt x="305014" y="359104"/>
                      <a:pt x="301605" y="362805"/>
                    </a:cubicBezTo>
                    <a:cubicBezTo>
                      <a:pt x="298323" y="366361"/>
                      <a:pt x="295078" y="369934"/>
                      <a:pt x="291851" y="373525"/>
                    </a:cubicBezTo>
                    <a:cubicBezTo>
                      <a:pt x="288496" y="377281"/>
                      <a:pt x="282735" y="377591"/>
                      <a:pt x="278979" y="374236"/>
                    </a:cubicBezTo>
                    <a:cubicBezTo>
                      <a:pt x="276974" y="372432"/>
                      <a:pt x="275953" y="369952"/>
                      <a:pt x="275953" y="367454"/>
                    </a:cubicBezTo>
                    <a:close/>
                    <a:moveTo>
                      <a:pt x="323592" y="1861986"/>
                    </a:moveTo>
                    <a:cubicBezTo>
                      <a:pt x="323592" y="1859671"/>
                      <a:pt x="324467" y="1857374"/>
                      <a:pt x="326199" y="1855605"/>
                    </a:cubicBezTo>
                    <a:cubicBezTo>
                      <a:pt x="329736" y="1852013"/>
                      <a:pt x="335497" y="1851959"/>
                      <a:pt x="339089" y="1855496"/>
                    </a:cubicBezTo>
                    <a:cubicBezTo>
                      <a:pt x="342535" y="1858887"/>
                      <a:pt x="345999" y="1862241"/>
                      <a:pt x="349499" y="1865578"/>
                    </a:cubicBezTo>
                    <a:cubicBezTo>
                      <a:pt x="353127" y="1869060"/>
                      <a:pt x="353273" y="1874821"/>
                      <a:pt x="349791" y="1878467"/>
                    </a:cubicBezTo>
                    <a:cubicBezTo>
                      <a:pt x="346308" y="1882114"/>
                      <a:pt x="340547" y="1882241"/>
                      <a:pt x="336901" y="1878759"/>
                    </a:cubicBezTo>
                    <a:cubicBezTo>
                      <a:pt x="333346" y="1875368"/>
                      <a:pt x="329827" y="1871941"/>
                      <a:pt x="326327" y="1868513"/>
                    </a:cubicBezTo>
                    <a:cubicBezTo>
                      <a:pt x="324503" y="1866726"/>
                      <a:pt x="323592" y="1864374"/>
                      <a:pt x="323592" y="1862005"/>
                    </a:cubicBezTo>
                    <a:close/>
                    <a:moveTo>
                      <a:pt x="323883" y="317281"/>
                    </a:moveTo>
                    <a:cubicBezTo>
                      <a:pt x="323883" y="314911"/>
                      <a:pt x="324795" y="312559"/>
                      <a:pt x="326618" y="310773"/>
                    </a:cubicBezTo>
                    <a:cubicBezTo>
                      <a:pt x="330119" y="307327"/>
                      <a:pt x="333656" y="303917"/>
                      <a:pt x="337193" y="300526"/>
                    </a:cubicBezTo>
                    <a:cubicBezTo>
                      <a:pt x="340839" y="297044"/>
                      <a:pt x="346600" y="297172"/>
                      <a:pt x="350082" y="300818"/>
                    </a:cubicBezTo>
                    <a:cubicBezTo>
                      <a:pt x="353564" y="304465"/>
                      <a:pt x="353437" y="310226"/>
                      <a:pt x="349791" y="313708"/>
                    </a:cubicBezTo>
                    <a:cubicBezTo>
                      <a:pt x="346308" y="317044"/>
                      <a:pt x="342826" y="320399"/>
                      <a:pt x="339380" y="323790"/>
                    </a:cubicBezTo>
                    <a:cubicBezTo>
                      <a:pt x="335789" y="327308"/>
                      <a:pt x="330009" y="327272"/>
                      <a:pt x="326491" y="323680"/>
                    </a:cubicBezTo>
                    <a:cubicBezTo>
                      <a:pt x="324741" y="321912"/>
                      <a:pt x="323883" y="319597"/>
                      <a:pt x="323883" y="317299"/>
                    </a:cubicBezTo>
                    <a:close/>
                    <a:moveTo>
                      <a:pt x="374604" y="1909023"/>
                    </a:moveTo>
                    <a:cubicBezTo>
                      <a:pt x="374604" y="1906909"/>
                      <a:pt x="375333" y="1904794"/>
                      <a:pt x="376828" y="1903062"/>
                    </a:cubicBezTo>
                    <a:cubicBezTo>
                      <a:pt x="380128" y="1899252"/>
                      <a:pt x="385871" y="1898832"/>
                      <a:pt x="389681" y="1902132"/>
                    </a:cubicBezTo>
                    <a:cubicBezTo>
                      <a:pt x="393328" y="1905286"/>
                      <a:pt x="397010" y="1908422"/>
                      <a:pt x="400711" y="1911540"/>
                    </a:cubicBezTo>
                    <a:cubicBezTo>
                      <a:pt x="404558" y="1914785"/>
                      <a:pt x="405069" y="1920528"/>
                      <a:pt x="401823" y="1924375"/>
                    </a:cubicBezTo>
                    <a:cubicBezTo>
                      <a:pt x="398578" y="1928221"/>
                      <a:pt x="392835" y="1928732"/>
                      <a:pt x="388970" y="1925487"/>
                    </a:cubicBezTo>
                    <a:cubicBezTo>
                      <a:pt x="385215" y="1922333"/>
                      <a:pt x="381477" y="1919142"/>
                      <a:pt x="377758" y="1915933"/>
                    </a:cubicBezTo>
                    <a:cubicBezTo>
                      <a:pt x="375680" y="1914128"/>
                      <a:pt x="374604" y="1911594"/>
                      <a:pt x="374604" y="1909023"/>
                    </a:cubicBezTo>
                    <a:close/>
                    <a:moveTo>
                      <a:pt x="374896" y="270298"/>
                    </a:moveTo>
                    <a:cubicBezTo>
                      <a:pt x="374896" y="267746"/>
                      <a:pt x="375971" y="265194"/>
                      <a:pt x="378050" y="263389"/>
                    </a:cubicBezTo>
                    <a:cubicBezTo>
                      <a:pt x="381769" y="260180"/>
                      <a:pt x="385488" y="257008"/>
                      <a:pt x="389262" y="253835"/>
                    </a:cubicBezTo>
                    <a:cubicBezTo>
                      <a:pt x="393109" y="250590"/>
                      <a:pt x="398870" y="251101"/>
                      <a:pt x="402097" y="254948"/>
                    </a:cubicBezTo>
                    <a:cubicBezTo>
                      <a:pt x="405342" y="258794"/>
                      <a:pt x="404832" y="264556"/>
                      <a:pt x="400985" y="267782"/>
                    </a:cubicBezTo>
                    <a:cubicBezTo>
                      <a:pt x="397284" y="270882"/>
                      <a:pt x="393619" y="274018"/>
                      <a:pt x="389973" y="277172"/>
                    </a:cubicBezTo>
                    <a:cubicBezTo>
                      <a:pt x="386163" y="280472"/>
                      <a:pt x="380401" y="280034"/>
                      <a:pt x="377120" y="276224"/>
                    </a:cubicBezTo>
                    <a:cubicBezTo>
                      <a:pt x="375625" y="274510"/>
                      <a:pt x="374896" y="272377"/>
                      <a:pt x="374896" y="270262"/>
                    </a:cubicBezTo>
                    <a:close/>
                    <a:moveTo>
                      <a:pt x="428551" y="1952707"/>
                    </a:moveTo>
                    <a:cubicBezTo>
                      <a:pt x="428551" y="1950792"/>
                      <a:pt x="429153" y="1948860"/>
                      <a:pt x="430411" y="1947201"/>
                    </a:cubicBezTo>
                    <a:cubicBezTo>
                      <a:pt x="433455" y="1943189"/>
                      <a:pt x="439180" y="1942406"/>
                      <a:pt x="443191" y="1945450"/>
                    </a:cubicBezTo>
                    <a:cubicBezTo>
                      <a:pt x="447038" y="1948367"/>
                      <a:pt x="450903" y="1951266"/>
                      <a:pt x="454804" y="1954128"/>
                    </a:cubicBezTo>
                    <a:cubicBezTo>
                      <a:pt x="458852" y="1957119"/>
                      <a:pt x="459727" y="1962825"/>
                      <a:pt x="456737" y="1966872"/>
                    </a:cubicBezTo>
                    <a:cubicBezTo>
                      <a:pt x="453747" y="1970920"/>
                      <a:pt x="448040" y="1971795"/>
                      <a:pt x="443993" y="1968805"/>
                    </a:cubicBezTo>
                    <a:cubicBezTo>
                      <a:pt x="440037" y="1965888"/>
                      <a:pt x="436099" y="1962934"/>
                      <a:pt x="432179" y="1959981"/>
                    </a:cubicBezTo>
                    <a:cubicBezTo>
                      <a:pt x="429809" y="1958194"/>
                      <a:pt x="428569" y="1955459"/>
                      <a:pt x="428569" y="1952707"/>
                    </a:cubicBezTo>
                    <a:close/>
                    <a:moveTo>
                      <a:pt x="428788" y="226670"/>
                    </a:moveTo>
                    <a:cubicBezTo>
                      <a:pt x="428788" y="223917"/>
                      <a:pt x="430028" y="221201"/>
                      <a:pt x="432398" y="219396"/>
                    </a:cubicBezTo>
                    <a:cubicBezTo>
                      <a:pt x="436299" y="216442"/>
                      <a:pt x="440237" y="213489"/>
                      <a:pt x="444176" y="210590"/>
                    </a:cubicBezTo>
                    <a:cubicBezTo>
                      <a:pt x="448223" y="207600"/>
                      <a:pt x="453929" y="208457"/>
                      <a:pt x="456919" y="212523"/>
                    </a:cubicBezTo>
                    <a:cubicBezTo>
                      <a:pt x="459909" y="216570"/>
                      <a:pt x="459052" y="222276"/>
                      <a:pt x="454987" y="225267"/>
                    </a:cubicBezTo>
                    <a:cubicBezTo>
                      <a:pt x="451103" y="228129"/>
                      <a:pt x="447238" y="231009"/>
                      <a:pt x="443391" y="233926"/>
                    </a:cubicBezTo>
                    <a:cubicBezTo>
                      <a:pt x="439381" y="236971"/>
                      <a:pt x="433656" y="236187"/>
                      <a:pt x="430611" y="232176"/>
                    </a:cubicBezTo>
                    <a:cubicBezTo>
                      <a:pt x="429371" y="230535"/>
                      <a:pt x="428751" y="228603"/>
                      <a:pt x="428751" y="226670"/>
                    </a:cubicBezTo>
                    <a:close/>
                    <a:moveTo>
                      <a:pt x="485178" y="1992889"/>
                    </a:moveTo>
                    <a:cubicBezTo>
                      <a:pt x="485178" y="1991157"/>
                      <a:pt x="485671" y="1989407"/>
                      <a:pt x="486691" y="1987857"/>
                    </a:cubicBezTo>
                    <a:cubicBezTo>
                      <a:pt x="489463" y="1983664"/>
                      <a:pt x="495133" y="1982515"/>
                      <a:pt x="499326" y="1985286"/>
                    </a:cubicBezTo>
                    <a:cubicBezTo>
                      <a:pt x="503355" y="1987948"/>
                      <a:pt x="507403" y="1990591"/>
                      <a:pt x="511468" y="1993217"/>
                    </a:cubicBezTo>
                    <a:cubicBezTo>
                      <a:pt x="515698" y="1995934"/>
                      <a:pt x="516919" y="2001585"/>
                      <a:pt x="514203" y="2005815"/>
                    </a:cubicBezTo>
                    <a:cubicBezTo>
                      <a:pt x="511486" y="2010045"/>
                      <a:pt x="505834" y="2011266"/>
                      <a:pt x="501605" y="2008550"/>
                    </a:cubicBezTo>
                    <a:cubicBezTo>
                      <a:pt x="497466" y="2005888"/>
                      <a:pt x="493346" y="2003208"/>
                      <a:pt x="489244" y="2000492"/>
                    </a:cubicBezTo>
                    <a:cubicBezTo>
                      <a:pt x="486600" y="1998741"/>
                      <a:pt x="485160" y="1995842"/>
                      <a:pt x="485160" y="1992889"/>
                    </a:cubicBezTo>
                    <a:close/>
                    <a:moveTo>
                      <a:pt x="485342" y="186579"/>
                    </a:moveTo>
                    <a:cubicBezTo>
                      <a:pt x="485342" y="183626"/>
                      <a:pt x="486783" y="180727"/>
                      <a:pt x="489426" y="178977"/>
                    </a:cubicBezTo>
                    <a:cubicBezTo>
                      <a:pt x="493510" y="176278"/>
                      <a:pt x="497612" y="173598"/>
                      <a:pt x="501732" y="170936"/>
                    </a:cubicBezTo>
                    <a:cubicBezTo>
                      <a:pt x="505962" y="168220"/>
                      <a:pt x="511614" y="169441"/>
                      <a:pt x="514331" y="173671"/>
                    </a:cubicBezTo>
                    <a:cubicBezTo>
                      <a:pt x="517065" y="177901"/>
                      <a:pt x="515825" y="183553"/>
                      <a:pt x="511596" y="186269"/>
                    </a:cubicBezTo>
                    <a:cubicBezTo>
                      <a:pt x="507549" y="188876"/>
                      <a:pt x="503501" y="191520"/>
                      <a:pt x="499490" y="194164"/>
                    </a:cubicBezTo>
                    <a:cubicBezTo>
                      <a:pt x="495297" y="196935"/>
                      <a:pt x="489627" y="195786"/>
                      <a:pt x="486856" y="191593"/>
                    </a:cubicBezTo>
                    <a:cubicBezTo>
                      <a:pt x="485834" y="190043"/>
                      <a:pt x="485342" y="188293"/>
                      <a:pt x="485342" y="186579"/>
                    </a:cubicBezTo>
                    <a:close/>
                    <a:moveTo>
                      <a:pt x="544285" y="2029352"/>
                    </a:moveTo>
                    <a:cubicBezTo>
                      <a:pt x="544285" y="2027821"/>
                      <a:pt x="544668" y="2026252"/>
                      <a:pt x="545488" y="2024830"/>
                    </a:cubicBezTo>
                    <a:cubicBezTo>
                      <a:pt x="547986" y="2020455"/>
                      <a:pt x="553565" y="2018960"/>
                      <a:pt x="557940" y="2021458"/>
                    </a:cubicBezTo>
                    <a:cubicBezTo>
                      <a:pt x="562134" y="2023864"/>
                      <a:pt x="566345" y="2026234"/>
                      <a:pt x="570575" y="2028586"/>
                    </a:cubicBezTo>
                    <a:cubicBezTo>
                      <a:pt x="574969" y="2031029"/>
                      <a:pt x="576555" y="2036590"/>
                      <a:pt x="574112" y="2040984"/>
                    </a:cubicBezTo>
                    <a:cubicBezTo>
                      <a:pt x="571669" y="2045377"/>
                      <a:pt x="566108" y="2046964"/>
                      <a:pt x="561714" y="2044521"/>
                    </a:cubicBezTo>
                    <a:cubicBezTo>
                      <a:pt x="557412" y="2042132"/>
                      <a:pt x="553127" y="2039708"/>
                      <a:pt x="548861" y="2037264"/>
                    </a:cubicBezTo>
                    <a:cubicBezTo>
                      <a:pt x="545926" y="2035587"/>
                      <a:pt x="544285" y="2032506"/>
                      <a:pt x="544285" y="2029352"/>
                    </a:cubicBezTo>
                    <a:close/>
                    <a:moveTo>
                      <a:pt x="544321" y="150189"/>
                    </a:moveTo>
                    <a:cubicBezTo>
                      <a:pt x="544321" y="147035"/>
                      <a:pt x="545962" y="143954"/>
                      <a:pt x="548898" y="142276"/>
                    </a:cubicBezTo>
                    <a:cubicBezTo>
                      <a:pt x="553145" y="139833"/>
                      <a:pt x="557412" y="137427"/>
                      <a:pt x="561696" y="135057"/>
                    </a:cubicBezTo>
                    <a:cubicBezTo>
                      <a:pt x="566090" y="132614"/>
                      <a:pt x="571651" y="134200"/>
                      <a:pt x="574094" y="138594"/>
                    </a:cubicBezTo>
                    <a:cubicBezTo>
                      <a:pt x="576536" y="142987"/>
                      <a:pt x="574951" y="148548"/>
                      <a:pt x="570556" y="150991"/>
                    </a:cubicBezTo>
                    <a:cubicBezTo>
                      <a:pt x="566345" y="153325"/>
                      <a:pt x="562152" y="155695"/>
                      <a:pt x="557977" y="158102"/>
                    </a:cubicBezTo>
                    <a:cubicBezTo>
                      <a:pt x="553601" y="160599"/>
                      <a:pt x="548041" y="159104"/>
                      <a:pt x="545543" y="154729"/>
                    </a:cubicBezTo>
                    <a:cubicBezTo>
                      <a:pt x="544723" y="153307"/>
                      <a:pt x="544340" y="151739"/>
                      <a:pt x="544340" y="150207"/>
                    </a:cubicBezTo>
                    <a:close/>
                    <a:moveTo>
                      <a:pt x="605470" y="117664"/>
                    </a:moveTo>
                    <a:cubicBezTo>
                      <a:pt x="605470" y="114291"/>
                      <a:pt x="607348" y="111064"/>
                      <a:pt x="610575" y="109478"/>
                    </a:cubicBezTo>
                    <a:cubicBezTo>
                      <a:pt x="614969" y="107327"/>
                      <a:pt x="619381" y="105193"/>
                      <a:pt x="623793" y="103097"/>
                    </a:cubicBezTo>
                    <a:cubicBezTo>
                      <a:pt x="628333" y="100946"/>
                      <a:pt x="633784" y="102878"/>
                      <a:pt x="635935" y="107418"/>
                    </a:cubicBezTo>
                    <a:cubicBezTo>
                      <a:pt x="638104" y="111976"/>
                      <a:pt x="636154" y="117409"/>
                      <a:pt x="631614" y="119560"/>
                    </a:cubicBezTo>
                    <a:cubicBezTo>
                      <a:pt x="627257" y="121620"/>
                      <a:pt x="622936" y="123717"/>
                      <a:pt x="618615" y="125832"/>
                    </a:cubicBezTo>
                    <a:cubicBezTo>
                      <a:pt x="614094" y="128056"/>
                      <a:pt x="608642" y="126196"/>
                      <a:pt x="606418" y="121675"/>
                    </a:cubicBezTo>
                    <a:cubicBezTo>
                      <a:pt x="605780" y="120380"/>
                      <a:pt x="605488" y="119013"/>
                      <a:pt x="605488" y="117664"/>
                    </a:cubicBezTo>
                    <a:close/>
                    <a:moveTo>
                      <a:pt x="605634" y="2061987"/>
                    </a:moveTo>
                    <a:cubicBezTo>
                      <a:pt x="605634" y="2060637"/>
                      <a:pt x="605926" y="2059270"/>
                      <a:pt x="606564" y="2057976"/>
                    </a:cubicBezTo>
                    <a:cubicBezTo>
                      <a:pt x="608788" y="2053454"/>
                      <a:pt x="614239" y="2051595"/>
                      <a:pt x="618761" y="2053819"/>
                    </a:cubicBezTo>
                    <a:cubicBezTo>
                      <a:pt x="623100" y="2055952"/>
                      <a:pt x="627457" y="2058048"/>
                      <a:pt x="631833" y="2060127"/>
                    </a:cubicBezTo>
                    <a:cubicBezTo>
                      <a:pt x="636391" y="2062278"/>
                      <a:pt x="638323" y="2067729"/>
                      <a:pt x="636172" y="2072269"/>
                    </a:cubicBezTo>
                    <a:cubicBezTo>
                      <a:pt x="634021" y="2076827"/>
                      <a:pt x="628569" y="2078759"/>
                      <a:pt x="624030" y="2076608"/>
                    </a:cubicBezTo>
                    <a:cubicBezTo>
                      <a:pt x="619581" y="2074493"/>
                      <a:pt x="615151" y="2072360"/>
                      <a:pt x="610721" y="2070191"/>
                    </a:cubicBezTo>
                    <a:cubicBezTo>
                      <a:pt x="607494" y="2068604"/>
                      <a:pt x="605616" y="2065359"/>
                      <a:pt x="605616" y="2062005"/>
                    </a:cubicBezTo>
                    <a:close/>
                    <a:moveTo>
                      <a:pt x="668551" y="89150"/>
                    </a:moveTo>
                    <a:cubicBezTo>
                      <a:pt x="668551" y="85576"/>
                      <a:pt x="670666" y="82185"/>
                      <a:pt x="674185" y="80727"/>
                    </a:cubicBezTo>
                    <a:cubicBezTo>
                      <a:pt x="678706" y="78867"/>
                      <a:pt x="683228" y="77026"/>
                      <a:pt x="687785" y="75203"/>
                    </a:cubicBezTo>
                    <a:cubicBezTo>
                      <a:pt x="692471" y="73343"/>
                      <a:pt x="697758" y="75622"/>
                      <a:pt x="699636" y="80307"/>
                    </a:cubicBezTo>
                    <a:cubicBezTo>
                      <a:pt x="701496" y="84975"/>
                      <a:pt x="699217" y="90280"/>
                      <a:pt x="694531" y="92158"/>
                    </a:cubicBezTo>
                    <a:cubicBezTo>
                      <a:pt x="690064" y="93945"/>
                      <a:pt x="685598" y="95749"/>
                      <a:pt x="681168" y="97591"/>
                    </a:cubicBezTo>
                    <a:cubicBezTo>
                      <a:pt x="676518" y="99524"/>
                      <a:pt x="671177" y="97299"/>
                      <a:pt x="669262" y="92650"/>
                    </a:cubicBezTo>
                    <a:cubicBezTo>
                      <a:pt x="668788" y="91520"/>
                      <a:pt x="668569" y="90335"/>
                      <a:pt x="668569" y="89168"/>
                    </a:cubicBezTo>
                    <a:close/>
                    <a:moveTo>
                      <a:pt x="668989" y="2090592"/>
                    </a:moveTo>
                    <a:cubicBezTo>
                      <a:pt x="668989" y="2089425"/>
                      <a:pt x="669208" y="2088258"/>
                      <a:pt x="669682" y="2087110"/>
                    </a:cubicBezTo>
                    <a:cubicBezTo>
                      <a:pt x="671596" y="2082461"/>
                      <a:pt x="676938" y="2080236"/>
                      <a:pt x="681587" y="2082169"/>
                    </a:cubicBezTo>
                    <a:cubicBezTo>
                      <a:pt x="686054" y="2084010"/>
                      <a:pt x="690557" y="2085833"/>
                      <a:pt x="695060" y="2087620"/>
                    </a:cubicBezTo>
                    <a:cubicBezTo>
                      <a:pt x="699745" y="2089479"/>
                      <a:pt x="702024" y="2094785"/>
                      <a:pt x="700165" y="2099453"/>
                    </a:cubicBezTo>
                    <a:cubicBezTo>
                      <a:pt x="698305" y="2104138"/>
                      <a:pt x="693000" y="2106417"/>
                      <a:pt x="688333" y="2104557"/>
                    </a:cubicBezTo>
                    <a:cubicBezTo>
                      <a:pt x="683756" y="2102734"/>
                      <a:pt x="679180" y="2100892"/>
                      <a:pt x="674641" y="2098997"/>
                    </a:cubicBezTo>
                    <a:cubicBezTo>
                      <a:pt x="671122" y="2097538"/>
                      <a:pt x="669007" y="2094147"/>
                      <a:pt x="669007" y="2090573"/>
                    </a:cubicBezTo>
                    <a:close/>
                    <a:moveTo>
                      <a:pt x="733419" y="64720"/>
                    </a:moveTo>
                    <a:cubicBezTo>
                      <a:pt x="733419" y="60927"/>
                      <a:pt x="735808" y="57372"/>
                      <a:pt x="739599" y="56096"/>
                    </a:cubicBezTo>
                    <a:cubicBezTo>
                      <a:pt x="744249" y="54510"/>
                      <a:pt x="748916" y="52960"/>
                      <a:pt x="753583" y="51447"/>
                    </a:cubicBezTo>
                    <a:cubicBezTo>
                      <a:pt x="758378" y="49897"/>
                      <a:pt x="763519" y="52504"/>
                      <a:pt x="765069" y="57299"/>
                    </a:cubicBezTo>
                    <a:cubicBezTo>
                      <a:pt x="766637" y="62076"/>
                      <a:pt x="764012" y="67235"/>
                      <a:pt x="759217" y="68785"/>
                    </a:cubicBezTo>
                    <a:cubicBezTo>
                      <a:pt x="754622" y="70280"/>
                      <a:pt x="750028" y="71811"/>
                      <a:pt x="745470" y="73361"/>
                    </a:cubicBezTo>
                    <a:cubicBezTo>
                      <a:pt x="740712" y="74984"/>
                      <a:pt x="735534" y="72431"/>
                      <a:pt x="733911" y="67673"/>
                    </a:cubicBezTo>
                    <a:cubicBezTo>
                      <a:pt x="733583" y="66707"/>
                      <a:pt x="733419" y="65704"/>
                      <a:pt x="733419" y="64738"/>
                    </a:cubicBezTo>
                    <a:close/>
                    <a:moveTo>
                      <a:pt x="734076" y="2115058"/>
                    </a:moveTo>
                    <a:cubicBezTo>
                      <a:pt x="734076" y="2114092"/>
                      <a:pt x="734239" y="2113108"/>
                      <a:pt x="734567" y="2112123"/>
                    </a:cubicBezTo>
                    <a:cubicBezTo>
                      <a:pt x="736190" y="2107346"/>
                      <a:pt x="741368" y="2104794"/>
                      <a:pt x="746126" y="2106417"/>
                    </a:cubicBezTo>
                    <a:cubicBezTo>
                      <a:pt x="750721" y="2107966"/>
                      <a:pt x="755315" y="2109498"/>
                      <a:pt x="759928" y="2110993"/>
                    </a:cubicBezTo>
                    <a:cubicBezTo>
                      <a:pt x="764723" y="2112543"/>
                      <a:pt x="767330" y="2117684"/>
                      <a:pt x="765780" y="2122479"/>
                    </a:cubicBezTo>
                    <a:cubicBezTo>
                      <a:pt x="764230" y="2127274"/>
                      <a:pt x="759089" y="2129899"/>
                      <a:pt x="754294" y="2128331"/>
                    </a:cubicBezTo>
                    <a:cubicBezTo>
                      <a:pt x="749609" y="2126818"/>
                      <a:pt x="744923" y="2125250"/>
                      <a:pt x="740256" y="2123664"/>
                    </a:cubicBezTo>
                    <a:cubicBezTo>
                      <a:pt x="736464" y="2122369"/>
                      <a:pt x="734076" y="2118832"/>
                      <a:pt x="734076" y="2115040"/>
                    </a:cubicBezTo>
                    <a:close/>
                    <a:moveTo>
                      <a:pt x="799800" y="44501"/>
                    </a:moveTo>
                    <a:cubicBezTo>
                      <a:pt x="799800" y="40471"/>
                      <a:pt x="802480" y="36807"/>
                      <a:pt x="806546" y="35713"/>
                    </a:cubicBezTo>
                    <a:cubicBezTo>
                      <a:pt x="811286" y="34437"/>
                      <a:pt x="816026" y="33197"/>
                      <a:pt x="820803" y="31976"/>
                    </a:cubicBezTo>
                    <a:cubicBezTo>
                      <a:pt x="825689" y="30736"/>
                      <a:pt x="830648" y="33671"/>
                      <a:pt x="831888" y="38557"/>
                    </a:cubicBezTo>
                    <a:cubicBezTo>
                      <a:pt x="833127" y="43443"/>
                      <a:pt x="830192" y="48402"/>
                      <a:pt x="825306" y="49642"/>
                    </a:cubicBezTo>
                    <a:cubicBezTo>
                      <a:pt x="820621" y="50827"/>
                      <a:pt x="815953" y="52067"/>
                      <a:pt x="811286" y="53325"/>
                    </a:cubicBezTo>
                    <a:cubicBezTo>
                      <a:pt x="806418" y="54637"/>
                      <a:pt x="801423" y="51757"/>
                      <a:pt x="800110" y="46889"/>
                    </a:cubicBezTo>
                    <a:cubicBezTo>
                      <a:pt x="799891" y="46087"/>
                      <a:pt x="799800" y="45303"/>
                      <a:pt x="799800" y="44519"/>
                    </a:cubicBezTo>
                    <a:close/>
                    <a:moveTo>
                      <a:pt x="800511" y="2135241"/>
                    </a:moveTo>
                    <a:cubicBezTo>
                      <a:pt x="800511" y="2134457"/>
                      <a:pt x="800621" y="2133655"/>
                      <a:pt x="800821" y="2132871"/>
                    </a:cubicBezTo>
                    <a:cubicBezTo>
                      <a:pt x="802134" y="2128003"/>
                      <a:pt x="807129" y="2125122"/>
                      <a:pt x="811997" y="2126435"/>
                    </a:cubicBezTo>
                    <a:cubicBezTo>
                      <a:pt x="816664" y="2127693"/>
                      <a:pt x="821332" y="2128915"/>
                      <a:pt x="826017" y="2130099"/>
                    </a:cubicBezTo>
                    <a:cubicBezTo>
                      <a:pt x="830903" y="2131339"/>
                      <a:pt x="833857" y="2136298"/>
                      <a:pt x="832599" y="2141184"/>
                    </a:cubicBezTo>
                    <a:cubicBezTo>
                      <a:pt x="831359" y="2146070"/>
                      <a:pt x="826400" y="2149006"/>
                      <a:pt x="821514" y="2147766"/>
                    </a:cubicBezTo>
                    <a:cubicBezTo>
                      <a:pt x="816755" y="2146563"/>
                      <a:pt x="811997" y="2145305"/>
                      <a:pt x="807257" y="2144047"/>
                    </a:cubicBezTo>
                    <a:cubicBezTo>
                      <a:pt x="803191" y="2142953"/>
                      <a:pt x="800511" y="2139270"/>
                      <a:pt x="800511" y="2135241"/>
                    </a:cubicBezTo>
                    <a:close/>
                    <a:moveTo>
                      <a:pt x="867330" y="28621"/>
                    </a:moveTo>
                    <a:cubicBezTo>
                      <a:pt x="867330" y="24373"/>
                      <a:pt x="870320" y="20563"/>
                      <a:pt x="874641" y="19687"/>
                    </a:cubicBezTo>
                    <a:cubicBezTo>
                      <a:pt x="879454" y="18721"/>
                      <a:pt x="884267" y="17773"/>
                      <a:pt x="889098" y="16880"/>
                    </a:cubicBezTo>
                    <a:cubicBezTo>
                      <a:pt x="894039" y="15950"/>
                      <a:pt x="898816" y="19213"/>
                      <a:pt x="899727" y="24154"/>
                    </a:cubicBezTo>
                    <a:cubicBezTo>
                      <a:pt x="900657" y="29113"/>
                      <a:pt x="897394" y="33872"/>
                      <a:pt x="892453" y="34783"/>
                    </a:cubicBezTo>
                    <a:cubicBezTo>
                      <a:pt x="887694" y="35677"/>
                      <a:pt x="882954" y="36588"/>
                      <a:pt x="878232" y="37554"/>
                    </a:cubicBezTo>
                    <a:cubicBezTo>
                      <a:pt x="873292" y="38539"/>
                      <a:pt x="868497" y="35348"/>
                      <a:pt x="867494" y="30426"/>
                    </a:cubicBezTo>
                    <a:cubicBezTo>
                      <a:pt x="867366" y="29824"/>
                      <a:pt x="867312" y="29204"/>
                      <a:pt x="867312" y="28621"/>
                    </a:cubicBezTo>
                    <a:close/>
                    <a:moveTo>
                      <a:pt x="868059" y="2151084"/>
                    </a:moveTo>
                    <a:cubicBezTo>
                      <a:pt x="868059" y="2150483"/>
                      <a:pt x="868114" y="2149881"/>
                      <a:pt x="868241" y="2149279"/>
                    </a:cubicBezTo>
                    <a:cubicBezTo>
                      <a:pt x="869226" y="2144338"/>
                      <a:pt x="874039" y="2141148"/>
                      <a:pt x="878980" y="2142132"/>
                    </a:cubicBezTo>
                    <a:cubicBezTo>
                      <a:pt x="883702" y="2143080"/>
                      <a:pt x="888442" y="2143992"/>
                      <a:pt x="893200" y="2144885"/>
                    </a:cubicBezTo>
                    <a:cubicBezTo>
                      <a:pt x="898141" y="2145815"/>
                      <a:pt x="901423" y="2150573"/>
                      <a:pt x="900493" y="2155515"/>
                    </a:cubicBezTo>
                    <a:cubicBezTo>
                      <a:pt x="899563" y="2160455"/>
                      <a:pt x="894805" y="2163719"/>
                      <a:pt x="889864" y="2162807"/>
                    </a:cubicBezTo>
                    <a:cubicBezTo>
                      <a:pt x="885033" y="2161914"/>
                      <a:pt x="880201" y="2160966"/>
                      <a:pt x="875388" y="2159999"/>
                    </a:cubicBezTo>
                    <a:cubicBezTo>
                      <a:pt x="871049" y="2159124"/>
                      <a:pt x="868059" y="2155332"/>
                      <a:pt x="868059" y="2151066"/>
                    </a:cubicBezTo>
                    <a:close/>
                    <a:moveTo>
                      <a:pt x="935753" y="17117"/>
                    </a:moveTo>
                    <a:cubicBezTo>
                      <a:pt x="935753" y="12632"/>
                      <a:pt x="939071" y="8712"/>
                      <a:pt x="943647" y="8092"/>
                    </a:cubicBezTo>
                    <a:cubicBezTo>
                      <a:pt x="948515" y="7436"/>
                      <a:pt x="953383" y="6816"/>
                      <a:pt x="958269" y="6214"/>
                    </a:cubicBezTo>
                    <a:cubicBezTo>
                      <a:pt x="963264" y="5613"/>
                      <a:pt x="967804" y="9168"/>
                      <a:pt x="968424" y="14163"/>
                    </a:cubicBezTo>
                    <a:cubicBezTo>
                      <a:pt x="969044" y="19159"/>
                      <a:pt x="965470" y="23699"/>
                      <a:pt x="960475" y="24318"/>
                    </a:cubicBezTo>
                    <a:cubicBezTo>
                      <a:pt x="955680" y="24902"/>
                      <a:pt x="950885" y="25522"/>
                      <a:pt x="946108" y="26160"/>
                    </a:cubicBezTo>
                    <a:cubicBezTo>
                      <a:pt x="941113" y="26834"/>
                      <a:pt x="936537" y="23334"/>
                      <a:pt x="935862" y="18338"/>
                    </a:cubicBezTo>
                    <a:cubicBezTo>
                      <a:pt x="935808" y="17919"/>
                      <a:pt x="935771" y="17518"/>
                      <a:pt x="935771" y="17098"/>
                    </a:cubicBezTo>
                    <a:close/>
                    <a:moveTo>
                      <a:pt x="936482" y="2162533"/>
                    </a:moveTo>
                    <a:cubicBezTo>
                      <a:pt x="936482" y="2162132"/>
                      <a:pt x="936500" y="2161713"/>
                      <a:pt x="936555" y="2161312"/>
                    </a:cubicBezTo>
                    <a:cubicBezTo>
                      <a:pt x="937230" y="2156317"/>
                      <a:pt x="941824" y="2152816"/>
                      <a:pt x="946801" y="2153491"/>
                    </a:cubicBezTo>
                    <a:cubicBezTo>
                      <a:pt x="951578" y="2154129"/>
                      <a:pt x="956373" y="2154749"/>
                      <a:pt x="961168" y="2155332"/>
                    </a:cubicBezTo>
                    <a:cubicBezTo>
                      <a:pt x="966163" y="2155934"/>
                      <a:pt x="969736" y="2160473"/>
                      <a:pt x="969117" y="2165469"/>
                    </a:cubicBezTo>
                    <a:cubicBezTo>
                      <a:pt x="968515" y="2170464"/>
                      <a:pt x="963975" y="2174038"/>
                      <a:pt x="958980" y="2173418"/>
                    </a:cubicBezTo>
                    <a:cubicBezTo>
                      <a:pt x="954094" y="2172835"/>
                      <a:pt x="949226" y="2172214"/>
                      <a:pt x="944358" y="2171558"/>
                    </a:cubicBezTo>
                    <a:cubicBezTo>
                      <a:pt x="939782" y="2170938"/>
                      <a:pt x="936464" y="2167037"/>
                      <a:pt x="936464" y="2162533"/>
                    </a:cubicBezTo>
                    <a:close/>
                    <a:moveTo>
                      <a:pt x="1004759" y="10025"/>
                    </a:moveTo>
                    <a:cubicBezTo>
                      <a:pt x="1004759" y="5284"/>
                      <a:pt x="1008424" y="1274"/>
                      <a:pt x="1013237" y="945"/>
                    </a:cubicBezTo>
                    <a:cubicBezTo>
                      <a:pt x="1018123" y="599"/>
                      <a:pt x="1023009" y="289"/>
                      <a:pt x="1027895" y="16"/>
                    </a:cubicBezTo>
                    <a:cubicBezTo>
                      <a:pt x="1032927" y="-276"/>
                      <a:pt x="1037230" y="3571"/>
                      <a:pt x="1037522" y="8603"/>
                    </a:cubicBezTo>
                    <a:cubicBezTo>
                      <a:pt x="1037813" y="13635"/>
                      <a:pt x="1033966" y="17937"/>
                      <a:pt x="1028935" y="18229"/>
                    </a:cubicBezTo>
                    <a:cubicBezTo>
                      <a:pt x="1024121" y="18502"/>
                      <a:pt x="1019308" y="18812"/>
                      <a:pt x="1014513" y="19159"/>
                    </a:cubicBezTo>
                    <a:cubicBezTo>
                      <a:pt x="1009499" y="19505"/>
                      <a:pt x="1005124" y="15731"/>
                      <a:pt x="1004778" y="10699"/>
                    </a:cubicBezTo>
                    <a:cubicBezTo>
                      <a:pt x="1004778" y="10481"/>
                      <a:pt x="1004759" y="10262"/>
                      <a:pt x="1004759" y="10043"/>
                    </a:cubicBezTo>
                    <a:close/>
                    <a:moveTo>
                      <a:pt x="1005507" y="2169571"/>
                    </a:moveTo>
                    <a:cubicBezTo>
                      <a:pt x="1005507" y="2169352"/>
                      <a:pt x="1005507" y="2169152"/>
                      <a:pt x="1005525" y="2168933"/>
                    </a:cubicBezTo>
                    <a:cubicBezTo>
                      <a:pt x="1005871" y="2163919"/>
                      <a:pt x="1010229" y="2160127"/>
                      <a:pt x="1015261" y="2160473"/>
                    </a:cubicBezTo>
                    <a:cubicBezTo>
                      <a:pt x="1020074" y="2160802"/>
                      <a:pt x="1024887" y="2161111"/>
                      <a:pt x="1029718" y="2161385"/>
                    </a:cubicBezTo>
                    <a:cubicBezTo>
                      <a:pt x="1034750" y="2161677"/>
                      <a:pt x="1038579" y="2165979"/>
                      <a:pt x="1038305" y="2170993"/>
                    </a:cubicBezTo>
                    <a:cubicBezTo>
                      <a:pt x="1038014" y="2176025"/>
                      <a:pt x="1033711" y="2179872"/>
                      <a:pt x="1028697" y="2179580"/>
                    </a:cubicBezTo>
                    <a:cubicBezTo>
                      <a:pt x="1023793" y="2179306"/>
                      <a:pt x="1018889" y="2178997"/>
                      <a:pt x="1014003" y="2178650"/>
                    </a:cubicBezTo>
                    <a:cubicBezTo>
                      <a:pt x="1009190" y="2178322"/>
                      <a:pt x="1005525" y="2174311"/>
                      <a:pt x="1005525" y="2169571"/>
                    </a:cubicBezTo>
                    <a:close/>
                  </a:path>
                </a:pathLst>
              </a:custGeom>
              <a:grpFill/>
              <a:ln w="1822" cap="flat">
                <a:solidFill>
                  <a:srgbClr val="48938F"/>
                </a:solidFill>
                <a:prstDash val="solid"/>
                <a:miter/>
              </a:ln>
            </p:spPr>
            <p:txBody>
              <a:bodyPr/>
              <a:lstStyle/>
              <a:p>
                <a:endParaRPr lang="en-US"/>
              </a:p>
            </p:txBody>
          </p:sp>
          <p:sp>
            <p:nvSpPr>
              <p:cNvPr id="15" name="Freeform 14">
                <a:extLst>
                  <a:ext uri="{FF2B5EF4-FFF2-40B4-BE49-F238E27FC236}">
                    <a16:creationId xmlns:a16="http://schemas.microsoft.com/office/drawing/2014/main" id="{FD4556EA-C89D-1D73-728E-8195B6BF359D}"/>
                  </a:ext>
                </a:extLst>
              </p:cNvPr>
              <p:cNvSpPr/>
              <p:nvPr/>
            </p:nvSpPr>
            <p:spPr>
              <a:xfrm>
                <a:off x="7099038" y="2838253"/>
                <a:ext cx="25524" cy="18250"/>
              </a:xfrm>
              <a:custGeom>
                <a:avLst/>
                <a:gdLst>
                  <a:gd name="csX0" fmla="*/ 0 w 25524"/>
                  <a:gd name="csY0" fmla="*/ 9134 h 18250"/>
                  <a:gd name="csX1" fmla="*/ 9061 w 25524"/>
                  <a:gd name="csY1" fmla="*/ 18 h 18250"/>
                  <a:gd name="csX2" fmla="*/ 16408 w 25524"/>
                  <a:gd name="csY2" fmla="*/ 0 h 18250"/>
                  <a:gd name="csX3" fmla="*/ 25524 w 25524"/>
                  <a:gd name="csY3" fmla="*/ 9116 h 18250"/>
                  <a:gd name="csX4" fmla="*/ 16408 w 25524"/>
                  <a:gd name="csY4" fmla="*/ 18232 h 18250"/>
                  <a:gd name="csX5" fmla="*/ 9171 w 25524"/>
                  <a:gd name="csY5" fmla="*/ 18250 h 18250"/>
                  <a:gd name="csX6" fmla="*/ 0 w 25524"/>
                  <a:gd name="csY6" fmla="*/ 9189 h 18250"/>
                  <a:gd name="csX7" fmla="*/ 0 w 25524"/>
                  <a:gd name="csY7" fmla="*/ 9134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0" y="9134"/>
                    </a:moveTo>
                    <a:cubicBezTo>
                      <a:pt x="0" y="4120"/>
                      <a:pt x="4047" y="55"/>
                      <a:pt x="9061" y="18"/>
                    </a:cubicBezTo>
                    <a:cubicBezTo>
                      <a:pt x="11504" y="18"/>
                      <a:pt x="13965" y="0"/>
                      <a:pt x="16408" y="0"/>
                    </a:cubicBezTo>
                    <a:cubicBezTo>
                      <a:pt x="21440" y="0"/>
                      <a:pt x="25524" y="4084"/>
                      <a:pt x="25524" y="9116"/>
                    </a:cubicBezTo>
                    <a:cubicBezTo>
                      <a:pt x="25524" y="14148"/>
                      <a:pt x="21440" y="18232"/>
                      <a:pt x="16408" y="18232"/>
                    </a:cubicBezTo>
                    <a:cubicBezTo>
                      <a:pt x="14002" y="18232"/>
                      <a:pt x="11577" y="18232"/>
                      <a:pt x="9171" y="18250"/>
                    </a:cubicBezTo>
                    <a:cubicBezTo>
                      <a:pt x="4139" y="18286"/>
                      <a:pt x="36" y="14221"/>
                      <a:pt x="0" y="9189"/>
                    </a:cubicBezTo>
                    <a:lnTo>
                      <a:pt x="0" y="9134"/>
                    </a:lnTo>
                    <a:close/>
                  </a:path>
                </a:pathLst>
              </a:custGeom>
              <a:grpFill/>
              <a:ln w="1822" cap="flat">
                <a:solidFill>
                  <a:srgbClr val="48938F"/>
                </a:solidFill>
                <a:prstDash val="solid"/>
                <a:miter/>
              </a:ln>
            </p:spPr>
            <p:txBody>
              <a:bodyPr/>
              <a:lstStyle/>
              <a:p>
                <a:endParaRPr lang="en-US"/>
              </a:p>
            </p:txBody>
          </p:sp>
        </p:grpSp>
      </p:grpSp>
      <p:sp>
        <p:nvSpPr>
          <p:cNvPr id="17" name="Oval 16">
            <a:extLst>
              <a:ext uri="{FF2B5EF4-FFF2-40B4-BE49-F238E27FC236}">
                <a16:creationId xmlns:a16="http://schemas.microsoft.com/office/drawing/2014/main" id="{7F882C9B-8F3B-1787-7F3F-DA281073428B}"/>
              </a:ext>
            </a:extLst>
          </p:cNvPr>
          <p:cNvSpPr/>
          <p:nvPr/>
        </p:nvSpPr>
        <p:spPr>
          <a:xfrm rot="18900000">
            <a:off x="4806686" y="417261"/>
            <a:ext cx="1726880" cy="1726879"/>
          </a:xfrm>
          <a:prstGeom prst="ellipse">
            <a:avLst/>
          </a:prstGeom>
          <a:solidFill>
            <a:srgbClr val="007772"/>
          </a:solidFill>
          <a:ln w="1822" cap="flat">
            <a:noFill/>
            <a:prstDash val="solid"/>
            <a:miter/>
          </a:ln>
        </p:spPr>
        <p:txBody>
          <a:bodyPr/>
          <a:lstStyle/>
          <a:p>
            <a:endParaRPr lang="en-US"/>
          </a:p>
        </p:txBody>
      </p:sp>
      <p:sp>
        <p:nvSpPr>
          <p:cNvPr id="27" name="Oval 26">
            <a:extLst>
              <a:ext uri="{FF2B5EF4-FFF2-40B4-BE49-F238E27FC236}">
                <a16:creationId xmlns:a16="http://schemas.microsoft.com/office/drawing/2014/main" id="{065FBF74-12B0-09A1-A8AE-05F0245C9886}"/>
              </a:ext>
            </a:extLst>
          </p:cNvPr>
          <p:cNvSpPr/>
          <p:nvPr/>
        </p:nvSpPr>
        <p:spPr>
          <a:xfrm rot="18900000">
            <a:off x="4806535" y="2505361"/>
            <a:ext cx="1726879" cy="1726879"/>
          </a:xfrm>
          <a:prstGeom prst="ellipse">
            <a:avLst/>
          </a:prstGeom>
          <a:solidFill>
            <a:srgbClr val="007772">
              <a:alpha val="80000"/>
            </a:srgbClr>
          </a:solidFill>
          <a:ln w="1822" cap="flat">
            <a:noFill/>
            <a:prstDash val="solid"/>
            <a:miter/>
          </a:ln>
        </p:spPr>
        <p:txBody>
          <a:bodyPr/>
          <a:lstStyle/>
          <a:p>
            <a:endParaRPr lang="en-US"/>
          </a:p>
        </p:txBody>
      </p:sp>
      <p:sp>
        <p:nvSpPr>
          <p:cNvPr id="28" name="Oval 27">
            <a:extLst>
              <a:ext uri="{FF2B5EF4-FFF2-40B4-BE49-F238E27FC236}">
                <a16:creationId xmlns:a16="http://schemas.microsoft.com/office/drawing/2014/main" id="{3B923B84-5BBD-1436-9135-2ED1939D2817}"/>
              </a:ext>
            </a:extLst>
          </p:cNvPr>
          <p:cNvSpPr/>
          <p:nvPr/>
        </p:nvSpPr>
        <p:spPr>
          <a:xfrm rot="18900000">
            <a:off x="4960056" y="2658883"/>
            <a:ext cx="1419835" cy="1419835"/>
          </a:xfrm>
          <a:prstGeom prst="ellipse">
            <a:avLst/>
          </a:prstGeom>
          <a:solidFill>
            <a:srgbClr val="FFFFFF"/>
          </a:solidFill>
          <a:ln w="1822" cap="flat">
            <a:noFill/>
            <a:prstDash val="solid"/>
            <a:miter/>
          </a:ln>
        </p:spPr>
        <p:txBody>
          <a:bodyPr/>
          <a:lstStyle/>
          <a:p>
            <a:endParaRPr lang="en-US"/>
          </a:p>
        </p:txBody>
      </p:sp>
      <p:grpSp>
        <p:nvGrpSpPr>
          <p:cNvPr id="30" name="Graphic 26">
            <a:extLst>
              <a:ext uri="{FF2B5EF4-FFF2-40B4-BE49-F238E27FC236}">
                <a16:creationId xmlns:a16="http://schemas.microsoft.com/office/drawing/2014/main" id="{D97A3218-AB22-C6D0-3F89-CEB754852D31}"/>
              </a:ext>
            </a:extLst>
          </p:cNvPr>
          <p:cNvGrpSpPr/>
          <p:nvPr/>
        </p:nvGrpSpPr>
        <p:grpSpPr>
          <a:xfrm>
            <a:off x="4683781" y="2382300"/>
            <a:ext cx="1972409" cy="1972689"/>
            <a:chOff x="3512435" y="2838253"/>
            <a:chExt cx="2182827" cy="2183137"/>
          </a:xfrm>
          <a:solidFill>
            <a:srgbClr val="48938F"/>
          </a:solidFill>
        </p:grpSpPr>
        <p:sp>
          <p:nvSpPr>
            <p:cNvPr id="32" name="Freeform 31">
              <a:extLst>
                <a:ext uri="{FF2B5EF4-FFF2-40B4-BE49-F238E27FC236}">
                  <a16:creationId xmlns:a16="http://schemas.microsoft.com/office/drawing/2014/main" id="{B6492142-54BA-B33C-82A6-9287CE6BB02E}"/>
                </a:ext>
              </a:extLst>
            </p:cNvPr>
            <p:cNvSpPr/>
            <p:nvPr/>
          </p:nvSpPr>
          <p:spPr>
            <a:xfrm>
              <a:off x="3512435" y="2838271"/>
              <a:ext cx="1100675" cy="2183119"/>
            </a:xfrm>
            <a:custGeom>
              <a:avLst/>
              <a:gdLst>
                <a:gd name="csX0" fmla="*/ 1100675 w 1100675"/>
                <a:gd name="csY0" fmla="*/ 2174004 h 2183119"/>
                <a:gd name="csX1" fmla="*/ 1091560 w 1100675"/>
                <a:gd name="csY1" fmla="*/ 2183120 h 2183119"/>
                <a:gd name="csX2" fmla="*/ 666673 w 1100675"/>
                <a:gd name="csY2" fmla="*/ 2097340 h 2183119"/>
                <a:gd name="csX3" fmla="*/ 319709 w 1100675"/>
                <a:gd name="csY3" fmla="*/ 1863411 h 2183119"/>
                <a:gd name="csX4" fmla="*/ 85779 w 1100675"/>
                <a:gd name="csY4" fmla="*/ 1516446 h 2183119"/>
                <a:gd name="csX5" fmla="*/ 0 w 1100675"/>
                <a:gd name="csY5" fmla="*/ 1091560 h 2183119"/>
                <a:gd name="csX6" fmla="*/ 85779 w 1100675"/>
                <a:gd name="csY6" fmla="*/ 666673 h 2183119"/>
                <a:gd name="csX7" fmla="*/ 319709 w 1100675"/>
                <a:gd name="csY7" fmla="*/ 319709 h 2183119"/>
                <a:gd name="csX8" fmla="*/ 666673 w 1100675"/>
                <a:gd name="csY8" fmla="*/ 85780 h 2183119"/>
                <a:gd name="csX9" fmla="*/ 1091560 w 1100675"/>
                <a:gd name="csY9" fmla="*/ 0 h 2183119"/>
                <a:gd name="csX10" fmla="*/ 1100675 w 1100675"/>
                <a:gd name="csY10" fmla="*/ 9116 h 2183119"/>
                <a:gd name="csX11" fmla="*/ 1091560 w 1100675"/>
                <a:gd name="csY11" fmla="*/ 18232 h 2183119"/>
                <a:gd name="csX12" fmla="*/ 18213 w 1100675"/>
                <a:gd name="csY12" fmla="*/ 1091578 h 2183119"/>
                <a:gd name="csX13" fmla="*/ 1091560 w 1100675"/>
                <a:gd name="csY13" fmla="*/ 2164925 h 2183119"/>
                <a:gd name="csX14" fmla="*/ 1100675 w 1100675"/>
                <a:gd name="csY14" fmla="*/ 2174040 h 21831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100675" h="2183119">
                  <a:moveTo>
                    <a:pt x="1100675" y="2174004"/>
                  </a:moveTo>
                  <a:cubicBezTo>
                    <a:pt x="1100675" y="2179036"/>
                    <a:pt x="1096592" y="2183120"/>
                    <a:pt x="1091560" y="2183120"/>
                  </a:cubicBezTo>
                  <a:cubicBezTo>
                    <a:pt x="944194" y="2183120"/>
                    <a:pt x="801240" y="2154259"/>
                    <a:pt x="666673" y="2097340"/>
                  </a:cubicBezTo>
                  <a:cubicBezTo>
                    <a:pt x="536682" y="2042354"/>
                    <a:pt x="419946" y="1963648"/>
                    <a:pt x="319709" y="1863411"/>
                  </a:cubicBezTo>
                  <a:cubicBezTo>
                    <a:pt x="219471" y="1763174"/>
                    <a:pt x="140766" y="1646437"/>
                    <a:pt x="85779" y="1516446"/>
                  </a:cubicBezTo>
                  <a:cubicBezTo>
                    <a:pt x="28860" y="1381861"/>
                    <a:pt x="0" y="1238907"/>
                    <a:pt x="0" y="1091560"/>
                  </a:cubicBezTo>
                  <a:cubicBezTo>
                    <a:pt x="0" y="944212"/>
                    <a:pt x="28860" y="801240"/>
                    <a:pt x="85779" y="666673"/>
                  </a:cubicBezTo>
                  <a:cubicBezTo>
                    <a:pt x="140766" y="536682"/>
                    <a:pt x="219471" y="419946"/>
                    <a:pt x="319709" y="319709"/>
                  </a:cubicBezTo>
                  <a:cubicBezTo>
                    <a:pt x="419946" y="219471"/>
                    <a:pt x="536682" y="140766"/>
                    <a:pt x="666673" y="85780"/>
                  </a:cubicBezTo>
                  <a:cubicBezTo>
                    <a:pt x="801259" y="28861"/>
                    <a:pt x="944212" y="0"/>
                    <a:pt x="1091560" y="0"/>
                  </a:cubicBezTo>
                  <a:cubicBezTo>
                    <a:pt x="1096592" y="0"/>
                    <a:pt x="1100675" y="4084"/>
                    <a:pt x="1100675" y="9116"/>
                  </a:cubicBezTo>
                  <a:cubicBezTo>
                    <a:pt x="1100675" y="14148"/>
                    <a:pt x="1096592" y="18232"/>
                    <a:pt x="1091560" y="18232"/>
                  </a:cubicBezTo>
                  <a:cubicBezTo>
                    <a:pt x="499709" y="18232"/>
                    <a:pt x="18213" y="499727"/>
                    <a:pt x="18213" y="1091578"/>
                  </a:cubicBezTo>
                  <a:cubicBezTo>
                    <a:pt x="18213" y="1683429"/>
                    <a:pt x="499709" y="2164925"/>
                    <a:pt x="1091560" y="2164925"/>
                  </a:cubicBezTo>
                  <a:cubicBezTo>
                    <a:pt x="1096592" y="2164925"/>
                    <a:pt x="1100675" y="2169008"/>
                    <a:pt x="1100675" y="2174040"/>
                  </a:cubicBezTo>
                  <a:close/>
                </a:path>
              </a:pathLst>
            </a:custGeom>
            <a:grpFill/>
            <a:ln w="1822" cap="flat">
              <a:solidFill>
                <a:srgbClr val="007772"/>
              </a:solidFill>
              <a:prstDash val="solid"/>
              <a:miter/>
            </a:ln>
          </p:spPr>
          <p:txBody>
            <a:bodyPr/>
            <a:lstStyle/>
            <a:p>
              <a:endParaRPr lang="en-US"/>
            </a:p>
          </p:txBody>
        </p:sp>
        <p:grpSp>
          <p:nvGrpSpPr>
            <p:cNvPr id="33" name="Graphic 26">
              <a:extLst>
                <a:ext uri="{FF2B5EF4-FFF2-40B4-BE49-F238E27FC236}">
                  <a16:creationId xmlns:a16="http://schemas.microsoft.com/office/drawing/2014/main" id="{FBF2F996-7D2E-59BB-28C6-A02DFE8F7A1C}"/>
                </a:ext>
              </a:extLst>
            </p:cNvPr>
            <p:cNvGrpSpPr/>
            <p:nvPr/>
          </p:nvGrpSpPr>
          <p:grpSpPr>
            <a:xfrm>
              <a:off x="4594879" y="2838253"/>
              <a:ext cx="1100383" cy="2183137"/>
              <a:chOff x="4594879" y="2838253"/>
              <a:chExt cx="1100383" cy="2183137"/>
            </a:xfrm>
            <a:grpFill/>
          </p:grpSpPr>
          <p:sp>
            <p:nvSpPr>
              <p:cNvPr id="34" name="Freeform 33">
                <a:extLst>
                  <a:ext uri="{FF2B5EF4-FFF2-40B4-BE49-F238E27FC236}">
                    <a16:creationId xmlns:a16="http://schemas.microsoft.com/office/drawing/2014/main" id="{A0D9AC98-714B-C795-8BA0-4374858BFC30}"/>
                  </a:ext>
                </a:extLst>
              </p:cNvPr>
              <p:cNvSpPr/>
              <p:nvPr/>
            </p:nvSpPr>
            <p:spPr>
              <a:xfrm>
                <a:off x="4594879" y="2838253"/>
                <a:ext cx="25524" cy="18249"/>
              </a:xfrm>
              <a:custGeom>
                <a:avLst/>
                <a:gdLst>
                  <a:gd name="csX0" fmla="*/ 25524 w 25524"/>
                  <a:gd name="csY0" fmla="*/ 9134 h 18249"/>
                  <a:gd name="csX1" fmla="*/ 25524 w 25524"/>
                  <a:gd name="csY1" fmla="*/ 9189 h 18249"/>
                  <a:gd name="csX2" fmla="*/ 16354 w 25524"/>
                  <a:gd name="csY2" fmla="*/ 18250 h 18249"/>
                  <a:gd name="csX3" fmla="*/ 9116 w 25524"/>
                  <a:gd name="csY3" fmla="*/ 18232 h 18249"/>
                  <a:gd name="csX4" fmla="*/ 0 w 25524"/>
                  <a:gd name="csY4" fmla="*/ 9116 h 18249"/>
                  <a:gd name="csX5" fmla="*/ 9116 w 25524"/>
                  <a:gd name="csY5" fmla="*/ 0 h 18249"/>
                  <a:gd name="csX6" fmla="*/ 16463 w 25524"/>
                  <a:gd name="csY6" fmla="*/ 18 h 18249"/>
                  <a:gd name="csX7" fmla="*/ 25524 w 25524"/>
                  <a:gd name="csY7" fmla="*/ 9134 h 182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49">
                    <a:moveTo>
                      <a:pt x="25524" y="9134"/>
                    </a:moveTo>
                    <a:lnTo>
                      <a:pt x="25524" y="9189"/>
                    </a:lnTo>
                    <a:cubicBezTo>
                      <a:pt x="25488" y="14221"/>
                      <a:pt x="21386" y="18268"/>
                      <a:pt x="16354" y="18250"/>
                    </a:cubicBezTo>
                    <a:cubicBezTo>
                      <a:pt x="13947" y="18250"/>
                      <a:pt x="11541" y="18232"/>
                      <a:pt x="9116" y="18232"/>
                    </a:cubicBezTo>
                    <a:cubicBezTo>
                      <a:pt x="4084" y="18232"/>
                      <a:pt x="0" y="14148"/>
                      <a:pt x="0" y="9116"/>
                    </a:cubicBezTo>
                    <a:cubicBezTo>
                      <a:pt x="0" y="4084"/>
                      <a:pt x="4084" y="0"/>
                      <a:pt x="9116" y="0"/>
                    </a:cubicBezTo>
                    <a:cubicBezTo>
                      <a:pt x="11577" y="0"/>
                      <a:pt x="14020" y="0"/>
                      <a:pt x="16463" y="18"/>
                    </a:cubicBezTo>
                    <a:cubicBezTo>
                      <a:pt x="21477" y="55"/>
                      <a:pt x="25524" y="4120"/>
                      <a:pt x="25524" y="9134"/>
                    </a:cubicBezTo>
                    <a:close/>
                  </a:path>
                </a:pathLst>
              </a:custGeom>
              <a:grpFill/>
              <a:ln w="1822" cap="flat">
                <a:solidFill>
                  <a:srgbClr val="007772"/>
                </a:solidFill>
                <a:prstDash val="solid"/>
                <a:miter/>
              </a:ln>
            </p:spPr>
            <p:txBody>
              <a:bodyPr/>
              <a:lstStyle/>
              <a:p>
                <a:endParaRPr lang="en-US"/>
              </a:p>
            </p:txBody>
          </p:sp>
          <p:sp>
            <p:nvSpPr>
              <p:cNvPr id="35" name="Freeform 34">
                <a:extLst>
                  <a:ext uri="{FF2B5EF4-FFF2-40B4-BE49-F238E27FC236}">
                    <a16:creationId xmlns:a16="http://schemas.microsoft.com/office/drawing/2014/main" id="{1370B78B-38E4-35ED-A15E-FB2CB4DEBDE5}"/>
                  </a:ext>
                </a:extLst>
              </p:cNvPr>
              <p:cNvSpPr/>
              <p:nvPr/>
            </p:nvSpPr>
            <p:spPr>
              <a:xfrm>
                <a:off x="4656943" y="2840006"/>
                <a:ext cx="1038319" cy="2179595"/>
              </a:xfrm>
              <a:custGeom>
                <a:avLst/>
                <a:gdLst>
                  <a:gd name="csX0" fmla="*/ 1038301 w 1038319"/>
                  <a:gd name="csY0" fmla="*/ 1116789 h 2179595"/>
                  <a:gd name="csX1" fmla="*/ 1038301 w 1038319"/>
                  <a:gd name="csY1" fmla="*/ 1117008 h 2179595"/>
                  <a:gd name="csX2" fmla="*/ 1037845 w 1038319"/>
                  <a:gd name="csY2" fmla="*/ 1131739 h 2179595"/>
                  <a:gd name="csX3" fmla="*/ 1028401 w 1038319"/>
                  <a:gd name="csY3" fmla="*/ 1140509 h 2179595"/>
                  <a:gd name="csX4" fmla="*/ 1019632 w 1038319"/>
                  <a:gd name="csY4" fmla="*/ 1131047 h 2179595"/>
                  <a:gd name="csX5" fmla="*/ 1020088 w 1038319"/>
                  <a:gd name="csY5" fmla="*/ 1116571 h 2179595"/>
                  <a:gd name="csX6" fmla="*/ 1029422 w 1038319"/>
                  <a:gd name="csY6" fmla="*/ 1107674 h 2179595"/>
                  <a:gd name="csX7" fmla="*/ 1038319 w 1038319"/>
                  <a:gd name="csY7" fmla="*/ 1116789 h 2179595"/>
                  <a:gd name="csX8" fmla="*/ 1038283 w 1038319"/>
                  <a:gd name="csY8" fmla="*/ 1062004 h 2179595"/>
                  <a:gd name="csX9" fmla="*/ 1029385 w 1038319"/>
                  <a:gd name="csY9" fmla="*/ 1071120 h 2179595"/>
                  <a:gd name="csX10" fmla="*/ 1020051 w 1038319"/>
                  <a:gd name="csY10" fmla="*/ 1062241 h 2179595"/>
                  <a:gd name="csX11" fmla="*/ 1019595 w 1038319"/>
                  <a:gd name="csY11" fmla="*/ 1047801 h 2179595"/>
                  <a:gd name="csX12" fmla="*/ 1028347 w 1038319"/>
                  <a:gd name="csY12" fmla="*/ 1038339 h 2179595"/>
                  <a:gd name="csX13" fmla="*/ 1037809 w 1038319"/>
                  <a:gd name="csY13" fmla="*/ 1047090 h 2179595"/>
                  <a:gd name="csX14" fmla="*/ 1038283 w 1038319"/>
                  <a:gd name="csY14" fmla="*/ 1061785 h 2179595"/>
                  <a:gd name="csX15" fmla="*/ 1038283 w 1038319"/>
                  <a:gd name="csY15" fmla="*/ 1062022 h 2179595"/>
                  <a:gd name="csX16" fmla="*/ 1034417 w 1038319"/>
                  <a:gd name="csY16" fmla="*/ 1186033 h 2179595"/>
                  <a:gd name="csX17" fmla="*/ 1034381 w 1038319"/>
                  <a:gd name="csY17" fmla="*/ 1186835 h 2179595"/>
                  <a:gd name="csX18" fmla="*/ 1032995 w 1038319"/>
                  <a:gd name="csY18" fmla="*/ 1201511 h 2179595"/>
                  <a:gd name="csX19" fmla="*/ 1023004 w 1038319"/>
                  <a:gd name="csY19" fmla="*/ 1209661 h 2179595"/>
                  <a:gd name="csX20" fmla="*/ 1014855 w 1038319"/>
                  <a:gd name="csY20" fmla="*/ 1199670 h 2179595"/>
                  <a:gd name="csX21" fmla="*/ 1016222 w 1038319"/>
                  <a:gd name="csY21" fmla="*/ 1185249 h 2179595"/>
                  <a:gd name="csX22" fmla="*/ 1026104 w 1038319"/>
                  <a:gd name="csY22" fmla="*/ 1176972 h 2179595"/>
                  <a:gd name="csX23" fmla="*/ 1034417 w 1038319"/>
                  <a:gd name="csY23" fmla="*/ 1186033 h 2179595"/>
                  <a:gd name="csX24" fmla="*/ 1034344 w 1038319"/>
                  <a:gd name="csY24" fmla="*/ 992797 h 2179595"/>
                  <a:gd name="csX25" fmla="*/ 1026031 w 1038319"/>
                  <a:gd name="csY25" fmla="*/ 1001858 h 2179595"/>
                  <a:gd name="csX26" fmla="*/ 1016149 w 1038319"/>
                  <a:gd name="csY26" fmla="*/ 993581 h 2179595"/>
                  <a:gd name="csX27" fmla="*/ 1014764 w 1038319"/>
                  <a:gd name="csY27" fmla="*/ 979159 h 2179595"/>
                  <a:gd name="csX28" fmla="*/ 1022895 w 1038319"/>
                  <a:gd name="csY28" fmla="*/ 969169 h 2179595"/>
                  <a:gd name="csX29" fmla="*/ 1032886 w 1038319"/>
                  <a:gd name="csY29" fmla="*/ 977318 h 2179595"/>
                  <a:gd name="csX30" fmla="*/ 1034290 w 1038319"/>
                  <a:gd name="csY30" fmla="*/ 991976 h 2179595"/>
                  <a:gd name="csX31" fmla="*/ 1034326 w 1038319"/>
                  <a:gd name="csY31" fmla="*/ 992797 h 2179595"/>
                  <a:gd name="csX32" fmla="*/ 1026122 w 1038319"/>
                  <a:gd name="csY32" fmla="*/ 1254912 h 2179595"/>
                  <a:gd name="csX33" fmla="*/ 1026013 w 1038319"/>
                  <a:gd name="csY33" fmla="*/ 1256297 h 2179595"/>
                  <a:gd name="csX34" fmla="*/ 1023679 w 1038319"/>
                  <a:gd name="csY34" fmla="*/ 1270846 h 2179595"/>
                  <a:gd name="csX35" fmla="*/ 1013178 w 1038319"/>
                  <a:gd name="csY35" fmla="*/ 1278339 h 2179595"/>
                  <a:gd name="csX36" fmla="*/ 1005684 w 1038319"/>
                  <a:gd name="csY36" fmla="*/ 1267838 h 2179595"/>
                  <a:gd name="csX37" fmla="*/ 1007982 w 1038319"/>
                  <a:gd name="csY37" fmla="*/ 1253544 h 2179595"/>
                  <a:gd name="csX38" fmla="*/ 1018374 w 1038319"/>
                  <a:gd name="csY38" fmla="*/ 1245905 h 2179595"/>
                  <a:gd name="csX39" fmla="*/ 1026122 w 1038319"/>
                  <a:gd name="csY39" fmla="*/ 1254912 h 2179595"/>
                  <a:gd name="csX40" fmla="*/ 1025995 w 1038319"/>
                  <a:gd name="csY40" fmla="*/ 923918 h 2179595"/>
                  <a:gd name="csX41" fmla="*/ 1018264 w 1038319"/>
                  <a:gd name="csY41" fmla="*/ 932924 h 2179595"/>
                  <a:gd name="csX42" fmla="*/ 1007873 w 1038319"/>
                  <a:gd name="csY42" fmla="*/ 925303 h 2179595"/>
                  <a:gd name="csX43" fmla="*/ 1005575 w 1038319"/>
                  <a:gd name="csY43" fmla="*/ 910992 h 2179595"/>
                  <a:gd name="csX44" fmla="*/ 1013050 w 1038319"/>
                  <a:gd name="csY44" fmla="*/ 900490 h 2179595"/>
                  <a:gd name="csX45" fmla="*/ 1023551 w 1038319"/>
                  <a:gd name="csY45" fmla="*/ 907965 h 2179595"/>
                  <a:gd name="csX46" fmla="*/ 1025885 w 1038319"/>
                  <a:gd name="csY46" fmla="*/ 922514 h 2179595"/>
                  <a:gd name="csX47" fmla="*/ 1025995 w 1038319"/>
                  <a:gd name="csY47" fmla="*/ 923918 h 2179595"/>
                  <a:gd name="csX48" fmla="*/ 1013415 w 1038319"/>
                  <a:gd name="csY48" fmla="*/ 1323134 h 2179595"/>
                  <a:gd name="csX49" fmla="*/ 1013196 w 1038319"/>
                  <a:gd name="csY49" fmla="*/ 1325103 h 2179595"/>
                  <a:gd name="csX50" fmla="*/ 1009933 w 1038319"/>
                  <a:gd name="csY50" fmla="*/ 1339470 h 2179595"/>
                  <a:gd name="csX51" fmla="*/ 998975 w 1038319"/>
                  <a:gd name="csY51" fmla="*/ 1346270 h 2179595"/>
                  <a:gd name="csX52" fmla="*/ 992175 w 1038319"/>
                  <a:gd name="csY52" fmla="*/ 1335313 h 2179595"/>
                  <a:gd name="csX53" fmla="*/ 995384 w 1038319"/>
                  <a:gd name="csY53" fmla="*/ 1321183 h 2179595"/>
                  <a:gd name="csX54" fmla="*/ 1006250 w 1038319"/>
                  <a:gd name="csY54" fmla="*/ 1314237 h 2179595"/>
                  <a:gd name="csX55" fmla="*/ 1013415 w 1038319"/>
                  <a:gd name="csY55" fmla="*/ 1323134 h 2179595"/>
                  <a:gd name="csX56" fmla="*/ 1013251 w 1038319"/>
                  <a:gd name="csY56" fmla="*/ 855714 h 2179595"/>
                  <a:gd name="csX57" fmla="*/ 1006104 w 1038319"/>
                  <a:gd name="csY57" fmla="*/ 864611 h 2179595"/>
                  <a:gd name="csX58" fmla="*/ 995238 w 1038319"/>
                  <a:gd name="csY58" fmla="*/ 857664 h 2179595"/>
                  <a:gd name="csX59" fmla="*/ 992029 w 1038319"/>
                  <a:gd name="csY59" fmla="*/ 843535 h 2179595"/>
                  <a:gd name="csX60" fmla="*/ 998811 w 1038319"/>
                  <a:gd name="csY60" fmla="*/ 832578 h 2179595"/>
                  <a:gd name="csX61" fmla="*/ 1009768 w 1038319"/>
                  <a:gd name="csY61" fmla="*/ 839360 h 2179595"/>
                  <a:gd name="csX62" fmla="*/ 1013032 w 1038319"/>
                  <a:gd name="csY62" fmla="*/ 853726 h 2179595"/>
                  <a:gd name="csX63" fmla="*/ 1013251 w 1038319"/>
                  <a:gd name="csY63" fmla="*/ 855695 h 2179595"/>
                  <a:gd name="csX64" fmla="*/ 996350 w 1038319"/>
                  <a:gd name="csY64" fmla="*/ 1390372 h 2179595"/>
                  <a:gd name="csX65" fmla="*/ 995986 w 1038319"/>
                  <a:gd name="csY65" fmla="*/ 1392906 h 2179595"/>
                  <a:gd name="csX66" fmla="*/ 991810 w 1038319"/>
                  <a:gd name="csY66" fmla="*/ 1407036 h 2179595"/>
                  <a:gd name="csX67" fmla="*/ 980434 w 1038319"/>
                  <a:gd name="csY67" fmla="*/ 1413107 h 2179595"/>
                  <a:gd name="csX68" fmla="*/ 974363 w 1038319"/>
                  <a:gd name="csY68" fmla="*/ 1401730 h 2179595"/>
                  <a:gd name="csX69" fmla="*/ 978465 w 1038319"/>
                  <a:gd name="csY69" fmla="*/ 1387838 h 2179595"/>
                  <a:gd name="csX70" fmla="*/ 989750 w 1038319"/>
                  <a:gd name="csY70" fmla="*/ 1381603 h 2179595"/>
                  <a:gd name="csX71" fmla="*/ 996350 w 1038319"/>
                  <a:gd name="csY71" fmla="*/ 1390354 h 2179595"/>
                  <a:gd name="csX72" fmla="*/ 996131 w 1038319"/>
                  <a:gd name="csY72" fmla="*/ 788476 h 2179595"/>
                  <a:gd name="csX73" fmla="*/ 989550 w 1038319"/>
                  <a:gd name="csY73" fmla="*/ 797227 h 2179595"/>
                  <a:gd name="csX74" fmla="*/ 978264 w 1038319"/>
                  <a:gd name="csY74" fmla="*/ 791010 h 2179595"/>
                  <a:gd name="csX75" fmla="*/ 974144 w 1038319"/>
                  <a:gd name="csY75" fmla="*/ 777117 h 2179595"/>
                  <a:gd name="csX76" fmla="*/ 980215 w 1038319"/>
                  <a:gd name="csY76" fmla="*/ 765741 h 2179595"/>
                  <a:gd name="csX77" fmla="*/ 991591 w 1038319"/>
                  <a:gd name="csY77" fmla="*/ 771812 h 2179595"/>
                  <a:gd name="csX78" fmla="*/ 995785 w 1038319"/>
                  <a:gd name="csY78" fmla="*/ 785941 h 2179595"/>
                  <a:gd name="csX79" fmla="*/ 996149 w 1038319"/>
                  <a:gd name="csY79" fmla="*/ 788476 h 2179595"/>
                  <a:gd name="csX80" fmla="*/ 974946 w 1038319"/>
                  <a:gd name="csY80" fmla="*/ 1456516 h 2179595"/>
                  <a:gd name="csX81" fmla="*/ 974399 w 1038319"/>
                  <a:gd name="csY81" fmla="*/ 1459597 h 2179595"/>
                  <a:gd name="csX82" fmla="*/ 969294 w 1038319"/>
                  <a:gd name="csY82" fmla="*/ 1473472 h 2179595"/>
                  <a:gd name="csX83" fmla="*/ 957553 w 1038319"/>
                  <a:gd name="csY83" fmla="*/ 1478795 h 2179595"/>
                  <a:gd name="csX84" fmla="*/ 952230 w 1038319"/>
                  <a:gd name="csY84" fmla="*/ 1467054 h 2179595"/>
                  <a:gd name="csX85" fmla="*/ 957244 w 1038319"/>
                  <a:gd name="csY85" fmla="*/ 1453417 h 2179595"/>
                  <a:gd name="csX86" fmla="*/ 968912 w 1038319"/>
                  <a:gd name="csY86" fmla="*/ 1447929 h 2179595"/>
                  <a:gd name="csX87" fmla="*/ 974946 w 1038319"/>
                  <a:gd name="csY87" fmla="*/ 1456516 h 2179595"/>
                  <a:gd name="csX88" fmla="*/ 974709 w 1038319"/>
                  <a:gd name="csY88" fmla="*/ 722477 h 2179595"/>
                  <a:gd name="csX89" fmla="*/ 968693 w 1038319"/>
                  <a:gd name="csY89" fmla="*/ 731046 h 2179595"/>
                  <a:gd name="csX90" fmla="*/ 957025 w 1038319"/>
                  <a:gd name="csY90" fmla="*/ 725559 h 2179595"/>
                  <a:gd name="csX91" fmla="*/ 952011 w 1038319"/>
                  <a:gd name="csY91" fmla="*/ 711958 h 2179595"/>
                  <a:gd name="csX92" fmla="*/ 957334 w 1038319"/>
                  <a:gd name="csY92" fmla="*/ 700217 h 2179595"/>
                  <a:gd name="csX93" fmla="*/ 969076 w 1038319"/>
                  <a:gd name="csY93" fmla="*/ 705540 h 2179595"/>
                  <a:gd name="csX94" fmla="*/ 974162 w 1038319"/>
                  <a:gd name="csY94" fmla="*/ 719360 h 2179595"/>
                  <a:gd name="csX95" fmla="*/ 974709 w 1038319"/>
                  <a:gd name="csY95" fmla="*/ 722459 h 2179595"/>
                  <a:gd name="csX96" fmla="*/ 949276 w 1038319"/>
                  <a:gd name="csY96" fmla="*/ 1521147 h 2179595"/>
                  <a:gd name="csX97" fmla="*/ 948511 w 1038319"/>
                  <a:gd name="csY97" fmla="*/ 1524775 h 2179595"/>
                  <a:gd name="csX98" fmla="*/ 942531 w 1038319"/>
                  <a:gd name="csY98" fmla="*/ 1538285 h 2179595"/>
                  <a:gd name="csX99" fmla="*/ 930479 w 1038319"/>
                  <a:gd name="csY99" fmla="*/ 1542843 h 2179595"/>
                  <a:gd name="csX100" fmla="*/ 925921 w 1038319"/>
                  <a:gd name="csY100" fmla="*/ 1530792 h 2179595"/>
                  <a:gd name="csX101" fmla="*/ 931810 w 1038319"/>
                  <a:gd name="csY101" fmla="*/ 1517501 h 2179595"/>
                  <a:gd name="csX102" fmla="*/ 943807 w 1038319"/>
                  <a:gd name="csY102" fmla="*/ 1512779 h 2179595"/>
                  <a:gd name="csX103" fmla="*/ 949294 w 1038319"/>
                  <a:gd name="csY103" fmla="*/ 1521147 h 2179595"/>
                  <a:gd name="csX104" fmla="*/ 949112 w 1038319"/>
                  <a:gd name="csY104" fmla="*/ 658120 h 2179595"/>
                  <a:gd name="csX105" fmla="*/ 943624 w 1038319"/>
                  <a:gd name="csY105" fmla="*/ 666488 h 2179595"/>
                  <a:gd name="csX106" fmla="*/ 931628 w 1038319"/>
                  <a:gd name="csY106" fmla="*/ 661766 h 2179595"/>
                  <a:gd name="csX107" fmla="*/ 925776 w 1038319"/>
                  <a:gd name="csY107" fmla="*/ 648567 h 2179595"/>
                  <a:gd name="csX108" fmla="*/ 930334 w 1038319"/>
                  <a:gd name="csY108" fmla="*/ 636516 h 2179595"/>
                  <a:gd name="csX109" fmla="*/ 942385 w 1038319"/>
                  <a:gd name="csY109" fmla="*/ 641074 h 2179595"/>
                  <a:gd name="csX110" fmla="*/ 948328 w 1038319"/>
                  <a:gd name="csY110" fmla="*/ 654492 h 2179595"/>
                  <a:gd name="csX111" fmla="*/ 949094 w 1038319"/>
                  <a:gd name="csY111" fmla="*/ 658120 h 2179595"/>
                  <a:gd name="csX112" fmla="*/ 919522 w 1038319"/>
                  <a:gd name="csY112" fmla="*/ 1583955 h 2179595"/>
                  <a:gd name="csX113" fmla="*/ 918520 w 1038319"/>
                  <a:gd name="csY113" fmla="*/ 1588112 h 2179595"/>
                  <a:gd name="csX114" fmla="*/ 911683 w 1038319"/>
                  <a:gd name="csY114" fmla="*/ 1601202 h 2179595"/>
                  <a:gd name="csX115" fmla="*/ 899358 w 1038319"/>
                  <a:gd name="csY115" fmla="*/ 1604976 h 2179595"/>
                  <a:gd name="csX116" fmla="*/ 895584 w 1038319"/>
                  <a:gd name="csY116" fmla="*/ 1592651 h 2179595"/>
                  <a:gd name="csX117" fmla="*/ 902312 w 1038319"/>
                  <a:gd name="csY117" fmla="*/ 1579780 h 2179595"/>
                  <a:gd name="csX118" fmla="*/ 914581 w 1038319"/>
                  <a:gd name="csY118" fmla="*/ 1575842 h 2179595"/>
                  <a:gd name="csX119" fmla="*/ 919522 w 1038319"/>
                  <a:gd name="csY119" fmla="*/ 1583955 h 2179595"/>
                  <a:gd name="csX120" fmla="*/ 919450 w 1038319"/>
                  <a:gd name="csY120" fmla="*/ 595549 h 2179595"/>
                  <a:gd name="csX121" fmla="*/ 914508 w 1038319"/>
                  <a:gd name="csY121" fmla="*/ 603662 h 2179595"/>
                  <a:gd name="csX122" fmla="*/ 902239 w 1038319"/>
                  <a:gd name="csY122" fmla="*/ 599724 h 2179595"/>
                  <a:gd name="csX123" fmla="*/ 895548 w 1038319"/>
                  <a:gd name="csY123" fmla="*/ 586926 h 2179595"/>
                  <a:gd name="csX124" fmla="*/ 899322 w 1038319"/>
                  <a:gd name="csY124" fmla="*/ 574601 h 2179595"/>
                  <a:gd name="csX125" fmla="*/ 911646 w 1038319"/>
                  <a:gd name="csY125" fmla="*/ 578375 h 2179595"/>
                  <a:gd name="csX126" fmla="*/ 918447 w 1038319"/>
                  <a:gd name="csY126" fmla="*/ 591393 h 2179595"/>
                  <a:gd name="csX127" fmla="*/ 919450 w 1038319"/>
                  <a:gd name="csY127" fmla="*/ 595549 h 2179595"/>
                  <a:gd name="csX128" fmla="*/ 885830 w 1038319"/>
                  <a:gd name="csY128" fmla="*/ 534984 h 2179595"/>
                  <a:gd name="csX129" fmla="*/ 881400 w 1038319"/>
                  <a:gd name="csY129" fmla="*/ 542824 h 2179595"/>
                  <a:gd name="csX130" fmla="*/ 868893 w 1038319"/>
                  <a:gd name="csY130" fmla="*/ 539670 h 2179595"/>
                  <a:gd name="csX131" fmla="*/ 861382 w 1038319"/>
                  <a:gd name="csY131" fmla="*/ 527309 h 2179595"/>
                  <a:gd name="csX132" fmla="*/ 864353 w 1038319"/>
                  <a:gd name="csY132" fmla="*/ 514765 h 2179595"/>
                  <a:gd name="csX133" fmla="*/ 876897 w 1038319"/>
                  <a:gd name="csY133" fmla="*/ 517737 h 2179595"/>
                  <a:gd name="csX134" fmla="*/ 884536 w 1038319"/>
                  <a:gd name="csY134" fmla="*/ 530299 h 2179595"/>
                  <a:gd name="csX135" fmla="*/ 885830 w 1038319"/>
                  <a:gd name="csY135" fmla="*/ 534966 h 2179595"/>
                  <a:gd name="csX136" fmla="*/ 885794 w 1038319"/>
                  <a:gd name="csY136" fmla="*/ 1644702 h 2179595"/>
                  <a:gd name="csX137" fmla="*/ 884499 w 1038319"/>
                  <a:gd name="csY137" fmla="*/ 1649370 h 2179595"/>
                  <a:gd name="csX138" fmla="*/ 876842 w 1038319"/>
                  <a:gd name="csY138" fmla="*/ 1661986 h 2179595"/>
                  <a:gd name="csX139" fmla="*/ 864299 w 1038319"/>
                  <a:gd name="csY139" fmla="*/ 1664958 h 2179595"/>
                  <a:gd name="csX140" fmla="*/ 861327 w 1038319"/>
                  <a:gd name="csY140" fmla="*/ 1652414 h 2179595"/>
                  <a:gd name="csX141" fmla="*/ 868857 w 1038319"/>
                  <a:gd name="csY141" fmla="*/ 1640017 h 2179595"/>
                  <a:gd name="csX142" fmla="*/ 881364 w 1038319"/>
                  <a:gd name="csY142" fmla="*/ 1636881 h 2179595"/>
                  <a:gd name="csX143" fmla="*/ 885794 w 1038319"/>
                  <a:gd name="csY143" fmla="*/ 1644720 h 2179595"/>
                  <a:gd name="csX144" fmla="*/ 848364 w 1038319"/>
                  <a:gd name="csY144" fmla="*/ 476680 h 2179595"/>
                  <a:gd name="csX145" fmla="*/ 844408 w 1038319"/>
                  <a:gd name="csY145" fmla="*/ 484191 h 2179595"/>
                  <a:gd name="csX146" fmla="*/ 831737 w 1038319"/>
                  <a:gd name="csY146" fmla="*/ 481857 h 2179595"/>
                  <a:gd name="csX147" fmla="*/ 823460 w 1038319"/>
                  <a:gd name="csY147" fmla="*/ 469988 h 2179595"/>
                  <a:gd name="csX148" fmla="*/ 825630 w 1038319"/>
                  <a:gd name="csY148" fmla="*/ 457281 h 2179595"/>
                  <a:gd name="csX149" fmla="*/ 838337 w 1038319"/>
                  <a:gd name="csY149" fmla="*/ 459451 h 2179595"/>
                  <a:gd name="csX150" fmla="*/ 846760 w 1038319"/>
                  <a:gd name="csY150" fmla="*/ 471502 h 2179595"/>
                  <a:gd name="csX151" fmla="*/ 848364 w 1038319"/>
                  <a:gd name="csY151" fmla="*/ 476661 h 2179595"/>
                  <a:gd name="csX152" fmla="*/ 848237 w 1038319"/>
                  <a:gd name="csY152" fmla="*/ 1703134 h 2179595"/>
                  <a:gd name="csX153" fmla="*/ 846632 w 1038319"/>
                  <a:gd name="csY153" fmla="*/ 1708294 h 2179595"/>
                  <a:gd name="csX154" fmla="*/ 838191 w 1038319"/>
                  <a:gd name="csY154" fmla="*/ 1720381 h 2179595"/>
                  <a:gd name="csX155" fmla="*/ 825484 w 1038319"/>
                  <a:gd name="csY155" fmla="*/ 1722551 h 2179595"/>
                  <a:gd name="csX156" fmla="*/ 823314 w 1038319"/>
                  <a:gd name="csY156" fmla="*/ 1709844 h 2179595"/>
                  <a:gd name="csX157" fmla="*/ 831628 w 1038319"/>
                  <a:gd name="csY157" fmla="*/ 1697957 h 2179595"/>
                  <a:gd name="csX158" fmla="*/ 844299 w 1038319"/>
                  <a:gd name="csY158" fmla="*/ 1695623 h 2179595"/>
                  <a:gd name="csX159" fmla="*/ 848237 w 1038319"/>
                  <a:gd name="csY159" fmla="*/ 1703134 h 2179595"/>
                  <a:gd name="csX160" fmla="*/ 807252 w 1038319"/>
                  <a:gd name="csY160" fmla="*/ 420873 h 2179595"/>
                  <a:gd name="csX161" fmla="*/ 803770 w 1038319"/>
                  <a:gd name="csY161" fmla="*/ 428038 h 2179595"/>
                  <a:gd name="csX162" fmla="*/ 790971 w 1038319"/>
                  <a:gd name="csY162" fmla="*/ 426524 h 2179595"/>
                  <a:gd name="csX163" fmla="*/ 781947 w 1038319"/>
                  <a:gd name="csY163" fmla="*/ 415203 h 2179595"/>
                  <a:gd name="csX164" fmla="*/ 783296 w 1038319"/>
                  <a:gd name="csY164" fmla="*/ 402386 h 2179595"/>
                  <a:gd name="csX165" fmla="*/ 796113 w 1038319"/>
                  <a:gd name="csY165" fmla="*/ 403735 h 2179595"/>
                  <a:gd name="csX166" fmla="*/ 805283 w 1038319"/>
                  <a:gd name="csY166" fmla="*/ 415239 h 2179595"/>
                  <a:gd name="csX167" fmla="*/ 807234 w 1038319"/>
                  <a:gd name="csY167" fmla="*/ 420873 h 2179595"/>
                  <a:gd name="csX168" fmla="*/ 807052 w 1038319"/>
                  <a:gd name="csY168" fmla="*/ 1759014 h 2179595"/>
                  <a:gd name="csX169" fmla="*/ 805101 w 1038319"/>
                  <a:gd name="csY169" fmla="*/ 1764648 h 2179595"/>
                  <a:gd name="csX170" fmla="*/ 795912 w 1038319"/>
                  <a:gd name="csY170" fmla="*/ 1776170 h 2179595"/>
                  <a:gd name="csX171" fmla="*/ 783096 w 1038319"/>
                  <a:gd name="csY171" fmla="*/ 1777519 h 2179595"/>
                  <a:gd name="csX172" fmla="*/ 781747 w 1038319"/>
                  <a:gd name="csY172" fmla="*/ 1764702 h 2179595"/>
                  <a:gd name="csX173" fmla="*/ 790789 w 1038319"/>
                  <a:gd name="csY173" fmla="*/ 1753362 h 2179595"/>
                  <a:gd name="csX174" fmla="*/ 803588 w 1038319"/>
                  <a:gd name="csY174" fmla="*/ 1751849 h 2179595"/>
                  <a:gd name="csX175" fmla="*/ 807070 w 1038319"/>
                  <a:gd name="csY175" fmla="*/ 1759014 h 2179595"/>
                  <a:gd name="csX176" fmla="*/ 762640 w 1038319"/>
                  <a:gd name="csY176" fmla="*/ 367764 h 2179595"/>
                  <a:gd name="csX177" fmla="*/ 759613 w 1038319"/>
                  <a:gd name="csY177" fmla="*/ 374565 h 2179595"/>
                  <a:gd name="csX178" fmla="*/ 746742 w 1038319"/>
                  <a:gd name="csY178" fmla="*/ 373853 h 2179595"/>
                  <a:gd name="csX179" fmla="*/ 737006 w 1038319"/>
                  <a:gd name="csY179" fmla="*/ 363133 h 2179595"/>
                  <a:gd name="csX180" fmla="*/ 737535 w 1038319"/>
                  <a:gd name="csY180" fmla="*/ 350262 h 2179595"/>
                  <a:gd name="csX181" fmla="*/ 750424 w 1038319"/>
                  <a:gd name="csY181" fmla="*/ 350791 h 2179595"/>
                  <a:gd name="csX182" fmla="*/ 760324 w 1038319"/>
                  <a:gd name="csY182" fmla="*/ 361693 h 2179595"/>
                  <a:gd name="csX183" fmla="*/ 762658 w 1038319"/>
                  <a:gd name="csY183" fmla="*/ 367782 h 2179595"/>
                  <a:gd name="csX184" fmla="*/ 762384 w 1038319"/>
                  <a:gd name="csY184" fmla="*/ 1812141 h 2179595"/>
                  <a:gd name="csX185" fmla="*/ 760051 w 1038319"/>
                  <a:gd name="csY185" fmla="*/ 1818230 h 2179595"/>
                  <a:gd name="csX186" fmla="*/ 750133 w 1038319"/>
                  <a:gd name="csY186" fmla="*/ 1829133 h 2179595"/>
                  <a:gd name="csX187" fmla="*/ 737243 w 1038319"/>
                  <a:gd name="csY187" fmla="*/ 1829662 h 2179595"/>
                  <a:gd name="csX188" fmla="*/ 736714 w 1038319"/>
                  <a:gd name="csY188" fmla="*/ 1816790 h 2179595"/>
                  <a:gd name="csX189" fmla="*/ 746468 w 1038319"/>
                  <a:gd name="csY189" fmla="*/ 1806070 h 2179595"/>
                  <a:gd name="csX190" fmla="*/ 759340 w 1038319"/>
                  <a:gd name="csY190" fmla="*/ 1805359 h 2179595"/>
                  <a:gd name="csX191" fmla="*/ 762366 w 1038319"/>
                  <a:gd name="csY191" fmla="*/ 1812141 h 2179595"/>
                  <a:gd name="csX192" fmla="*/ 714727 w 1038319"/>
                  <a:gd name="csY192" fmla="*/ 317609 h 2179595"/>
                  <a:gd name="csX193" fmla="*/ 712120 w 1038319"/>
                  <a:gd name="csY193" fmla="*/ 323990 h 2179595"/>
                  <a:gd name="csX194" fmla="*/ 699230 w 1038319"/>
                  <a:gd name="csY194" fmla="*/ 324100 h 2179595"/>
                  <a:gd name="csX195" fmla="*/ 688820 w 1038319"/>
                  <a:gd name="csY195" fmla="*/ 314018 h 2179595"/>
                  <a:gd name="csX196" fmla="*/ 688528 w 1038319"/>
                  <a:gd name="csY196" fmla="*/ 301128 h 2179595"/>
                  <a:gd name="csX197" fmla="*/ 701418 w 1038319"/>
                  <a:gd name="csY197" fmla="*/ 300836 h 2179595"/>
                  <a:gd name="csX198" fmla="*/ 711993 w 1038319"/>
                  <a:gd name="csY198" fmla="*/ 311082 h 2179595"/>
                  <a:gd name="csX199" fmla="*/ 714727 w 1038319"/>
                  <a:gd name="csY199" fmla="*/ 317591 h 2179595"/>
                  <a:gd name="csX200" fmla="*/ 714435 w 1038319"/>
                  <a:gd name="csY200" fmla="*/ 1862314 h 2179595"/>
                  <a:gd name="csX201" fmla="*/ 711701 w 1038319"/>
                  <a:gd name="csY201" fmla="*/ 1868823 h 2179595"/>
                  <a:gd name="csX202" fmla="*/ 701127 w 1038319"/>
                  <a:gd name="csY202" fmla="*/ 1879069 h 2179595"/>
                  <a:gd name="csX203" fmla="*/ 688237 w 1038319"/>
                  <a:gd name="csY203" fmla="*/ 1878777 h 2179595"/>
                  <a:gd name="csX204" fmla="*/ 688528 w 1038319"/>
                  <a:gd name="csY204" fmla="*/ 1865888 h 2179595"/>
                  <a:gd name="csX205" fmla="*/ 698939 w 1038319"/>
                  <a:gd name="csY205" fmla="*/ 1855805 h 2179595"/>
                  <a:gd name="csX206" fmla="*/ 711828 w 1038319"/>
                  <a:gd name="csY206" fmla="*/ 1855933 h 2179595"/>
                  <a:gd name="csX207" fmla="*/ 714435 w 1038319"/>
                  <a:gd name="csY207" fmla="*/ 1862314 h 2179595"/>
                  <a:gd name="csX208" fmla="*/ 663697 w 1038319"/>
                  <a:gd name="csY208" fmla="*/ 270572 h 2179595"/>
                  <a:gd name="csX209" fmla="*/ 661473 w 1038319"/>
                  <a:gd name="csY209" fmla="*/ 276533 h 2179595"/>
                  <a:gd name="csX210" fmla="*/ 648620 w 1038319"/>
                  <a:gd name="csY210" fmla="*/ 277463 h 2179595"/>
                  <a:gd name="csX211" fmla="*/ 637589 w 1038319"/>
                  <a:gd name="csY211" fmla="*/ 268056 h 2179595"/>
                  <a:gd name="csX212" fmla="*/ 636477 w 1038319"/>
                  <a:gd name="csY212" fmla="*/ 255221 h 2179595"/>
                  <a:gd name="csX213" fmla="*/ 649312 w 1038319"/>
                  <a:gd name="csY213" fmla="*/ 254109 h 2179595"/>
                  <a:gd name="csX214" fmla="*/ 660525 w 1038319"/>
                  <a:gd name="csY214" fmla="*/ 263662 h 2179595"/>
                  <a:gd name="csX215" fmla="*/ 663679 w 1038319"/>
                  <a:gd name="csY215" fmla="*/ 270572 h 2179595"/>
                  <a:gd name="csX216" fmla="*/ 663423 w 1038319"/>
                  <a:gd name="csY216" fmla="*/ 1909297 h 2179595"/>
                  <a:gd name="csX217" fmla="*/ 660269 w 1038319"/>
                  <a:gd name="csY217" fmla="*/ 1916207 h 2179595"/>
                  <a:gd name="csX218" fmla="*/ 649057 w 1038319"/>
                  <a:gd name="csY218" fmla="*/ 1925760 h 2179595"/>
                  <a:gd name="csX219" fmla="*/ 636222 w 1038319"/>
                  <a:gd name="csY219" fmla="*/ 1924648 h 2179595"/>
                  <a:gd name="csX220" fmla="*/ 637334 w 1038319"/>
                  <a:gd name="csY220" fmla="*/ 1911813 h 2179595"/>
                  <a:gd name="csX221" fmla="*/ 648346 w 1038319"/>
                  <a:gd name="csY221" fmla="*/ 1902424 h 2179595"/>
                  <a:gd name="csX222" fmla="*/ 661199 w 1038319"/>
                  <a:gd name="csY222" fmla="*/ 1903372 h 2179595"/>
                  <a:gd name="csX223" fmla="*/ 663423 w 1038319"/>
                  <a:gd name="csY223" fmla="*/ 1909334 h 2179595"/>
                  <a:gd name="csX224" fmla="*/ 609768 w 1038319"/>
                  <a:gd name="csY224" fmla="*/ 226889 h 2179595"/>
                  <a:gd name="csX225" fmla="*/ 607908 w 1038319"/>
                  <a:gd name="csY225" fmla="*/ 232395 h 2179595"/>
                  <a:gd name="csX226" fmla="*/ 595128 w 1038319"/>
                  <a:gd name="csY226" fmla="*/ 234145 h 2179595"/>
                  <a:gd name="csX227" fmla="*/ 583515 w 1038319"/>
                  <a:gd name="csY227" fmla="*/ 225467 h 2179595"/>
                  <a:gd name="csX228" fmla="*/ 581582 w 1038319"/>
                  <a:gd name="csY228" fmla="*/ 212723 h 2179595"/>
                  <a:gd name="csX229" fmla="*/ 594326 w 1038319"/>
                  <a:gd name="csY229" fmla="*/ 210791 h 2179595"/>
                  <a:gd name="csX230" fmla="*/ 606140 w 1038319"/>
                  <a:gd name="csY230" fmla="*/ 219615 h 2179595"/>
                  <a:gd name="csX231" fmla="*/ 609750 w 1038319"/>
                  <a:gd name="csY231" fmla="*/ 226889 h 2179595"/>
                  <a:gd name="csX232" fmla="*/ 609513 w 1038319"/>
                  <a:gd name="csY232" fmla="*/ 1952925 h 2179595"/>
                  <a:gd name="csX233" fmla="*/ 605903 w 1038319"/>
                  <a:gd name="csY233" fmla="*/ 1960199 h 2179595"/>
                  <a:gd name="csX234" fmla="*/ 594125 w 1038319"/>
                  <a:gd name="csY234" fmla="*/ 1969005 h 2179595"/>
                  <a:gd name="csX235" fmla="*/ 581381 w 1038319"/>
                  <a:gd name="csY235" fmla="*/ 1967073 h 2179595"/>
                  <a:gd name="csX236" fmla="*/ 583314 w 1038319"/>
                  <a:gd name="csY236" fmla="*/ 1954329 h 2179595"/>
                  <a:gd name="csX237" fmla="*/ 594910 w 1038319"/>
                  <a:gd name="csY237" fmla="*/ 1945669 h 2179595"/>
                  <a:gd name="csX238" fmla="*/ 607690 w 1038319"/>
                  <a:gd name="csY238" fmla="*/ 1947419 h 2179595"/>
                  <a:gd name="csX239" fmla="*/ 609549 w 1038319"/>
                  <a:gd name="csY239" fmla="*/ 1952925 h 2179595"/>
                  <a:gd name="csX240" fmla="*/ 553141 w 1038319"/>
                  <a:gd name="csY240" fmla="*/ 186707 h 2179595"/>
                  <a:gd name="csX241" fmla="*/ 551628 w 1038319"/>
                  <a:gd name="csY241" fmla="*/ 191738 h 2179595"/>
                  <a:gd name="csX242" fmla="*/ 538993 w 1038319"/>
                  <a:gd name="csY242" fmla="*/ 194309 h 2179595"/>
                  <a:gd name="csX243" fmla="*/ 526851 w 1038319"/>
                  <a:gd name="csY243" fmla="*/ 186378 h 2179595"/>
                  <a:gd name="csX244" fmla="*/ 524116 w 1038319"/>
                  <a:gd name="csY244" fmla="*/ 173780 h 2179595"/>
                  <a:gd name="csX245" fmla="*/ 536714 w 1038319"/>
                  <a:gd name="csY245" fmla="*/ 171046 h 2179595"/>
                  <a:gd name="csX246" fmla="*/ 549075 w 1038319"/>
                  <a:gd name="csY246" fmla="*/ 179104 h 2179595"/>
                  <a:gd name="csX247" fmla="*/ 553159 w 1038319"/>
                  <a:gd name="csY247" fmla="*/ 186707 h 2179595"/>
                  <a:gd name="csX248" fmla="*/ 552977 w 1038319"/>
                  <a:gd name="csY248" fmla="*/ 1993016 h 2179595"/>
                  <a:gd name="csX249" fmla="*/ 548893 w 1038319"/>
                  <a:gd name="csY249" fmla="*/ 2000619 h 2179595"/>
                  <a:gd name="csX250" fmla="*/ 536587 w 1038319"/>
                  <a:gd name="csY250" fmla="*/ 2008659 h 2179595"/>
                  <a:gd name="csX251" fmla="*/ 523989 w 1038319"/>
                  <a:gd name="csY251" fmla="*/ 2005924 h 2179595"/>
                  <a:gd name="csX252" fmla="*/ 526723 w 1038319"/>
                  <a:gd name="csY252" fmla="*/ 1993326 h 2179595"/>
                  <a:gd name="csX253" fmla="*/ 538829 w 1038319"/>
                  <a:gd name="csY253" fmla="*/ 1985432 h 2179595"/>
                  <a:gd name="csX254" fmla="*/ 551464 w 1038319"/>
                  <a:gd name="csY254" fmla="*/ 1988003 h 2179595"/>
                  <a:gd name="csX255" fmla="*/ 552977 w 1038319"/>
                  <a:gd name="csY255" fmla="*/ 1993016 h 2179595"/>
                  <a:gd name="csX256" fmla="*/ 494034 w 1038319"/>
                  <a:gd name="csY256" fmla="*/ 150243 h 2179595"/>
                  <a:gd name="csX257" fmla="*/ 492831 w 1038319"/>
                  <a:gd name="csY257" fmla="*/ 154765 h 2179595"/>
                  <a:gd name="csX258" fmla="*/ 480379 w 1038319"/>
                  <a:gd name="csY258" fmla="*/ 158138 h 2179595"/>
                  <a:gd name="csX259" fmla="*/ 467744 w 1038319"/>
                  <a:gd name="csY259" fmla="*/ 151009 h 2179595"/>
                  <a:gd name="csX260" fmla="*/ 464207 w 1038319"/>
                  <a:gd name="csY260" fmla="*/ 138612 h 2179595"/>
                  <a:gd name="csX261" fmla="*/ 476605 w 1038319"/>
                  <a:gd name="csY261" fmla="*/ 135075 h 2179595"/>
                  <a:gd name="csX262" fmla="*/ 489458 w 1038319"/>
                  <a:gd name="csY262" fmla="*/ 142331 h 2179595"/>
                  <a:gd name="csX263" fmla="*/ 494034 w 1038319"/>
                  <a:gd name="csY263" fmla="*/ 150243 h 2179595"/>
                  <a:gd name="csX264" fmla="*/ 493998 w 1038319"/>
                  <a:gd name="csY264" fmla="*/ 2029406 h 2179595"/>
                  <a:gd name="csX265" fmla="*/ 489422 w 1038319"/>
                  <a:gd name="csY265" fmla="*/ 2037319 h 2179595"/>
                  <a:gd name="csX266" fmla="*/ 476623 w 1038319"/>
                  <a:gd name="csY266" fmla="*/ 2044539 h 2179595"/>
                  <a:gd name="csX267" fmla="*/ 464225 w 1038319"/>
                  <a:gd name="csY267" fmla="*/ 2041002 h 2179595"/>
                  <a:gd name="csX268" fmla="*/ 467763 w 1038319"/>
                  <a:gd name="csY268" fmla="*/ 2028604 h 2179595"/>
                  <a:gd name="csX269" fmla="*/ 480342 w 1038319"/>
                  <a:gd name="csY269" fmla="*/ 2021494 h 2179595"/>
                  <a:gd name="csX270" fmla="*/ 492776 w 1038319"/>
                  <a:gd name="csY270" fmla="*/ 2024867 h 2179595"/>
                  <a:gd name="csX271" fmla="*/ 493979 w 1038319"/>
                  <a:gd name="csY271" fmla="*/ 2029388 h 2179595"/>
                  <a:gd name="csX272" fmla="*/ 432849 w 1038319"/>
                  <a:gd name="csY272" fmla="*/ 2061932 h 2179595"/>
                  <a:gd name="csX273" fmla="*/ 427744 w 1038319"/>
                  <a:gd name="csY273" fmla="*/ 2070118 h 2179595"/>
                  <a:gd name="csX274" fmla="*/ 414526 w 1038319"/>
                  <a:gd name="csY274" fmla="*/ 2076499 h 2179595"/>
                  <a:gd name="csX275" fmla="*/ 402384 w 1038319"/>
                  <a:gd name="csY275" fmla="*/ 2072177 h 2179595"/>
                  <a:gd name="csX276" fmla="*/ 406705 w 1038319"/>
                  <a:gd name="csY276" fmla="*/ 2060035 h 2179595"/>
                  <a:gd name="csX277" fmla="*/ 419704 w 1038319"/>
                  <a:gd name="csY277" fmla="*/ 2053764 h 2179595"/>
                  <a:gd name="csX278" fmla="*/ 431901 w 1038319"/>
                  <a:gd name="csY278" fmla="*/ 2057921 h 2179595"/>
                  <a:gd name="csX279" fmla="*/ 432831 w 1038319"/>
                  <a:gd name="csY279" fmla="*/ 2061932 h 2179595"/>
                  <a:gd name="csX280" fmla="*/ 432685 w 1038319"/>
                  <a:gd name="csY280" fmla="*/ 117627 h 2179595"/>
                  <a:gd name="csX281" fmla="*/ 431755 w 1038319"/>
                  <a:gd name="csY281" fmla="*/ 121638 h 2179595"/>
                  <a:gd name="csX282" fmla="*/ 419558 w 1038319"/>
                  <a:gd name="csY282" fmla="*/ 125795 h 2179595"/>
                  <a:gd name="csX283" fmla="*/ 406486 w 1038319"/>
                  <a:gd name="csY283" fmla="*/ 119487 h 2179595"/>
                  <a:gd name="csX284" fmla="*/ 402165 w 1038319"/>
                  <a:gd name="csY284" fmla="*/ 107345 h 2179595"/>
                  <a:gd name="csX285" fmla="*/ 414308 w 1038319"/>
                  <a:gd name="csY285" fmla="*/ 103006 h 2179595"/>
                  <a:gd name="csX286" fmla="*/ 427617 w 1038319"/>
                  <a:gd name="csY286" fmla="*/ 109423 h 2179595"/>
                  <a:gd name="csX287" fmla="*/ 432721 w 1038319"/>
                  <a:gd name="csY287" fmla="*/ 117609 h 2179595"/>
                  <a:gd name="csX288" fmla="*/ 369768 w 1038319"/>
                  <a:gd name="csY288" fmla="*/ 2090446 h 2179595"/>
                  <a:gd name="csX289" fmla="*/ 364134 w 1038319"/>
                  <a:gd name="csY289" fmla="*/ 2098869 h 2179595"/>
                  <a:gd name="csX290" fmla="*/ 350534 w 1038319"/>
                  <a:gd name="csY290" fmla="*/ 2104393 h 2179595"/>
                  <a:gd name="csX291" fmla="*/ 338683 w 1038319"/>
                  <a:gd name="csY291" fmla="*/ 2099288 h 2179595"/>
                  <a:gd name="csX292" fmla="*/ 343788 w 1038319"/>
                  <a:gd name="csY292" fmla="*/ 2087437 h 2179595"/>
                  <a:gd name="csX293" fmla="*/ 357152 w 1038319"/>
                  <a:gd name="csY293" fmla="*/ 2082005 h 2179595"/>
                  <a:gd name="csX294" fmla="*/ 369057 w 1038319"/>
                  <a:gd name="csY294" fmla="*/ 2086945 h 2179595"/>
                  <a:gd name="csX295" fmla="*/ 369750 w 1038319"/>
                  <a:gd name="csY295" fmla="*/ 2090427 h 2179595"/>
                  <a:gd name="csX296" fmla="*/ 369330 w 1038319"/>
                  <a:gd name="csY296" fmla="*/ 89004 h 2179595"/>
                  <a:gd name="csX297" fmla="*/ 368638 w 1038319"/>
                  <a:gd name="csY297" fmla="*/ 92486 h 2179595"/>
                  <a:gd name="csX298" fmla="*/ 356732 w 1038319"/>
                  <a:gd name="csY298" fmla="*/ 97427 h 2179595"/>
                  <a:gd name="csX299" fmla="*/ 343259 w 1038319"/>
                  <a:gd name="csY299" fmla="*/ 91975 h 2179595"/>
                  <a:gd name="csX300" fmla="*/ 338154 w 1038319"/>
                  <a:gd name="csY300" fmla="*/ 80143 h 2179595"/>
                  <a:gd name="csX301" fmla="*/ 349987 w 1038319"/>
                  <a:gd name="csY301" fmla="*/ 75038 h 2179595"/>
                  <a:gd name="csX302" fmla="*/ 363679 w 1038319"/>
                  <a:gd name="csY302" fmla="*/ 80599 h 2179595"/>
                  <a:gd name="csX303" fmla="*/ 369312 w 1038319"/>
                  <a:gd name="csY303" fmla="*/ 89022 h 2179595"/>
                  <a:gd name="csX304" fmla="*/ 304900 w 1038319"/>
                  <a:gd name="csY304" fmla="*/ 2114876 h 2179595"/>
                  <a:gd name="csX305" fmla="*/ 298719 w 1038319"/>
                  <a:gd name="csY305" fmla="*/ 2123500 h 2179595"/>
                  <a:gd name="csX306" fmla="*/ 284736 w 1038319"/>
                  <a:gd name="csY306" fmla="*/ 2128149 h 2179595"/>
                  <a:gd name="csX307" fmla="*/ 273250 w 1038319"/>
                  <a:gd name="csY307" fmla="*/ 2122296 h 2179595"/>
                  <a:gd name="csX308" fmla="*/ 279102 w 1038319"/>
                  <a:gd name="csY308" fmla="*/ 2110811 h 2179595"/>
                  <a:gd name="csX309" fmla="*/ 292849 w 1038319"/>
                  <a:gd name="csY309" fmla="*/ 2106234 h 2179595"/>
                  <a:gd name="csX310" fmla="*/ 304408 w 1038319"/>
                  <a:gd name="csY310" fmla="*/ 2111922 h 2179595"/>
                  <a:gd name="csX311" fmla="*/ 304900 w 1038319"/>
                  <a:gd name="csY311" fmla="*/ 2114858 h 2179595"/>
                  <a:gd name="csX312" fmla="*/ 304244 w 1038319"/>
                  <a:gd name="csY312" fmla="*/ 64537 h 2179595"/>
                  <a:gd name="csX313" fmla="*/ 303751 w 1038319"/>
                  <a:gd name="csY313" fmla="*/ 67472 h 2179595"/>
                  <a:gd name="csX314" fmla="*/ 292193 w 1038319"/>
                  <a:gd name="csY314" fmla="*/ 73179 h 2179595"/>
                  <a:gd name="csX315" fmla="*/ 278391 w 1038319"/>
                  <a:gd name="csY315" fmla="*/ 68603 h 2179595"/>
                  <a:gd name="csX316" fmla="*/ 272539 w 1038319"/>
                  <a:gd name="csY316" fmla="*/ 57117 h 2179595"/>
                  <a:gd name="csX317" fmla="*/ 284025 w 1038319"/>
                  <a:gd name="csY317" fmla="*/ 51264 h 2179595"/>
                  <a:gd name="csX318" fmla="*/ 298063 w 1038319"/>
                  <a:gd name="csY318" fmla="*/ 55932 h 2179595"/>
                  <a:gd name="csX319" fmla="*/ 304244 w 1038319"/>
                  <a:gd name="csY319" fmla="*/ 64555 h 2179595"/>
                  <a:gd name="csX320" fmla="*/ 238519 w 1038319"/>
                  <a:gd name="csY320" fmla="*/ 2135095 h 2179595"/>
                  <a:gd name="csX321" fmla="*/ 231773 w 1038319"/>
                  <a:gd name="csY321" fmla="*/ 2143882 h 2179595"/>
                  <a:gd name="csX322" fmla="*/ 217516 w 1038319"/>
                  <a:gd name="csY322" fmla="*/ 2147620 h 2179595"/>
                  <a:gd name="csX323" fmla="*/ 206431 w 1038319"/>
                  <a:gd name="csY323" fmla="*/ 2141038 h 2179595"/>
                  <a:gd name="csX324" fmla="*/ 213013 w 1038319"/>
                  <a:gd name="csY324" fmla="*/ 2129954 h 2179595"/>
                  <a:gd name="csX325" fmla="*/ 227033 w 1038319"/>
                  <a:gd name="csY325" fmla="*/ 2126271 h 2179595"/>
                  <a:gd name="csX326" fmla="*/ 238209 w 1038319"/>
                  <a:gd name="csY326" fmla="*/ 2132707 h 2179595"/>
                  <a:gd name="csX327" fmla="*/ 238519 w 1038319"/>
                  <a:gd name="csY327" fmla="*/ 2135076 h 2179595"/>
                  <a:gd name="csX328" fmla="*/ 237808 w 1038319"/>
                  <a:gd name="csY328" fmla="*/ 44355 h 2179595"/>
                  <a:gd name="csX329" fmla="*/ 237498 w 1038319"/>
                  <a:gd name="csY329" fmla="*/ 46725 h 2179595"/>
                  <a:gd name="csX330" fmla="*/ 226322 w 1038319"/>
                  <a:gd name="csY330" fmla="*/ 53160 h 2179595"/>
                  <a:gd name="csX331" fmla="*/ 212302 w 1038319"/>
                  <a:gd name="csY331" fmla="*/ 49496 h 2179595"/>
                  <a:gd name="csX332" fmla="*/ 205720 w 1038319"/>
                  <a:gd name="csY332" fmla="*/ 38411 h 2179595"/>
                  <a:gd name="csX333" fmla="*/ 216805 w 1038319"/>
                  <a:gd name="csY333" fmla="*/ 31830 h 2179595"/>
                  <a:gd name="csX334" fmla="*/ 231062 w 1038319"/>
                  <a:gd name="csY334" fmla="*/ 35549 h 2179595"/>
                  <a:gd name="csX335" fmla="*/ 237808 w 1038319"/>
                  <a:gd name="csY335" fmla="*/ 44355 h 2179595"/>
                  <a:gd name="csX336" fmla="*/ 170989 w 1038319"/>
                  <a:gd name="csY336" fmla="*/ 2150975 h 2179595"/>
                  <a:gd name="csX337" fmla="*/ 163679 w 1038319"/>
                  <a:gd name="csY337" fmla="*/ 2159908 h 2179595"/>
                  <a:gd name="csX338" fmla="*/ 149221 w 1038319"/>
                  <a:gd name="csY338" fmla="*/ 2162716 h 2179595"/>
                  <a:gd name="csX339" fmla="*/ 138592 w 1038319"/>
                  <a:gd name="csY339" fmla="*/ 2155441 h 2179595"/>
                  <a:gd name="csX340" fmla="*/ 145866 w 1038319"/>
                  <a:gd name="csY340" fmla="*/ 2144812 h 2179595"/>
                  <a:gd name="csX341" fmla="*/ 160087 w 1038319"/>
                  <a:gd name="csY341" fmla="*/ 2142041 h 2179595"/>
                  <a:gd name="csX342" fmla="*/ 170825 w 1038319"/>
                  <a:gd name="csY342" fmla="*/ 2149170 h 2179595"/>
                  <a:gd name="csX343" fmla="*/ 171008 w 1038319"/>
                  <a:gd name="csY343" fmla="*/ 2150975 h 2179595"/>
                  <a:gd name="csX344" fmla="*/ 170260 w 1038319"/>
                  <a:gd name="csY344" fmla="*/ 28511 h 2179595"/>
                  <a:gd name="csX345" fmla="*/ 170078 w 1038319"/>
                  <a:gd name="csY345" fmla="*/ 30316 h 2179595"/>
                  <a:gd name="csX346" fmla="*/ 159339 w 1038319"/>
                  <a:gd name="csY346" fmla="*/ 37463 h 2179595"/>
                  <a:gd name="csX347" fmla="*/ 145118 w 1038319"/>
                  <a:gd name="csY347" fmla="*/ 34710 h 2179595"/>
                  <a:gd name="csX348" fmla="*/ 137826 w 1038319"/>
                  <a:gd name="csY348" fmla="*/ 24081 h 2179595"/>
                  <a:gd name="csX349" fmla="*/ 148455 w 1038319"/>
                  <a:gd name="csY349" fmla="*/ 16789 h 2179595"/>
                  <a:gd name="csX350" fmla="*/ 162931 w 1038319"/>
                  <a:gd name="csY350" fmla="*/ 19596 h 2179595"/>
                  <a:gd name="csX351" fmla="*/ 170260 w 1038319"/>
                  <a:gd name="csY351" fmla="*/ 28530 h 2179595"/>
                  <a:gd name="csX352" fmla="*/ 102566 w 1038319"/>
                  <a:gd name="csY352" fmla="*/ 2162478 h 2179595"/>
                  <a:gd name="csX353" fmla="*/ 94672 w 1038319"/>
                  <a:gd name="csY353" fmla="*/ 2171503 h 2179595"/>
                  <a:gd name="csX354" fmla="*/ 80050 w 1038319"/>
                  <a:gd name="csY354" fmla="*/ 2173381 h 2179595"/>
                  <a:gd name="csX355" fmla="*/ 69895 w 1038319"/>
                  <a:gd name="csY355" fmla="*/ 2165432 h 2179595"/>
                  <a:gd name="csX356" fmla="*/ 77844 w 1038319"/>
                  <a:gd name="csY356" fmla="*/ 2155277 h 2179595"/>
                  <a:gd name="csX357" fmla="*/ 92210 w 1038319"/>
                  <a:gd name="csY357" fmla="*/ 2153436 h 2179595"/>
                  <a:gd name="csX358" fmla="*/ 102457 w 1038319"/>
                  <a:gd name="csY358" fmla="*/ 2161257 h 2179595"/>
                  <a:gd name="csX359" fmla="*/ 102548 w 1038319"/>
                  <a:gd name="csY359" fmla="*/ 2162497 h 2179595"/>
                  <a:gd name="csX360" fmla="*/ 101819 w 1038319"/>
                  <a:gd name="csY360" fmla="*/ 17062 h 2179595"/>
                  <a:gd name="csX361" fmla="*/ 101746 w 1038319"/>
                  <a:gd name="csY361" fmla="*/ 18283 h 2179595"/>
                  <a:gd name="csX362" fmla="*/ 91500 w 1038319"/>
                  <a:gd name="csY362" fmla="*/ 26105 h 2179595"/>
                  <a:gd name="csX363" fmla="*/ 77133 w 1038319"/>
                  <a:gd name="csY363" fmla="*/ 24263 h 2179595"/>
                  <a:gd name="csX364" fmla="*/ 69184 w 1038319"/>
                  <a:gd name="csY364" fmla="*/ 14127 h 2179595"/>
                  <a:gd name="csX365" fmla="*/ 79321 w 1038319"/>
                  <a:gd name="csY365" fmla="*/ 6178 h 2179595"/>
                  <a:gd name="csX366" fmla="*/ 93943 w 1038319"/>
                  <a:gd name="csY366" fmla="*/ 8037 h 2179595"/>
                  <a:gd name="csX367" fmla="*/ 101837 w 1038319"/>
                  <a:gd name="csY367" fmla="*/ 17062 h 2179595"/>
                  <a:gd name="csX368" fmla="*/ 33560 w 1038319"/>
                  <a:gd name="csY368" fmla="*/ 2169571 h 2179595"/>
                  <a:gd name="csX369" fmla="*/ 25082 w 1038319"/>
                  <a:gd name="csY369" fmla="*/ 2178650 h 2179595"/>
                  <a:gd name="csX370" fmla="*/ 10424 w 1038319"/>
                  <a:gd name="csY370" fmla="*/ 2179580 h 2179595"/>
                  <a:gd name="csX371" fmla="*/ 798 w 1038319"/>
                  <a:gd name="csY371" fmla="*/ 2170993 h 2179595"/>
                  <a:gd name="csX372" fmla="*/ 9385 w 1038319"/>
                  <a:gd name="csY372" fmla="*/ 2161367 h 2179595"/>
                  <a:gd name="csX373" fmla="*/ 23806 w 1038319"/>
                  <a:gd name="csY373" fmla="*/ 2160437 h 2179595"/>
                  <a:gd name="csX374" fmla="*/ 33541 w 1038319"/>
                  <a:gd name="csY374" fmla="*/ 2168896 h 2179595"/>
                  <a:gd name="csX375" fmla="*/ 33560 w 1038319"/>
                  <a:gd name="csY375" fmla="*/ 2169553 h 2179595"/>
                  <a:gd name="csX376" fmla="*/ 32812 w 1038319"/>
                  <a:gd name="csY376" fmla="*/ 10025 h 2179595"/>
                  <a:gd name="csX377" fmla="*/ 32794 w 1038319"/>
                  <a:gd name="csY377" fmla="*/ 10663 h 2179595"/>
                  <a:gd name="csX378" fmla="*/ 23058 w 1038319"/>
                  <a:gd name="csY378" fmla="*/ 19122 h 2179595"/>
                  <a:gd name="csX379" fmla="*/ 8601 w 1038319"/>
                  <a:gd name="csY379" fmla="*/ 18211 h 2179595"/>
                  <a:gd name="csX380" fmla="*/ 14 w 1038319"/>
                  <a:gd name="csY380" fmla="*/ 8603 h 2179595"/>
                  <a:gd name="csX381" fmla="*/ 9622 w 1038319"/>
                  <a:gd name="csY381" fmla="*/ 16 h 2179595"/>
                  <a:gd name="csX382" fmla="*/ 24316 w 1038319"/>
                  <a:gd name="csY382" fmla="*/ 945 h 2179595"/>
                  <a:gd name="csX383" fmla="*/ 32794 w 1038319"/>
                  <a:gd name="csY383" fmla="*/ 10025 h 21795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1038319" h="2179595">
                    <a:moveTo>
                      <a:pt x="1038301" y="1116789"/>
                    </a:moveTo>
                    <a:cubicBezTo>
                      <a:pt x="1038301" y="1116789"/>
                      <a:pt x="1038301" y="1116935"/>
                      <a:pt x="1038301" y="1117008"/>
                    </a:cubicBezTo>
                    <a:cubicBezTo>
                      <a:pt x="1038173" y="1121931"/>
                      <a:pt x="1038027" y="1126835"/>
                      <a:pt x="1037845" y="1131739"/>
                    </a:cubicBezTo>
                    <a:cubicBezTo>
                      <a:pt x="1037663" y="1136771"/>
                      <a:pt x="1033433" y="1140691"/>
                      <a:pt x="1028401" y="1140509"/>
                    </a:cubicBezTo>
                    <a:cubicBezTo>
                      <a:pt x="1023369" y="1140326"/>
                      <a:pt x="1019358" y="1136097"/>
                      <a:pt x="1019632" y="1131047"/>
                    </a:cubicBezTo>
                    <a:cubicBezTo>
                      <a:pt x="1019814" y="1126233"/>
                      <a:pt x="1019960" y="1121402"/>
                      <a:pt x="1020088" y="1116571"/>
                    </a:cubicBezTo>
                    <a:cubicBezTo>
                      <a:pt x="1020215" y="1111539"/>
                      <a:pt x="1024390" y="1107564"/>
                      <a:pt x="1029422" y="1107674"/>
                    </a:cubicBezTo>
                    <a:cubicBezTo>
                      <a:pt x="1034381" y="1107801"/>
                      <a:pt x="1038319" y="1111849"/>
                      <a:pt x="1038319" y="1116789"/>
                    </a:cubicBezTo>
                    <a:close/>
                    <a:moveTo>
                      <a:pt x="1038283" y="1062004"/>
                    </a:moveTo>
                    <a:cubicBezTo>
                      <a:pt x="1038283" y="1066926"/>
                      <a:pt x="1034344" y="1070992"/>
                      <a:pt x="1029385" y="1071120"/>
                    </a:cubicBezTo>
                    <a:cubicBezTo>
                      <a:pt x="1024354" y="1071247"/>
                      <a:pt x="1020179" y="1067272"/>
                      <a:pt x="1020051" y="1062241"/>
                    </a:cubicBezTo>
                    <a:cubicBezTo>
                      <a:pt x="1019923" y="1057409"/>
                      <a:pt x="1019777" y="1052614"/>
                      <a:pt x="1019595" y="1047801"/>
                    </a:cubicBezTo>
                    <a:cubicBezTo>
                      <a:pt x="1019358" y="1042806"/>
                      <a:pt x="1023315" y="1038540"/>
                      <a:pt x="1028347" y="1038339"/>
                    </a:cubicBezTo>
                    <a:cubicBezTo>
                      <a:pt x="1033378" y="1038138"/>
                      <a:pt x="1037608" y="1042058"/>
                      <a:pt x="1037809" y="1047090"/>
                    </a:cubicBezTo>
                    <a:cubicBezTo>
                      <a:pt x="1037991" y="1051976"/>
                      <a:pt x="1038155" y="1056881"/>
                      <a:pt x="1038283" y="1061785"/>
                    </a:cubicBezTo>
                    <a:cubicBezTo>
                      <a:pt x="1038283" y="1061858"/>
                      <a:pt x="1038283" y="1061931"/>
                      <a:pt x="1038283" y="1062022"/>
                    </a:cubicBezTo>
                    <a:close/>
                    <a:moveTo>
                      <a:pt x="1034417" y="1186033"/>
                    </a:moveTo>
                    <a:cubicBezTo>
                      <a:pt x="1034417" y="1186306"/>
                      <a:pt x="1034417" y="1186562"/>
                      <a:pt x="1034381" y="1186835"/>
                    </a:cubicBezTo>
                    <a:cubicBezTo>
                      <a:pt x="1033943" y="1191739"/>
                      <a:pt x="1033488" y="1196625"/>
                      <a:pt x="1032995" y="1201511"/>
                    </a:cubicBezTo>
                    <a:cubicBezTo>
                      <a:pt x="1032485" y="1206525"/>
                      <a:pt x="1028018" y="1210171"/>
                      <a:pt x="1023004" y="1209661"/>
                    </a:cubicBezTo>
                    <a:cubicBezTo>
                      <a:pt x="1017991" y="1209151"/>
                      <a:pt x="1014344" y="1204666"/>
                      <a:pt x="1014855" y="1199670"/>
                    </a:cubicBezTo>
                    <a:cubicBezTo>
                      <a:pt x="1015347" y="1194875"/>
                      <a:pt x="1015803" y="1190062"/>
                      <a:pt x="1016222" y="1185249"/>
                    </a:cubicBezTo>
                    <a:cubicBezTo>
                      <a:pt x="1016660" y="1180235"/>
                      <a:pt x="1021090" y="1176534"/>
                      <a:pt x="1026104" y="1176972"/>
                    </a:cubicBezTo>
                    <a:cubicBezTo>
                      <a:pt x="1030844" y="1177391"/>
                      <a:pt x="1034417" y="1181366"/>
                      <a:pt x="1034417" y="1186033"/>
                    </a:cubicBezTo>
                    <a:close/>
                    <a:moveTo>
                      <a:pt x="1034344" y="992797"/>
                    </a:moveTo>
                    <a:cubicBezTo>
                      <a:pt x="1034344" y="997464"/>
                      <a:pt x="1030771" y="1001438"/>
                      <a:pt x="1026031" y="1001858"/>
                    </a:cubicBezTo>
                    <a:cubicBezTo>
                      <a:pt x="1021017" y="1002314"/>
                      <a:pt x="1016587" y="998594"/>
                      <a:pt x="1016149" y="993581"/>
                    </a:cubicBezTo>
                    <a:cubicBezTo>
                      <a:pt x="1015712" y="988767"/>
                      <a:pt x="1015256" y="983954"/>
                      <a:pt x="1014764" y="979159"/>
                    </a:cubicBezTo>
                    <a:cubicBezTo>
                      <a:pt x="1014271" y="974146"/>
                      <a:pt x="1017900" y="969679"/>
                      <a:pt x="1022895" y="969169"/>
                    </a:cubicBezTo>
                    <a:cubicBezTo>
                      <a:pt x="1027909" y="968658"/>
                      <a:pt x="1032376" y="972304"/>
                      <a:pt x="1032886" y="977318"/>
                    </a:cubicBezTo>
                    <a:cubicBezTo>
                      <a:pt x="1033378" y="982204"/>
                      <a:pt x="1033853" y="987090"/>
                      <a:pt x="1034290" y="991976"/>
                    </a:cubicBezTo>
                    <a:cubicBezTo>
                      <a:pt x="1034308" y="992250"/>
                      <a:pt x="1034326" y="992523"/>
                      <a:pt x="1034326" y="992797"/>
                    </a:cubicBezTo>
                    <a:close/>
                    <a:moveTo>
                      <a:pt x="1026122" y="1254912"/>
                    </a:moveTo>
                    <a:cubicBezTo>
                      <a:pt x="1026122" y="1255367"/>
                      <a:pt x="1026086" y="1255842"/>
                      <a:pt x="1026013" y="1256297"/>
                    </a:cubicBezTo>
                    <a:cubicBezTo>
                      <a:pt x="1025265" y="1261165"/>
                      <a:pt x="1024500" y="1266015"/>
                      <a:pt x="1023679" y="1270846"/>
                    </a:cubicBezTo>
                    <a:cubicBezTo>
                      <a:pt x="1022841" y="1275805"/>
                      <a:pt x="1018155" y="1279160"/>
                      <a:pt x="1013178" y="1278339"/>
                    </a:cubicBezTo>
                    <a:cubicBezTo>
                      <a:pt x="1008219" y="1277501"/>
                      <a:pt x="1004864" y="1272815"/>
                      <a:pt x="1005684" y="1267838"/>
                    </a:cubicBezTo>
                    <a:cubicBezTo>
                      <a:pt x="1006487" y="1263079"/>
                      <a:pt x="1007234" y="1258321"/>
                      <a:pt x="1007982" y="1253544"/>
                    </a:cubicBezTo>
                    <a:cubicBezTo>
                      <a:pt x="1008748" y="1248567"/>
                      <a:pt x="1013396" y="1245158"/>
                      <a:pt x="1018374" y="1245905"/>
                    </a:cubicBezTo>
                    <a:cubicBezTo>
                      <a:pt x="1022877" y="1246598"/>
                      <a:pt x="1026122" y="1250482"/>
                      <a:pt x="1026122" y="1254912"/>
                    </a:cubicBezTo>
                    <a:close/>
                    <a:moveTo>
                      <a:pt x="1025995" y="923918"/>
                    </a:moveTo>
                    <a:cubicBezTo>
                      <a:pt x="1025995" y="928348"/>
                      <a:pt x="1022768" y="932231"/>
                      <a:pt x="1018264" y="932924"/>
                    </a:cubicBezTo>
                    <a:cubicBezTo>
                      <a:pt x="1013287" y="933690"/>
                      <a:pt x="1008638" y="930281"/>
                      <a:pt x="1007873" y="925303"/>
                    </a:cubicBezTo>
                    <a:cubicBezTo>
                      <a:pt x="1007143" y="920527"/>
                      <a:pt x="1006377" y="915750"/>
                      <a:pt x="1005575" y="910992"/>
                    </a:cubicBezTo>
                    <a:cubicBezTo>
                      <a:pt x="1004736" y="906014"/>
                      <a:pt x="1008091" y="901329"/>
                      <a:pt x="1013050" y="900490"/>
                    </a:cubicBezTo>
                    <a:cubicBezTo>
                      <a:pt x="1018009" y="899652"/>
                      <a:pt x="1022713" y="903006"/>
                      <a:pt x="1023551" y="907965"/>
                    </a:cubicBezTo>
                    <a:cubicBezTo>
                      <a:pt x="1024372" y="912796"/>
                      <a:pt x="1025138" y="917646"/>
                      <a:pt x="1025885" y="922514"/>
                    </a:cubicBezTo>
                    <a:cubicBezTo>
                      <a:pt x="1025958" y="922988"/>
                      <a:pt x="1025995" y="923444"/>
                      <a:pt x="1025995" y="923918"/>
                    </a:cubicBezTo>
                    <a:close/>
                    <a:moveTo>
                      <a:pt x="1013415" y="1323134"/>
                    </a:moveTo>
                    <a:cubicBezTo>
                      <a:pt x="1013415" y="1323791"/>
                      <a:pt x="1013342" y="1324447"/>
                      <a:pt x="1013196" y="1325103"/>
                    </a:cubicBezTo>
                    <a:cubicBezTo>
                      <a:pt x="1012138" y="1329898"/>
                      <a:pt x="1011045" y="1334693"/>
                      <a:pt x="1009933" y="1339470"/>
                    </a:cubicBezTo>
                    <a:cubicBezTo>
                      <a:pt x="1008784" y="1344374"/>
                      <a:pt x="1003880" y="1347419"/>
                      <a:pt x="998975" y="1346270"/>
                    </a:cubicBezTo>
                    <a:cubicBezTo>
                      <a:pt x="994071" y="1345121"/>
                      <a:pt x="991026" y="1340217"/>
                      <a:pt x="992175" y="1335313"/>
                    </a:cubicBezTo>
                    <a:cubicBezTo>
                      <a:pt x="993269" y="1330609"/>
                      <a:pt x="994344" y="1325905"/>
                      <a:pt x="995384" y="1321183"/>
                    </a:cubicBezTo>
                    <a:cubicBezTo>
                      <a:pt x="996460" y="1316261"/>
                      <a:pt x="1001327" y="1313162"/>
                      <a:pt x="1006250" y="1314237"/>
                    </a:cubicBezTo>
                    <a:cubicBezTo>
                      <a:pt x="1010516" y="1315167"/>
                      <a:pt x="1013415" y="1318941"/>
                      <a:pt x="1013415" y="1323134"/>
                    </a:cubicBezTo>
                    <a:close/>
                    <a:moveTo>
                      <a:pt x="1013251" y="855714"/>
                    </a:moveTo>
                    <a:cubicBezTo>
                      <a:pt x="1013251" y="859888"/>
                      <a:pt x="1010352" y="863663"/>
                      <a:pt x="1006104" y="864611"/>
                    </a:cubicBezTo>
                    <a:cubicBezTo>
                      <a:pt x="1001181" y="865704"/>
                      <a:pt x="996314" y="862587"/>
                      <a:pt x="995238" y="857664"/>
                    </a:cubicBezTo>
                    <a:cubicBezTo>
                      <a:pt x="994199" y="852942"/>
                      <a:pt x="993123" y="848239"/>
                      <a:pt x="992029" y="843535"/>
                    </a:cubicBezTo>
                    <a:cubicBezTo>
                      <a:pt x="990881" y="838631"/>
                      <a:pt x="993925" y="833726"/>
                      <a:pt x="998811" y="832578"/>
                    </a:cubicBezTo>
                    <a:cubicBezTo>
                      <a:pt x="1003716" y="831429"/>
                      <a:pt x="1008620" y="834474"/>
                      <a:pt x="1009768" y="839360"/>
                    </a:cubicBezTo>
                    <a:cubicBezTo>
                      <a:pt x="1010899" y="844137"/>
                      <a:pt x="1011975" y="848932"/>
                      <a:pt x="1013032" y="853726"/>
                    </a:cubicBezTo>
                    <a:cubicBezTo>
                      <a:pt x="1013178" y="854383"/>
                      <a:pt x="1013251" y="855057"/>
                      <a:pt x="1013251" y="855695"/>
                    </a:cubicBezTo>
                    <a:close/>
                    <a:moveTo>
                      <a:pt x="996350" y="1390372"/>
                    </a:moveTo>
                    <a:cubicBezTo>
                      <a:pt x="996350" y="1391211"/>
                      <a:pt x="996241" y="1392068"/>
                      <a:pt x="995986" y="1392906"/>
                    </a:cubicBezTo>
                    <a:cubicBezTo>
                      <a:pt x="994618" y="1397628"/>
                      <a:pt x="993233" y="1402332"/>
                      <a:pt x="991810" y="1407036"/>
                    </a:cubicBezTo>
                    <a:cubicBezTo>
                      <a:pt x="990352" y="1411849"/>
                      <a:pt x="985265" y="1414584"/>
                      <a:pt x="980434" y="1413107"/>
                    </a:cubicBezTo>
                    <a:cubicBezTo>
                      <a:pt x="975621" y="1411648"/>
                      <a:pt x="972904" y="1406562"/>
                      <a:pt x="974363" y="1401730"/>
                    </a:cubicBezTo>
                    <a:cubicBezTo>
                      <a:pt x="975767" y="1397118"/>
                      <a:pt x="977134" y="1392487"/>
                      <a:pt x="978465" y="1387838"/>
                    </a:cubicBezTo>
                    <a:cubicBezTo>
                      <a:pt x="979869" y="1383007"/>
                      <a:pt x="984919" y="1380217"/>
                      <a:pt x="989750" y="1381603"/>
                    </a:cubicBezTo>
                    <a:cubicBezTo>
                      <a:pt x="993743" y="1382751"/>
                      <a:pt x="996350" y="1386398"/>
                      <a:pt x="996350" y="1390354"/>
                    </a:cubicBezTo>
                    <a:close/>
                    <a:moveTo>
                      <a:pt x="996131" y="788476"/>
                    </a:moveTo>
                    <a:cubicBezTo>
                      <a:pt x="996131" y="792432"/>
                      <a:pt x="993542" y="796078"/>
                      <a:pt x="989550" y="797227"/>
                    </a:cubicBezTo>
                    <a:cubicBezTo>
                      <a:pt x="984718" y="798630"/>
                      <a:pt x="979668" y="795841"/>
                      <a:pt x="978264" y="791010"/>
                    </a:cubicBezTo>
                    <a:cubicBezTo>
                      <a:pt x="976915" y="786361"/>
                      <a:pt x="975548" y="781730"/>
                      <a:pt x="974144" y="777117"/>
                    </a:cubicBezTo>
                    <a:cubicBezTo>
                      <a:pt x="972686" y="772286"/>
                      <a:pt x="975402" y="767199"/>
                      <a:pt x="980215" y="765741"/>
                    </a:cubicBezTo>
                    <a:cubicBezTo>
                      <a:pt x="985028" y="764282"/>
                      <a:pt x="990115" y="766999"/>
                      <a:pt x="991591" y="771812"/>
                    </a:cubicBezTo>
                    <a:cubicBezTo>
                      <a:pt x="993014" y="776516"/>
                      <a:pt x="994417" y="781219"/>
                      <a:pt x="995785" y="785941"/>
                    </a:cubicBezTo>
                    <a:cubicBezTo>
                      <a:pt x="996022" y="786780"/>
                      <a:pt x="996149" y="787637"/>
                      <a:pt x="996149" y="788476"/>
                    </a:cubicBezTo>
                    <a:close/>
                    <a:moveTo>
                      <a:pt x="974946" y="1456516"/>
                    </a:moveTo>
                    <a:cubicBezTo>
                      <a:pt x="974946" y="1457537"/>
                      <a:pt x="974782" y="1458576"/>
                      <a:pt x="974399" y="1459597"/>
                    </a:cubicBezTo>
                    <a:cubicBezTo>
                      <a:pt x="972722" y="1464247"/>
                      <a:pt x="971026" y="1468859"/>
                      <a:pt x="969294" y="1473472"/>
                    </a:cubicBezTo>
                    <a:cubicBezTo>
                      <a:pt x="967526" y="1478194"/>
                      <a:pt x="962275" y="1480564"/>
                      <a:pt x="957553" y="1478795"/>
                    </a:cubicBezTo>
                    <a:cubicBezTo>
                      <a:pt x="952831" y="1477027"/>
                      <a:pt x="950443" y="1471776"/>
                      <a:pt x="952230" y="1467054"/>
                    </a:cubicBezTo>
                    <a:cubicBezTo>
                      <a:pt x="953925" y="1462514"/>
                      <a:pt x="955602" y="1457975"/>
                      <a:pt x="957244" y="1453417"/>
                    </a:cubicBezTo>
                    <a:cubicBezTo>
                      <a:pt x="958957" y="1448677"/>
                      <a:pt x="964171" y="1446216"/>
                      <a:pt x="968912" y="1447929"/>
                    </a:cubicBezTo>
                    <a:cubicBezTo>
                      <a:pt x="972631" y="1449260"/>
                      <a:pt x="974946" y="1452779"/>
                      <a:pt x="974946" y="1456516"/>
                    </a:cubicBezTo>
                    <a:close/>
                    <a:moveTo>
                      <a:pt x="974709" y="722477"/>
                    </a:moveTo>
                    <a:cubicBezTo>
                      <a:pt x="974709" y="726215"/>
                      <a:pt x="972394" y="729715"/>
                      <a:pt x="968693" y="731046"/>
                    </a:cubicBezTo>
                    <a:cubicBezTo>
                      <a:pt x="963953" y="732760"/>
                      <a:pt x="958738" y="730299"/>
                      <a:pt x="957025" y="725559"/>
                    </a:cubicBezTo>
                    <a:cubicBezTo>
                      <a:pt x="955384" y="721019"/>
                      <a:pt x="953706" y="716479"/>
                      <a:pt x="952011" y="711958"/>
                    </a:cubicBezTo>
                    <a:cubicBezTo>
                      <a:pt x="950224" y="707236"/>
                      <a:pt x="952631" y="701985"/>
                      <a:pt x="957334" y="700217"/>
                    </a:cubicBezTo>
                    <a:cubicBezTo>
                      <a:pt x="962038" y="698448"/>
                      <a:pt x="967307" y="700836"/>
                      <a:pt x="969076" y="705540"/>
                    </a:cubicBezTo>
                    <a:cubicBezTo>
                      <a:pt x="970808" y="710135"/>
                      <a:pt x="972503" y="714747"/>
                      <a:pt x="974162" y="719360"/>
                    </a:cubicBezTo>
                    <a:cubicBezTo>
                      <a:pt x="974527" y="720381"/>
                      <a:pt x="974709" y="721420"/>
                      <a:pt x="974709" y="722459"/>
                    </a:cubicBezTo>
                    <a:close/>
                    <a:moveTo>
                      <a:pt x="949276" y="1521147"/>
                    </a:moveTo>
                    <a:cubicBezTo>
                      <a:pt x="949276" y="1522369"/>
                      <a:pt x="949039" y="1523590"/>
                      <a:pt x="948511" y="1524775"/>
                    </a:cubicBezTo>
                    <a:cubicBezTo>
                      <a:pt x="946541" y="1529297"/>
                      <a:pt x="944554" y="1533800"/>
                      <a:pt x="942531" y="1538285"/>
                    </a:cubicBezTo>
                    <a:cubicBezTo>
                      <a:pt x="940452" y="1542879"/>
                      <a:pt x="935055" y="1544921"/>
                      <a:pt x="930479" y="1542843"/>
                    </a:cubicBezTo>
                    <a:cubicBezTo>
                      <a:pt x="925885" y="1540764"/>
                      <a:pt x="923843" y="1535368"/>
                      <a:pt x="925921" y="1530792"/>
                    </a:cubicBezTo>
                    <a:cubicBezTo>
                      <a:pt x="927909" y="1526380"/>
                      <a:pt x="929878" y="1521949"/>
                      <a:pt x="931810" y="1517501"/>
                    </a:cubicBezTo>
                    <a:cubicBezTo>
                      <a:pt x="933816" y="1512888"/>
                      <a:pt x="939194" y="1510773"/>
                      <a:pt x="943807" y="1512779"/>
                    </a:cubicBezTo>
                    <a:cubicBezTo>
                      <a:pt x="947234" y="1514274"/>
                      <a:pt x="949294" y="1517628"/>
                      <a:pt x="949294" y="1521147"/>
                    </a:cubicBezTo>
                    <a:close/>
                    <a:moveTo>
                      <a:pt x="949112" y="658120"/>
                    </a:moveTo>
                    <a:cubicBezTo>
                      <a:pt x="949112" y="661639"/>
                      <a:pt x="947070" y="664993"/>
                      <a:pt x="943624" y="666488"/>
                    </a:cubicBezTo>
                    <a:cubicBezTo>
                      <a:pt x="939012" y="668494"/>
                      <a:pt x="933633" y="666379"/>
                      <a:pt x="931628" y="661766"/>
                    </a:cubicBezTo>
                    <a:cubicBezTo>
                      <a:pt x="929714" y="657354"/>
                      <a:pt x="927763" y="652960"/>
                      <a:pt x="925776" y="648567"/>
                    </a:cubicBezTo>
                    <a:cubicBezTo>
                      <a:pt x="923697" y="643991"/>
                      <a:pt x="925739" y="638576"/>
                      <a:pt x="930334" y="636516"/>
                    </a:cubicBezTo>
                    <a:cubicBezTo>
                      <a:pt x="934928" y="634437"/>
                      <a:pt x="940325" y="636479"/>
                      <a:pt x="942385" y="641074"/>
                    </a:cubicBezTo>
                    <a:cubicBezTo>
                      <a:pt x="944390" y="645522"/>
                      <a:pt x="946377" y="650007"/>
                      <a:pt x="948328" y="654492"/>
                    </a:cubicBezTo>
                    <a:cubicBezTo>
                      <a:pt x="948839" y="655677"/>
                      <a:pt x="949094" y="656917"/>
                      <a:pt x="949094" y="658120"/>
                    </a:cubicBezTo>
                    <a:close/>
                    <a:moveTo>
                      <a:pt x="919522" y="1583955"/>
                    </a:moveTo>
                    <a:cubicBezTo>
                      <a:pt x="919522" y="1585359"/>
                      <a:pt x="919194" y="1586781"/>
                      <a:pt x="918520" y="1588112"/>
                    </a:cubicBezTo>
                    <a:cubicBezTo>
                      <a:pt x="916259" y="1592487"/>
                      <a:pt x="913980" y="1596844"/>
                      <a:pt x="911683" y="1601202"/>
                    </a:cubicBezTo>
                    <a:cubicBezTo>
                      <a:pt x="909331" y="1605650"/>
                      <a:pt x="903807" y="1607346"/>
                      <a:pt x="899358" y="1604976"/>
                    </a:cubicBezTo>
                    <a:cubicBezTo>
                      <a:pt x="894909" y="1602606"/>
                      <a:pt x="893214" y="1597100"/>
                      <a:pt x="895584" y="1592651"/>
                    </a:cubicBezTo>
                    <a:cubicBezTo>
                      <a:pt x="897845" y="1588385"/>
                      <a:pt x="900087" y="1584082"/>
                      <a:pt x="902312" y="1579780"/>
                    </a:cubicBezTo>
                    <a:cubicBezTo>
                      <a:pt x="904609" y="1575295"/>
                      <a:pt x="910115" y="1573544"/>
                      <a:pt x="914581" y="1575842"/>
                    </a:cubicBezTo>
                    <a:cubicBezTo>
                      <a:pt x="917717" y="1577464"/>
                      <a:pt x="919522" y="1580655"/>
                      <a:pt x="919522" y="1583955"/>
                    </a:cubicBezTo>
                    <a:close/>
                    <a:moveTo>
                      <a:pt x="919450" y="595549"/>
                    </a:moveTo>
                    <a:cubicBezTo>
                      <a:pt x="919450" y="598849"/>
                      <a:pt x="917644" y="602040"/>
                      <a:pt x="914508" y="603662"/>
                    </a:cubicBezTo>
                    <a:cubicBezTo>
                      <a:pt x="910024" y="605960"/>
                      <a:pt x="904536" y="604209"/>
                      <a:pt x="902239" y="599724"/>
                    </a:cubicBezTo>
                    <a:cubicBezTo>
                      <a:pt x="900033" y="595440"/>
                      <a:pt x="897808" y="591174"/>
                      <a:pt x="895548" y="586926"/>
                    </a:cubicBezTo>
                    <a:cubicBezTo>
                      <a:pt x="893178" y="582477"/>
                      <a:pt x="894873" y="576953"/>
                      <a:pt x="899322" y="574601"/>
                    </a:cubicBezTo>
                    <a:cubicBezTo>
                      <a:pt x="903770" y="572231"/>
                      <a:pt x="909294" y="573927"/>
                      <a:pt x="911646" y="578375"/>
                    </a:cubicBezTo>
                    <a:cubicBezTo>
                      <a:pt x="913944" y="582696"/>
                      <a:pt x="916204" y="587035"/>
                      <a:pt x="918447" y="591393"/>
                    </a:cubicBezTo>
                    <a:cubicBezTo>
                      <a:pt x="919139" y="592723"/>
                      <a:pt x="919450" y="594146"/>
                      <a:pt x="919450" y="595549"/>
                    </a:cubicBezTo>
                    <a:close/>
                    <a:moveTo>
                      <a:pt x="885830" y="534984"/>
                    </a:moveTo>
                    <a:cubicBezTo>
                      <a:pt x="885830" y="538083"/>
                      <a:pt x="884244" y="541110"/>
                      <a:pt x="881400" y="542824"/>
                    </a:cubicBezTo>
                    <a:cubicBezTo>
                      <a:pt x="877079" y="545412"/>
                      <a:pt x="871482" y="543991"/>
                      <a:pt x="868893" y="539670"/>
                    </a:cubicBezTo>
                    <a:cubicBezTo>
                      <a:pt x="866414" y="535531"/>
                      <a:pt x="863916" y="531411"/>
                      <a:pt x="861382" y="527309"/>
                    </a:cubicBezTo>
                    <a:cubicBezTo>
                      <a:pt x="858738" y="523024"/>
                      <a:pt x="860069" y="517409"/>
                      <a:pt x="864353" y="514765"/>
                    </a:cubicBezTo>
                    <a:cubicBezTo>
                      <a:pt x="868638" y="512122"/>
                      <a:pt x="874253" y="513453"/>
                      <a:pt x="876897" y="517737"/>
                    </a:cubicBezTo>
                    <a:cubicBezTo>
                      <a:pt x="879467" y="521912"/>
                      <a:pt x="882020" y="526087"/>
                      <a:pt x="884536" y="530299"/>
                    </a:cubicBezTo>
                    <a:cubicBezTo>
                      <a:pt x="885411" y="531757"/>
                      <a:pt x="885830" y="533380"/>
                      <a:pt x="885830" y="534966"/>
                    </a:cubicBezTo>
                    <a:close/>
                    <a:moveTo>
                      <a:pt x="885794" y="1644702"/>
                    </a:moveTo>
                    <a:cubicBezTo>
                      <a:pt x="885794" y="1646289"/>
                      <a:pt x="885374" y="1647911"/>
                      <a:pt x="884499" y="1649370"/>
                    </a:cubicBezTo>
                    <a:cubicBezTo>
                      <a:pt x="881965" y="1653599"/>
                      <a:pt x="879413" y="1657793"/>
                      <a:pt x="876842" y="1661986"/>
                    </a:cubicBezTo>
                    <a:cubicBezTo>
                      <a:pt x="874199" y="1666270"/>
                      <a:pt x="868583" y="1667601"/>
                      <a:pt x="864299" y="1664958"/>
                    </a:cubicBezTo>
                    <a:cubicBezTo>
                      <a:pt x="860014" y="1662314"/>
                      <a:pt x="858684" y="1656699"/>
                      <a:pt x="861327" y="1652414"/>
                    </a:cubicBezTo>
                    <a:cubicBezTo>
                      <a:pt x="863861" y="1648294"/>
                      <a:pt x="866377" y="1644174"/>
                      <a:pt x="868857" y="1640017"/>
                    </a:cubicBezTo>
                    <a:cubicBezTo>
                      <a:pt x="871446" y="1635696"/>
                      <a:pt x="877043" y="1634292"/>
                      <a:pt x="881364" y="1636881"/>
                    </a:cubicBezTo>
                    <a:cubicBezTo>
                      <a:pt x="884226" y="1638595"/>
                      <a:pt x="885794" y="1641621"/>
                      <a:pt x="885794" y="1644720"/>
                    </a:cubicBezTo>
                    <a:close/>
                    <a:moveTo>
                      <a:pt x="848364" y="476680"/>
                    </a:moveTo>
                    <a:cubicBezTo>
                      <a:pt x="848364" y="479578"/>
                      <a:pt x="846979" y="482422"/>
                      <a:pt x="844408" y="484191"/>
                    </a:cubicBezTo>
                    <a:cubicBezTo>
                      <a:pt x="840270" y="487053"/>
                      <a:pt x="834582" y="485996"/>
                      <a:pt x="831737" y="481857"/>
                    </a:cubicBezTo>
                    <a:cubicBezTo>
                      <a:pt x="829003" y="477883"/>
                      <a:pt x="826250" y="473927"/>
                      <a:pt x="823460" y="469988"/>
                    </a:cubicBezTo>
                    <a:cubicBezTo>
                      <a:pt x="820543" y="465886"/>
                      <a:pt x="821527" y="460198"/>
                      <a:pt x="825630" y="457281"/>
                    </a:cubicBezTo>
                    <a:cubicBezTo>
                      <a:pt x="829732" y="454364"/>
                      <a:pt x="835420" y="455349"/>
                      <a:pt x="838337" y="459451"/>
                    </a:cubicBezTo>
                    <a:cubicBezTo>
                      <a:pt x="841163" y="463443"/>
                      <a:pt x="843971" y="467472"/>
                      <a:pt x="846760" y="471502"/>
                    </a:cubicBezTo>
                    <a:cubicBezTo>
                      <a:pt x="847854" y="473088"/>
                      <a:pt x="848364" y="474875"/>
                      <a:pt x="848364" y="476661"/>
                    </a:cubicBezTo>
                    <a:close/>
                    <a:moveTo>
                      <a:pt x="848237" y="1703134"/>
                    </a:moveTo>
                    <a:cubicBezTo>
                      <a:pt x="848237" y="1704921"/>
                      <a:pt x="847708" y="1706726"/>
                      <a:pt x="846632" y="1708294"/>
                    </a:cubicBezTo>
                    <a:cubicBezTo>
                      <a:pt x="843843" y="1712341"/>
                      <a:pt x="841036" y="1716371"/>
                      <a:pt x="838191" y="1720381"/>
                    </a:cubicBezTo>
                    <a:cubicBezTo>
                      <a:pt x="835274" y="1724484"/>
                      <a:pt x="829586" y="1725468"/>
                      <a:pt x="825484" y="1722551"/>
                    </a:cubicBezTo>
                    <a:cubicBezTo>
                      <a:pt x="821382" y="1719634"/>
                      <a:pt x="820416" y="1713946"/>
                      <a:pt x="823314" y="1709844"/>
                    </a:cubicBezTo>
                    <a:cubicBezTo>
                      <a:pt x="826104" y="1705906"/>
                      <a:pt x="828875" y="1701931"/>
                      <a:pt x="831628" y="1697957"/>
                    </a:cubicBezTo>
                    <a:cubicBezTo>
                      <a:pt x="834490" y="1693818"/>
                      <a:pt x="840160" y="1692761"/>
                      <a:pt x="844299" y="1695623"/>
                    </a:cubicBezTo>
                    <a:cubicBezTo>
                      <a:pt x="846870" y="1697392"/>
                      <a:pt x="848237" y="1700236"/>
                      <a:pt x="848237" y="1703134"/>
                    </a:cubicBezTo>
                    <a:close/>
                    <a:moveTo>
                      <a:pt x="807252" y="420873"/>
                    </a:moveTo>
                    <a:cubicBezTo>
                      <a:pt x="807252" y="423571"/>
                      <a:pt x="806067" y="426251"/>
                      <a:pt x="803770" y="428038"/>
                    </a:cubicBezTo>
                    <a:cubicBezTo>
                      <a:pt x="799814" y="431155"/>
                      <a:pt x="794089" y="430463"/>
                      <a:pt x="790971" y="426524"/>
                    </a:cubicBezTo>
                    <a:cubicBezTo>
                      <a:pt x="787982" y="422732"/>
                      <a:pt x="784974" y="418958"/>
                      <a:pt x="781947" y="415203"/>
                    </a:cubicBezTo>
                    <a:cubicBezTo>
                      <a:pt x="778775" y="411283"/>
                      <a:pt x="779395" y="405558"/>
                      <a:pt x="783296" y="402386"/>
                    </a:cubicBezTo>
                    <a:cubicBezTo>
                      <a:pt x="787216" y="399214"/>
                      <a:pt x="792941" y="399833"/>
                      <a:pt x="796113" y="403735"/>
                    </a:cubicBezTo>
                    <a:cubicBezTo>
                      <a:pt x="799194" y="407545"/>
                      <a:pt x="802257" y="411374"/>
                      <a:pt x="805283" y="415239"/>
                    </a:cubicBezTo>
                    <a:cubicBezTo>
                      <a:pt x="806596" y="416916"/>
                      <a:pt x="807234" y="418904"/>
                      <a:pt x="807234" y="420873"/>
                    </a:cubicBezTo>
                    <a:close/>
                    <a:moveTo>
                      <a:pt x="807052" y="1759014"/>
                    </a:moveTo>
                    <a:cubicBezTo>
                      <a:pt x="807052" y="1760983"/>
                      <a:pt x="806414" y="1762971"/>
                      <a:pt x="805101" y="1764648"/>
                    </a:cubicBezTo>
                    <a:cubicBezTo>
                      <a:pt x="802056" y="1768513"/>
                      <a:pt x="798994" y="1772341"/>
                      <a:pt x="795912" y="1776170"/>
                    </a:cubicBezTo>
                    <a:cubicBezTo>
                      <a:pt x="792740" y="1780090"/>
                      <a:pt x="786997" y="1780692"/>
                      <a:pt x="783096" y="1777519"/>
                    </a:cubicBezTo>
                    <a:cubicBezTo>
                      <a:pt x="779176" y="1774347"/>
                      <a:pt x="778574" y="1768604"/>
                      <a:pt x="781747" y="1764702"/>
                    </a:cubicBezTo>
                    <a:cubicBezTo>
                      <a:pt x="784791" y="1760947"/>
                      <a:pt x="787799" y="1757173"/>
                      <a:pt x="790789" y="1753362"/>
                    </a:cubicBezTo>
                    <a:cubicBezTo>
                      <a:pt x="793907" y="1749406"/>
                      <a:pt x="799631" y="1748732"/>
                      <a:pt x="803588" y="1751849"/>
                    </a:cubicBezTo>
                    <a:cubicBezTo>
                      <a:pt x="805867" y="1753654"/>
                      <a:pt x="807070" y="1756316"/>
                      <a:pt x="807070" y="1759014"/>
                    </a:cubicBezTo>
                    <a:close/>
                    <a:moveTo>
                      <a:pt x="762640" y="367764"/>
                    </a:moveTo>
                    <a:cubicBezTo>
                      <a:pt x="762640" y="370262"/>
                      <a:pt x="761619" y="372760"/>
                      <a:pt x="759613" y="374565"/>
                    </a:cubicBezTo>
                    <a:cubicBezTo>
                      <a:pt x="755857" y="377919"/>
                      <a:pt x="750096" y="377609"/>
                      <a:pt x="746742" y="373853"/>
                    </a:cubicBezTo>
                    <a:cubicBezTo>
                      <a:pt x="743515" y="370262"/>
                      <a:pt x="740270" y="366689"/>
                      <a:pt x="737006" y="363133"/>
                    </a:cubicBezTo>
                    <a:cubicBezTo>
                      <a:pt x="733597" y="359432"/>
                      <a:pt x="733834" y="353653"/>
                      <a:pt x="737535" y="350262"/>
                    </a:cubicBezTo>
                    <a:cubicBezTo>
                      <a:pt x="741236" y="346853"/>
                      <a:pt x="747015" y="347090"/>
                      <a:pt x="750424" y="350791"/>
                    </a:cubicBezTo>
                    <a:cubicBezTo>
                      <a:pt x="753743" y="354401"/>
                      <a:pt x="757043" y="358029"/>
                      <a:pt x="760324" y="361693"/>
                    </a:cubicBezTo>
                    <a:cubicBezTo>
                      <a:pt x="761892" y="363425"/>
                      <a:pt x="762658" y="365613"/>
                      <a:pt x="762658" y="367782"/>
                    </a:cubicBezTo>
                    <a:close/>
                    <a:moveTo>
                      <a:pt x="762384" y="1812141"/>
                    </a:moveTo>
                    <a:cubicBezTo>
                      <a:pt x="762384" y="1814310"/>
                      <a:pt x="761619" y="1816480"/>
                      <a:pt x="760051" y="1818230"/>
                    </a:cubicBezTo>
                    <a:cubicBezTo>
                      <a:pt x="756769" y="1821895"/>
                      <a:pt x="753469" y="1825523"/>
                      <a:pt x="750133" y="1829133"/>
                    </a:cubicBezTo>
                    <a:cubicBezTo>
                      <a:pt x="746723" y="1832834"/>
                      <a:pt x="740962" y="1833071"/>
                      <a:pt x="737243" y="1829662"/>
                    </a:cubicBezTo>
                    <a:cubicBezTo>
                      <a:pt x="733542" y="1826252"/>
                      <a:pt x="733305" y="1820491"/>
                      <a:pt x="736714" y="1816790"/>
                    </a:cubicBezTo>
                    <a:cubicBezTo>
                      <a:pt x="739978" y="1813235"/>
                      <a:pt x="743241" y="1809661"/>
                      <a:pt x="746468" y="1806070"/>
                    </a:cubicBezTo>
                    <a:cubicBezTo>
                      <a:pt x="749823" y="1802314"/>
                      <a:pt x="755584" y="1802004"/>
                      <a:pt x="759340" y="1805359"/>
                    </a:cubicBezTo>
                    <a:cubicBezTo>
                      <a:pt x="761345" y="1807164"/>
                      <a:pt x="762366" y="1809643"/>
                      <a:pt x="762366" y="1812141"/>
                    </a:cubicBezTo>
                    <a:close/>
                    <a:moveTo>
                      <a:pt x="714727" y="317609"/>
                    </a:moveTo>
                    <a:cubicBezTo>
                      <a:pt x="714727" y="319925"/>
                      <a:pt x="713852" y="322222"/>
                      <a:pt x="712120" y="323990"/>
                    </a:cubicBezTo>
                    <a:cubicBezTo>
                      <a:pt x="708583" y="327582"/>
                      <a:pt x="702822" y="327637"/>
                      <a:pt x="699230" y="324100"/>
                    </a:cubicBezTo>
                    <a:cubicBezTo>
                      <a:pt x="695784" y="320708"/>
                      <a:pt x="692321" y="317354"/>
                      <a:pt x="688820" y="314018"/>
                    </a:cubicBezTo>
                    <a:cubicBezTo>
                      <a:pt x="685192" y="310535"/>
                      <a:pt x="685046" y="304774"/>
                      <a:pt x="688528" y="301128"/>
                    </a:cubicBezTo>
                    <a:cubicBezTo>
                      <a:pt x="692011" y="297481"/>
                      <a:pt x="697772" y="297354"/>
                      <a:pt x="701418" y="300836"/>
                    </a:cubicBezTo>
                    <a:cubicBezTo>
                      <a:pt x="704973" y="304227"/>
                      <a:pt x="708492" y="307655"/>
                      <a:pt x="711993" y="311082"/>
                    </a:cubicBezTo>
                    <a:cubicBezTo>
                      <a:pt x="713816" y="312869"/>
                      <a:pt x="714727" y="315221"/>
                      <a:pt x="714727" y="317591"/>
                    </a:cubicBezTo>
                    <a:close/>
                    <a:moveTo>
                      <a:pt x="714435" y="1862314"/>
                    </a:moveTo>
                    <a:cubicBezTo>
                      <a:pt x="714435" y="1864684"/>
                      <a:pt x="713524" y="1867036"/>
                      <a:pt x="711701" y="1868823"/>
                    </a:cubicBezTo>
                    <a:cubicBezTo>
                      <a:pt x="708200" y="1872269"/>
                      <a:pt x="704663" y="1875678"/>
                      <a:pt x="701127" y="1879069"/>
                    </a:cubicBezTo>
                    <a:cubicBezTo>
                      <a:pt x="697480" y="1882551"/>
                      <a:pt x="691719" y="1882424"/>
                      <a:pt x="688237" y="1878777"/>
                    </a:cubicBezTo>
                    <a:cubicBezTo>
                      <a:pt x="684754" y="1875131"/>
                      <a:pt x="684882" y="1869370"/>
                      <a:pt x="688528" y="1865888"/>
                    </a:cubicBezTo>
                    <a:cubicBezTo>
                      <a:pt x="692029" y="1862551"/>
                      <a:pt x="695493" y="1859197"/>
                      <a:pt x="698939" y="1855805"/>
                    </a:cubicBezTo>
                    <a:cubicBezTo>
                      <a:pt x="702530" y="1852287"/>
                      <a:pt x="708310" y="1852323"/>
                      <a:pt x="711828" y="1855933"/>
                    </a:cubicBezTo>
                    <a:cubicBezTo>
                      <a:pt x="713578" y="1857702"/>
                      <a:pt x="714435" y="1860017"/>
                      <a:pt x="714435" y="1862314"/>
                    </a:cubicBezTo>
                    <a:close/>
                    <a:moveTo>
                      <a:pt x="663697" y="270572"/>
                    </a:moveTo>
                    <a:cubicBezTo>
                      <a:pt x="663697" y="272687"/>
                      <a:pt x="662968" y="274802"/>
                      <a:pt x="661473" y="276533"/>
                    </a:cubicBezTo>
                    <a:cubicBezTo>
                      <a:pt x="658173" y="280344"/>
                      <a:pt x="652430" y="280763"/>
                      <a:pt x="648620" y="277463"/>
                    </a:cubicBezTo>
                    <a:cubicBezTo>
                      <a:pt x="644973" y="274309"/>
                      <a:pt x="641291" y="271173"/>
                      <a:pt x="637589" y="268056"/>
                    </a:cubicBezTo>
                    <a:cubicBezTo>
                      <a:pt x="633742" y="264811"/>
                      <a:pt x="633232" y="259068"/>
                      <a:pt x="636477" y="255221"/>
                    </a:cubicBezTo>
                    <a:cubicBezTo>
                      <a:pt x="639722" y="251374"/>
                      <a:pt x="645466" y="250863"/>
                      <a:pt x="649312" y="254109"/>
                    </a:cubicBezTo>
                    <a:cubicBezTo>
                      <a:pt x="653068" y="257263"/>
                      <a:pt x="656806" y="260453"/>
                      <a:pt x="660525" y="263662"/>
                    </a:cubicBezTo>
                    <a:cubicBezTo>
                      <a:pt x="662603" y="265467"/>
                      <a:pt x="663679" y="268001"/>
                      <a:pt x="663679" y="270572"/>
                    </a:cubicBezTo>
                    <a:close/>
                    <a:moveTo>
                      <a:pt x="663423" y="1909297"/>
                    </a:moveTo>
                    <a:cubicBezTo>
                      <a:pt x="663423" y="1911849"/>
                      <a:pt x="662348" y="1914402"/>
                      <a:pt x="660269" y="1916207"/>
                    </a:cubicBezTo>
                    <a:cubicBezTo>
                      <a:pt x="656550" y="1919416"/>
                      <a:pt x="652831" y="1922588"/>
                      <a:pt x="649057" y="1925760"/>
                    </a:cubicBezTo>
                    <a:cubicBezTo>
                      <a:pt x="645210" y="1929005"/>
                      <a:pt x="639449" y="1928495"/>
                      <a:pt x="636222" y="1924648"/>
                    </a:cubicBezTo>
                    <a:cubicBezTo>
                      <a:pt x="632977" y="1920801"/>
                      <a:pt x="633487" y="1915040"/>
                      <a:pt x="637334" y="1911813"/>
                    </a:cubicBezTo>
                    <a:cubicBezTo>
                      <a:pt x="641035" y="1908713"/>
                      <a:pt x="644700" y="1905578"/>
                      <a:pt x="648346" y="1902424"/>
                    </a:cubicBezTo>
                    <a:cubicBezTo>
                      <a:pt x="652156" y="1899124"/>
                      <a:pt x="657918" y="1899561"/>
                      <a:pt x="661199" y="1903372"/>
                    </a:cubicBezTo>
                    <a:cubicBezTo>
                      <a:pt x="662694" y="1905085"/>
                      <a:pt x="663423" y="1907218"/>
                      <a:pt x="663423" y="1909334"/>
                    </a:cubicBezTo>
                    <a:close/>
                    <a:moveTo>
                      <a:pt x="609768" y="226889"/>
                    </a:moveTo>
                    <a:cubicBezTo>
                      <a:pt x="609768" y="228803"/>
                      <a:pt x="609166" y="230736"/>
                      <a:pt x="607908" y="232395"/>
                    </a:cubicBezTo>
                    <a:cubicBezTo>
                      <a:pt x="604864" y="236406"/>
                      <a:pt x="599139" y="237190"/>
                      <a:pt x="595128" y="234145"/>
                    </a:cubicBezTo>
                    <a:cubicBezTo>
                      <a:pt x="591282" y="231228"/>
                      <a:pt x="587416" y="228329"/>
                      <a:pt x="583515" y="225467"/>
                    </a:cubicBezTo>
                    <a:cubicBezTo>
                      <a:pt x="579467" y="222477"/>
                      <a:pt x="578592" y="216770"/>
                      <a:pt x="581582" y="212723"/>
                    </a:cubicBezTo>
                    <a:cubicBezTo>
                      <a:pt x="584572" y="208676"/>
                      <a:pt x="590279" y="207801"/>
                      <a:pt x="594326" y="210791"/>
                    </a:cubicBezTo>
                    <a:cubicBezTo>
                      <a:pt x="598282" y="213708"/>
                      <a:pt x="602220" y="216661"/>
                      <a:pt x="606140" y="219615"/>
                    </a:cubicBezTo>
                    <a:cubicBezTo>
                      <a:pt x="608510" y="221401"/>
                      <a:pt x="609750" y="224136"/>
                      <a:pt x="609750" y="226889"/>
                    </a:cubicBezTo>
                    <a:close/>
                    <a:moveTo>
                      <a:pt x="609513" y="1952925"/>
                    </a:moveTo>
                    <a:cubicBezTo>
                      <a:pt x="609513" y="1955678"/>
                      <a:pt x="608273" y="1958394"/>
                      <a:pt x="605903" y="1960199"/>
                    </a:cubicBezTo>
                    <a:cubicBezTo>
                      <a:pt x="602001" y="1963153"/>
                      <a:pt x="598064" y="1966106"/>
                      <a:pt x="594125" y="1969005"/>
                    </a:cubicBezTo>
                    <a:cubicBezTo>
                      <a:pt x="590078" y="1971995"/>
                      <a:pt x="584372" y="1971138"/>
                      <a:pt x="581381" y="1967073"/>
                    </a:cubicBezTo>
                    <a:cubicBezTo>
                      <a:pt x="578392" y="1963025"/>
                      <a:pt x="579249" y="1957319"/>
                      <a:pt x="583314" y="1954329"/>
                    </a:cubicBezTo>
                    <a:cubicBezTo>
                      <a:pt x="587197" y="1951466"/>
                      <a:pt x="591063" y="1948586"/>
                      <a:pt x="594910" y="1945669"/>
                    </a:cubicBezTo>
                    <a:cubicBezTo>
                      <a:pt x="598920" y="1942624"/>
                      <a:pt x="604645" y="1943408"/>
                      <a:pt x="607690" y="1947419"/>
                    </a:cubicBezTo>
                    <a:cubicBezTo>
                      <a:pt x="608930" y="1949060"/>
                      <a:pt x="609549" y="1950992"/>
                      <a:pt x="609549" y="1952925"/>
                    </a:cubicBezTo>
                    <a:close/>
                    <a:moveTo>
                      <a:pt x="553141" y="186707"/>
                    </a:moveTo>
                    <a:cubicBezTo>
                      <a:pt x="553141" y="188439"/>
                      <a:pt x="552649" y="190189"/>
                      <a:pt x="551628" y="191738"/>
                    </a:cubicBezTo>
                    <a:cubicBezTo>
                      <a:pt x="548857" y="195932"/>
                      <a:pt x="543186" y="197080"/>
                      <a:pt x="538993" y="194309"/>
                    </a:cubicBezTo>
                    <a:cubicBezTo>
                      <a:pt x="534964" y="191647"/>
                      <a:pt x="530917" y="189004"/>
                      <a:pt x="526851" y="186378"/>
                    </a:cubicBezTo>
                    <a:cubicBezTo>
                      <a:pt x="522621" y="183662"/>
                      <a:pt x="521400" y="178010"/>
                      <a:pt x="524116" y="173780"/>
                    </a:cubicBezTo>
                    <a:cubicBezTo>
                      <a:pt x="526833" y="169551"/>
                      <a:pt x="532485" y="168329"/>
                      <a:pt x="536714" y="171046"/>
                    </a:cubicBezTo>
                    <a:cubicBezTo>
                      <a:pt x="540853" y="173707"/>
                      <a:pt x="544973" y="176388"/>
                      <a:pt x="549075" y="179104"/>
                    </a:cubicBezTo>
                    <a:cubicBezTo>
                      <a:pt x="551719" y="180854"/>
                      <a:pt x="553159" y="183753"/>
                      <a:pt x="553159" y="186707"/>
                    </a:cubicBezTo>
                    <a:close/>
                    <a:moveTo>
                      <a:pt x="552977" y="1993016"/>
                    </a:moveTo>
                    <a:cubicBezTo>
                      <a:pt x="552977" y="1995970"/>
                      <a:pt x="551537" y="1998868"/>
                      <a:pt x="548893" y="2000619"/>
                    </a:cubicBezTo>
                    <a:cubicBezTo>
                      <a:pt x="544809" y="2003317"/>
                      <a:pt x="540707" y="2005997"/>
                      <a:pt x="536587" y="2008659"/>
                    </a:cubicBezTo>
                    <a:cubicBezTo>
                      <a:pt x="532357" y="2011375"/>
                      <a:pt x="526705" y="2010154"/>
                      <a:pt x="523989" y="2005924"/>
                    </a:cubicBezTo>
                    <a:cubicBezTo>
                      <a:pt x="521254" y="2001694"/>
                      <a:pt x="522493" y="1996043"/>
                      <a:pt x="526723" y="1993326"/>
                    </a:cubicBezTo>
                    <a:cubicBezTo>
                      <a:pt x="530771" y="1990719"/>
                      <a:pt x="534818" y="1988076"/>
                      <a:pt x="538829" y="1985432"/>
                    </a:cubicBezTo>
                    <a:cubicBezTo>
                      <a:pt x="543022" y="1982661"/>
                      <a:pt x="548692" y="1983809"/>
                      <a:pt x="551464" y="1988003"/>
                    </a:cubicBezTo>
                    <a:cubicBezTo>
                      <a:pt x="552485" y="1989552"/>
                      <a:pt x="552977" y="1991303"/>
                      <a:pt x="552977" y="1993016"/>
                    </a:cubicBezTo>
                    <a:close/>
                    <a:moveTo>
                      <a:pt x="494034" y="150243"/>
                    </a:moveTo>
                    <a:cubicBezTo>
                      <a:pt x="494034" y="151775"/>
                      <a:pt x="493651" y="153343"/>
                      <a:pt x="492831" y="154765"/>
                    </a:cubicBezTo>
                    <a:cubicBezTo>
                      <a:pt x="490333" y="159140"/>
                      <a:pt x="484754" y="160636"/>
                      <a:pt x="480379" y="158138"/>
                    </a:cubicBezTo>
                    <a:cubicBezTo>
                      <a:pt x="476185" y="155731"/>
                      <a:pt x="471974" y="153361"/>
                      <a:pt x="467744" y="151009"/>
                    </a:cubicBezTo>
                    <a:cubicBezTo>
                      <a:pt x="463350" y="148566"/>
                      <a:pt x="461764" y="143006"/>
                      <a:pt x="464207" y="138612"/>
                    </a:cubicBezTo>
                    <a:cubicBezTo>
                      <a:pt x="466650" y="134218"/>
                      <a:pt x="472211" y="132632"/>
                      <a:pt x="476605" y="135075"/>
                    </a:cubicBezTo>
                    <a:cubicBezTo>
                      <a:pt x="480908" y="137463"/>
                      <a:pt x="485192" y="139888"/>
                      <a:pt x="489458" y="142331"/>
                    </a:cubicBezTo>
                    <a:cubicBezTo>
                      <a:pt x="492393" y="144008"/>
                      <a:pt x="494034" y="147089"/>
                      <a:pt x="494034" y="150243"/>
                    </a:cubicBezTo>
                    <a:close/>
                    <a:moveTo>
                      <a:pt x="493998" y="2029406"/>
                    </a:moveTo>
                    <a:cubicBezTo>
                      <a:pt x="493998" y="2032560"/>
                      <a:pt x="492357" y="2035642"/>
                      <a:pt x="489422" y="2037319"/>
                    </a:cubicBezTo>
                    <a:cubicBezTo>
                      <a:pt x="485173" y="2039762"/>
                      <a:pt x="480908" y="2042168"/>
                      <a:pt x="476623" y="2044539"/>
                    </a:cubicBezTo>
                    <a:cubicBezTo>
                      <a:pt x="472229" y="2046982"/>
                      <a:pt x="466669" y="2045395"/>
                      <a:pt x="464225" y="2041002"/>
                    </a:cubicBezTo>
                    <a:cubicBezTo>
                      <a:pt x="461783" y="2036608"/>
                      <a:pt x="463369" y="2031047"/>
                      <a:pt x="467763" y="2028604"/>
                    </a:cubicBezTo>
                    <a:cubicBezTo>
                      <a:pt x="471974" y="2026271"/>
                      <a:pt x="476167" y="2023900"/>
                      <a:pt x="480342" y="2021494"/>
                    </a:cubicBezTo>
                    <a:cubicBezTo>
                      <a:pt x="484718" y="2018996"/>
                      <a:pt x="490278" y="2020491"/>
                      <a:pt x="492776" y="2024867"/>
                    </a:cubicBezTo>
                    <a:cubicBezTo>
                      <a:pt x="493597" y="2026289"/>
                      <a:pt x="493979" y="2027857"/>
                      <a:pt x="493979" y="2029388"/>
                    </a:cubicBezTo>
                    <a:close/>
                    <a:moveTo>
                      <a:pt x="432849" y="2061932"/>
                    </a:moveTo>
                    <a:cubicBezTo>
                      <a:pt x="432849" y="2065305"/>
                      <a:pt x="430971" y="2068531"/>
                      <a:pt x="427744" y="2070118"/>
                    </a:cubicBezTo>
                    <a:cubicBezTo>
                      <a:pt x="423350" y="2072269"/>
                      <a:pt x="418939" y="2074402"/>
                      <a:pt x="414526" y="2076499"/>
                    </a:cubicBezTo>
                    <a:cubicBezTo>
                      <a:pt x="409987" y="2078650"/>
                      <a:pt x="404535" y="2076718"/>
                      <a:pt x="402384" y="2072177"/>
                    </a:cubicBezTo>
                    <a:cubicBezTo>
                      <a:pt x="400215" y="2067620"/>
                      <a:pt x="402165" y="2062187"/>
                      <a:pt x="406705" y="2060035"/>
                    </a:cubicBezTo>
                    <a:cubicBezTo>
                      <a:pt x="411062" y="2057975"/>
                      <a:pt x="415383" y="2055879"/>
                      <a:pt x="419704" y="2053764"/>
                    </a:cubicBezTo>
                    <a:cubicBezTo>
                      <a:pt x="424226" y="2051540"/>
                      <a:pt x="429677" y="2053399"/>
                      <a:pt x="431901" y="2057921"/>
                    </a:cubicBezTo>
                    <a:cubicBezTo>
                      <a:pt x="432539" y="2059215"/>
                      <a:pt x="432831" y="2060582"/>
                      <a:pt x="432831" y="2061932"/>
                    </a:cubicBezTo>
                    <a:close/>
                    <a:moveTo>
                      <a:pt x="432685" y="117627"/>
                    </a:moveTo>
                    <a:cubicBezTo>
                      <a:pt x="432685" y="118976"/>
                      <a:pt x="432393" y="120344"/>
                      <a:pt x="431755" y="121638"/>
                    </a:cubicBezTo>
                    <a:cubicBezTo>
                      <a:pt x="429531" y="126160"/>
                      <a:pt x="424080" y="128019"/>
                      <a:pt x="419558" y="125795"/>
                    </a:cubicBezTo>
                    <a:cubicBezTo>
                      <a:pt x="415219" y="123662"/>
                      <a:pt x="410862" y="121565"/>
                      <a:pt x="406486" y="119487"/>
                    </a:cubicBezTo>
                    <a:cubicBezTo>
                      <a:pt x="401928" y="117336"/>
                      <a:pt x="399996" y="111884"/>
                      <a:pt x="402165" y="107345"/>
                    </a:cubicBezTo>
                    <a:cubicBezTo>
                      <a:pt x="404317" y="102787"/>
                      <a:pt x="409768" y="100854"/>
                      <a:pt x="414308" y="103006"/>
                    </a:cubicBezTo>
                    <a:cubicBezTo>
                      <a:pt x="418756" y="105120"/>
                      <a:pt x="423186" y="107253"/>
                      <a:pt x="427617" y="109423"/>
                    </a:cubicBezTo>
                    <a:cubicBezTo>
                      <a:pt x="430844" y="111009"/>
                      <a:pt x="432721" y="114236"/>
                      <a:pt x="432721" y="117609"/>
                    </a:cubicBezTo>
                    <a:close/>
                    <a:moveTo>
                      <a:pt x="369768" y="2090446"/>
                    </a:moveTo>
                    <a:cubicBezTo>
                      <a:pt x="369768" y="2094019"/>
                      <a:pt x="367653" y="2097410"/>
                      <a:pt x="364134" y="2098869"/>
                    </a:cubicBezTo>
                    <a:cubicBezTo>
                      <a:pt x="359613" y="2100728"/>
                      <a:pt x="355092" y="2102570"/>
                      <a:pt x="350534" y="2104393"/>
                    </a:cubicBezTo>
                    <a:cubicBezTo>
                      <a:pt x="345848" y="2106253"/>
                      <a:pt x="340561" y="2103974"/>
                      <a:pt x="338683" y="2099288"/>
                    </a:cubicBezTo>
                    <a:cubicBezTo>
                      <a:pt x="336824" y="2094621"/>
                      <a:pt x="339103" y="2089315"/>
                      <a:pt x="343788" y="2087437"/>
                    </a:cubicBezTo>
                    <a:cubicBezTo>
                      <a:pt x="348255" y="2085651"/>
                      <a:pt x="352721" y="2083846"/>
                      <a:pt x="357152" y="2082005"/>
                    </a:cubicBezTo>
                    <a:cubicBezTo>
                      <a:pt x="361801" y="2080072"/>
                      <a:pt x="367142" y="2082296"/>
                      <a:pt x="369057" y="2086945"/>
                    </a:cubicBezTo>
                    <a:cubicBezTo>
                      <a:pt x="369531" y="2088076"/>
                      <a:pt x="369750" y="2089261"/>
                      <a:pt x="369750" y="2090427"/>
                    </a:cubicBezTo>
                    <a:close/>
                    <a:moveTo>
                      <a:pt x="369330" y="89004"/>
                    </a:moveTo>
                    <a:cubicBezTo>
                      <a:pt x="369330" y="90171"/>
                      <a:pt x="369112" y="91337"/>
                      <a:pt x="368638" y="92486"/>
                    </a:cubicBezTo>
                    <a:cubicBezTo>
                      <a:pt x="366723" y="97135"/>
                      <a:pt x="361381" y="99359"/>
                      <a:pt x="356732" y="97427"/>
                    </a:cubicBezTo>
                    <a:cubicBezTo>
                      <a:pt x="352266" y="95585"/>
                      <a:pt x="347762" y="93762"/>
                      <a:pt x="343259" y="91975"/>
                    </a:cubicBezTo>
                    <a:cubicBezTo>
                      <a:pt x="338574" y="90116"/>
                      <a:pt x="336295" y="84811"/>
                      <a:pt x="338154" y="80143"/>
                    </a:cubicBezTo>
                    <a:cubicBezTo>
                      <a:pt x="340014" y="75458"/>
                      <a:pt x="345319" y="73179"/>
                      <a:pt x="349987" y="75038"/>
                    </a:cubicBezTo>
                    <a:cubicBezTo>
                      <a:pt x="354563" y="76861"/>
                      <a:pt x="359139" y="78703"/>
                      <a:pt x="363679" y="80599"/>
                    </a:cubicBezTo>
                    <a:cubicBezTo>
                      <a:pt x="367197" y="82058"/>
                      <a:pt x="369312" y="85449"/>
                      <a:pt x="369312" y="89022"/>
                    </a:cubicBezTo>
                    <a:close/>
                    <a:moveTo>
                      <a:pt x="304900" y="2114876"/>
                    </a:moveTo>
                    <a:cubicBezTo>
                      <a:pt x="304900" y="2118668"/>
                      <a:pt x="302512" y="2122223"/>
                      <a:pt x="298719" y="2123500"/>
                    </a:cubicBezTo>
                    <a:cubicBezTo>
                      <a:pt x="294071" y="2125086"/>
                      <a:pt x="289422" y="2126635"/>
                      <a:pt x="284736" y="2128149"/>
                    </a:cubicBezTo>
                    <a:cubicBezTo>
                      <a:pt x="279941" y="2129698"/>
                      <a:pt x="274800" y="2127091"/>
                      <a:pt x="273250" y="2122296"/>
                    </a:cubicBezTo>
                    <a:cubicBezTo>
                      <a:pt x="271682" y="2117520"/>
                      <a:pt x="274307" y="2112360"/>
                      <a:pt x="279102" y="2110811"/>
                    </a:cubicBezTo>
                    <a:cubicBezTo>
                      <a:pt x="283697" y="2109315"/>
                      <a:pt x="288291" y="2107784"/>
                      <a:pt x="292849" y="2106234"/>
                    </a:cubicBezTo>
                    <a:cubicBezTo>
                      <a:pt x="297607" y="2104612"/>
                      <a:pt x="302785" y="2107164"/>
                      <a:pt x="304408" y="2111922"/>
                    </a:cubicBezTo>
                    <a:cubicBezTo>
                      <a:pt x="304736" y="2112889"/>
                      <a:pt x="304900" y="2113892"/>
                      <a:pt x="304900" y="2114858"/>
                    </a:cubicBezTo>
                    <a:close/>
                    <a:moveTo>
                      <a:pt x="304244" y="64537"/>
                    </a:moveTo>
                    <a:cubicBezTo>
                      <a:pt x="304244" y="65503"/>
                      <a:pt x="304080" y="66488"/>
                      <a:pt x="303751" y="67472"/>
                    </a:cubicBezTo>
                    <a:cubicBezTo>
                      <a:pt x="302129" y="72249"/>
                      <a:pt x="296951" y="74801"/>
                      <a:pt x="292193" y="73179"/>
                    </a:cubicBezTo>
                    <a:cubicBezTo>
                      <a:pt x="287598" y="71629"/>
                      <a:pt x="283004" y="70098"/>
                      <a:pt x="278391" y="68603"/>
                    </a:cubicBezTo>
                    <a:cubicBezTo>
                      <a:pt x="273597" y="67053"/>
                      <a:pt x="270989" y="61912"/>
                      <a:pt x="272539" y="57117"/>
                    </a:cubicBezTo>
                    <a:cubicBezTo>
                      <a:pt x="274088" y="52322"/>
                      <a:pt x="279230" y="49697"/>
                      <a:pt x="284025" y="51264"/>
                    </a:cubicBezTo>
                    <a:cubicBezTo>
                      <a:pt x="288710" y="52778"/>
                      <a:pt x="293396" y="54345"/>
                      <a:pt x="298063" y="55932"/>
                    </a:cubicBezTo>
                    <a:cubicBezTo>
                      <a:pt x="301856" y="57226"/>
                      <a:pt x="304244" y="60763"/>
                      <a:pt x="304244" y="64555"/>
                    </a:cubicBezTo>
                    <a:close/>
                    <a:moveTo>
                      <a:pt x="238519" y="2135095"/>
                    </a:moveTo>
                    <a:cubicBezTo>
                      <a:pt x="238519" y="2139124"/>
                      <a:pt x="235839" y="2142789"/>
                      <a:pt x="231773" y="2143882"/>
                    </a:cubicBezTo>
                    <a:cubicBezTo>
                      <a:pt x="227033" y="2145158"/>
                      <a:pt x="222293" y="2146399"/>
                      <a:pt x="217516" y="2147620"/>
                    </a:cubicBezTo>
                    <a:cubicBezTo>
                      <a:pt x="212630" y="2148860"/>
                      <a:pt x="207671" y="2145925"/>
                      <a:pt x="206431" y="2141038"/>
                    </a:cubicBezTo>
                    <a:cubicBezTo>
                      <a:pt x="205192" y="2136152"/>
                      <a:pt x="208127" y="2131193"/>
                      <a:pt x="213013" y="2129954"/>
                    </a:cubicBezTo>
                    <a:cubicBezTo>
                      <a:pt x="217698" y="2128768"/>
                      <a:pt x="222366" y="2127529"/>
                      <a:pt x="227033" y="2126271"/>
                    </a:cubicBezTo>
                    <a:cubicBezTo>
                      <a:pt x="231901" y="2124958"/>
                      <a:pt x="236896" y="2127839"/>
                      <a:pt x="238209" y="2132707"/>
                    </a:cubicBezTo>
                    <a:cubicBezTo>
                      <a:pt x="238428" y="2133509"/>
                      <a:pt x="238519" y="2134293"/>
                      <a:pt x="238519" y="2135076"/>
                    </a:cubicBezTo>
                    <a:close/>
                    <a:moveTo>
                      <a:pt x="237808" y="44355"/>
                    </a:moveTo>
                    <a:cubicBezTo>
                      <a:pt x="237808" y="45139"/>
                      <a:pt x="237698" y="45941"/>
                      <a:pt x="237498" y="46725"/>
                    </a:cubicBezTo>
                    <a:cubicBezTo>
                      <a:pt x="236185" y="51592"/>
                      <a:pt x="231190" y="54473"/>
                      <a:pt x="226322" y="53160"/>
                    </a:cubicBezTo>
                    <a:cubicBezTo>
                      <a:pt x="221655" y="51902"/>
                      <a:pt x="216988" y="50681"/>
                      <a:pt x="212302" y="49496"/>
                    </a:cubicBezTo>
                    <a:cubicBezTo>
                      <a:pt x="207416" y="48256"/>
                      <a:pt x="204462" y="43297"/>
                      <a:pt x="205720" y="38411"/>
                    </a:cubicBezTo>
                    <a:cubicBezTo>
                      <a:pt x="206960" y="33525"/>
                      <a:pt x="211919" y="30590"/>
                      <a:pt x="216805" y="31830"/>
                    </a:cubicBezTo>
                    <a:cubicBezTo>
                      <a:pt x="221564" y="33033"/>
                      <a:pt x="226322" y="34291"/>
                      <a:pt x="231062" y="35549"/>
                    </a:cubicBezTo>
                    <a:cubicBezTo>
                      <a:pt x="235128" y="36643"/>
                      <a:pt x="237808" y="40326"/>
                      <a:pt x="237808" y="44355"/>
                    </a:cubicBezTo>
                    <a:close/>
                    <a:moveTo>
                      <a:pt x="170989" y="2150975"/>
                    </a:moveTo>
                    <a:cubicBezTo>
                      <a:pt x="170989" y="2155222"/>
                      <a:pt x="167999" y="2159033"/>
                      <a:pt x="163679" y="2159908"/>
                    </a:cubicBezTo>
                    <a:cubicBezTo>
                      <a:pt x="158865" y="2160874"/>
                      <a:pt x="154052" y="2161822"/>
                      <a:pt x="149221" y="2162716"/>
                    </a:cubicBezTo>
                    <a:cubicBezTo>
                      <a:pt x="144280" y="2163646"/>
                      <a:pt x="139503" y="2160382"/>
                      <a:pt x="138592" y="2155441"/>
                    </a:cubicBezTo>
                    <a:cubicBezTo>
                      <a:pt x="137662" y="2150482"/>
                      <a:pt x="140926" y="2145724"/>
                      <a:pt x="145866" y="2144812"/>
                    </a:cubicBezTo>
                    <a:cubicBezTo>
                      <a:pt x="150624" y="2143919"/>
                      <a:pt x="155365" y="2143007"/>
                      <a:pt x="160087" y="2142041"/>
                    </a:cubicBezTo>
                    <a:cubicBezTo>
                      <a:pt x="165028" y="2141056"/>
                      <a:pt x="169822" y="2144247"/>
                      <a:pt x="170825" y="2149170"/>
                    </a:cubicBezTo>
                    <a:cubicBezTo>
                      <a:pt x="170953" y="2149771"/>
                      <a:pt x="171008" y="2150391"/>
                      <a:pt x="171008" y="2150975"/>
                    </a:cubicBezTo>
                    <a:close/>
                    <a:moveTo>
                      <a:pt x="170260" y="28511"/>
                    </a:moveTo>
                    <a:cubicBezTo>
                      <a:pt x="170260" y="29113"/>
                      <a:pt x="170205" y="29715"/>
                      <a:pt x="170078" y="30316"/>
                    </a:cubicBezTo>
                    <a:cubicBezTo>
                      <a:pt x="169093" y="35257"/>
                      <a:pt x="164280" y="38448"/>
                      <a:pt x="159339" y="37463"/>
                    </a:cubicBezTo>
                    <a:cubicBezTo>
                      <a:pt x="154617" y="36515"/>
                      <a:pt x="149877" y="35603"/>
                      <a:pt x="145118" y="34710"/>
                    </a:cubicBezTo>
                    <a:cubicBezTo>
                      <a:pt x="140178" y="33780"/>
                      <a:pt x="136896" y="29022"/>
                      <a:pt x="137826" y="24081"/>
                    </a:cubicBezTo>
                    <a:cubicBezTo>
                      <a:pt x="138756" y="19140"/>
                      <a:pt x="143514" y="15877"/>
                      <a:pt x="148455" y="16789"/>
                    </a:cubicBezTo>
                    <a:cubicBezTo>
                      <a:pt x="153286" y="17682"/>
                      <a:pt x="158118" y="18630"/>
                      <a:pt x="162931" y="19596"/>
                    </a:cubicBezTo>
                    <a:cubicBezTo>
                      <a:pt x="167270" y="20471"/>
                      <a:pt x="170260" y="24263"/>
                      <a:pt x="170260" y="28530"/>
                    </a:cubicBezTo>
                    <a:close/>
                    <a:moveTo>
                      <a:pt x="102566" y="2162478"/>
                    </a:moveTo>
                    <a:cubicBezTo>
                      <a:pt x="102566" y="2166964"/>
                      <a:pt x="99248" y="2170883"/>
                      <a:pt x="94672" y="2171503"/>
                    </a:cubicBezTo>
                    <a:cubicBezTo>
                      <a:pt x="89804" y="2172160"/>
                      <a:pt x="84936" y="2172780"/>
                      <a:pt x="80050" y="2173381"/>
                    </a:cubicBezTo>
                    <a:cubicBezTo>
                      <a:pt x="75055" y="2173983"/>
                      <a:pt x="70515" y="2170428"/>
                      <a:pt x="69895" y="2165432"/>
                    </a:cubicBezTo>
                    <a:cubicBezTo>
                      <a:pt x="69275" y="2160437"/>
                      <a:pt x="72849" y="2155897"/>
                      <a:pt x="77844" y="2155277"/>
                    </a:cubicBezTo>
                    <a:cubicBezTo>
                      <a:pt x="82639" y="2154694"/>
                      <a:pt x="87434" y="2154074"/>
                      <a:pt x="92210" y="2153436"/>
                    </a:cubicBezTo>
                    <a:cubicBezTo>
                      <a:pt x="97206" y="2152761"/>
                      <a:pt x="101782" y="2156262"/>
                      <a:pt x="102457" y="2161257"/>
                    </a:cubicBezTo>
                    <a:cubicBezTo>
                      <a:pt x="102512" y="2161676"/>
                      <a:pt x="102548" y="2162077"/>
                      <a:pt x="102548" y="2162497"/>
                    </a:cubicBezTo>
                    <a:close/>
                    <a:moveTo>
                      <a:pt x="101819" y="17062"/>
                    </a:moveTo>
                    <a:cubicBezTo>
                      <a:pt x="101819" y="17463"/>
                      <a:pt x="101800" y="17882"/>
                      <a:pt x="101746" y="18283"/>
                    </a:cubicBezTo>
                    <a:cubicBezTo>
                      <a:pt x="101071" y="23279"/>
                      <a:pt x="96477" y="26779"/>
                      <a:pt x="91500" y="26105"/>
                    </a:cubicBezTo>
                    <a:cubicBezTo>
                      <a:pt x="86723" y="25467"/>
                      <a:pt x="81928" y="24847"/>
                      <a:pt x="77133" y="24263"/>
                    </a:cubicBezTo>
                    <a:cubicBezTo>
                      <a:pt x="72138" y="23662"/>
                      <a:pt x="68564" y="19122"/>
                      <a:pt x="69184" y="14127"/>
                    </a:cubicBezTo>
                    <a:cubicBezTo>
                      <a:pt x="69786" y="9131"/>
                      <a:pt x="74326" y="5558"/>
                      <a:pt x="79321" y="6178"/>
                    </a:cubicBezTo>
                    <a:cubicBezTo>
                      <a:pt x="84207" y="6761"/>
                      <a:pt x="89075" y="7381"/>
                      <a:pt x="93943" y="8037"/>
                    </a:cubicBezTo>
                    <a:cubicBezTo>
                      <a:pt x="98519" y="8657"/>
                      <a:pt x="101837" y="12559"/>
                      <a:pt x="101837" y="17062"/>
                    </a:cubicBezTo>
                    <a:close/>
                    <a:moveTo>
                      <a:pt x="33560" y="2169571"/>
                    </a:moveTo>
                    <a:cubicBezTo>
                      <a:pt x="33560" y="2174311"/>
                      <a:pt x="29895" y="2178322"/>
                      <a:pt x="25082" y="2178650"/>
                    </a:cubicBezTo>
                    <a:cubicBezTo>
                      <a:pt x="20196" y="2178996"/>
                      <a:pt x="15310" y="2179306"/>
                      <a:pt x="10424" y="2179580"/>
                    </a:cubicBezTo>
                    <a:cubicBezTo>
                      <a:pt x="5392" y="2179871"/>
                      <a:pt x="1089" y="2176025"/>
                      <a:pt x="798" y="2170993"/>
                    </a:cubicBezTo>
                    <a:cubicBezTo>
                      <a:pt x="506" y="2165961"/>
                      <a:pt x="4353" y="2161658"/>
                      <a:pt x="9385" y="2161367"/>
                    </a:cubicBezTo>
                    <a:cubicBezTo>
                      <a:pt x="14198" y="2161093"/>
                      <a:pt x="19011" y="2160783"/>
                      <a:pt x="23806" y="2160437"/>
                    </a:cubicBezTo>
                    <a:cubicBezTo>
                      <a:pt x="28820" y="2160090"/>
                      <a:pt x="33195" y="2163864"/>
                      <a:pt x="33541" y="2168896"/>
                    </a:cubicBezTo>
                    <a:cubicBezTo>
                      <a:pt x="33541" y="2169115"/>
                      <a:pt x="33560" y="2169334"/>
                      <a:pt x="33560" y="2169553"/>
                    </a:cubicBezTo>
                    <a:close/>
                    <a:moveTo>
                      <a:pt x="32812" y="10025"/>
                    </a:moveTo>
                    <a:cubicBezTo>
                      <a:pt x="32812" y="10243"/>
                      <a:pt x="32812" y="10444"/>
                      <a:pt x="32794" y="10663"/>
                    </a:cubicBezTo>
                    <a:cubicBezTo>
                      <a:pt x="32448" y="15676"/>
                      <a:pt x="28090" y="19468"/>
                      <a:pt x="23058" y="19122"/>
                    </a:cubicBezTo>
                    <a:cubicBezTo>
                      <a:pt x="18245" y="18794"/>
                      <a:pt x="13432" y="18484"/>
                      <a:pt x="8601" y="18211"/>
                    </a:cubicBezTo>
                    <a:cubicBezTo>
                      <a:pt x="3569" y="17919"/>
                      <a:pt x="-260" y="13616"/>
                      <a:pt x="14" y="8603"/>
                    </a:cubicBezTo>
                    <a:cubicBezTo>
                      <a:pt x="305" y="3571"/>
                      <a:pt x="4608" y="-276"/>
                      <a:pt x="9622" y="16"/>
                    </a:cubicBezTo>
                    <a:cubicBezTo>
                      <a:pt x="14526" y="289"/>
                      <a:pt x="19430" y="599"/>
                      <a:pt x="24316" y="945"/>
                    </a:cubicBezTo>
                    <a:cubicBezTo>
                      <a:pt x="29130" y="1273"/>
                      <a:pt x="32794" y="5284"/>
                      <a:pt x="32794" y="10025"/>
                    </a:cubicBezTo>
                    <a:close/>
                  </a:path>
                </a:pathLst>
              </a:custGeom>
              <a:grpFill/>
              <a:ln w="1822" cap="flat">
                <a:solidFill>
                  <a:srgbClr val="007772"/>
                </a:solidFill>
                <a:prstDash val="solid"/>
                <a:miter/>
              </a:ln>
            </p:spPr>
            <p:txBody>
              <a:bodyPr/>
              <a:lstStyle/>
              <a:p>
                <a:endParaRPr lang="en-US"/>
              </a:p>
            </p:txBody>
          </p:sp>
          <p:sp>
            <p:nvSpPr>
              <p:cNvPr id="36" name="Freeform 35">
                <a:extLst>
                  <a:ext uri="{FF2B5EF4-FFF2-40B4-BE49-F238E27FC236}">
                    <a16:creationId xmlns:a16="http://schemas.microsoft.com/office/drawing/2014/main" id="{1711FCE4-496B-6C8F-A196-E42F0F106D4B}"/>
                  </a:ext>
                </a:extLst>
              </p:cNvPr>
              <p:cNvSpPr/>
              <p:nvPr/>
            </p:nvSpPr>
            <p:spPr>
              <a:xfrm>
                <a:off x="4594879" y="5003141"/>
                <a:ext cx="25524" cy="18250"/>
              </a:xfrm>
              <a:custGeom>
                <a:avLst/>
                <a:gdLst>
                  <a:gd name="csX0" fmla="*/ 25524 w 25524"/>
                  <a:gd name="csY0" fmla="*/ 9116 h 18250"/>
                  <a:gd name="csX1" fmla="*/ 16463 w 25524"/>
                  <a:gd name="csY1" fmla="*/ 18232 h 18250"/>
                  <a:gd name="csX2" fmla="*/ 9116 w 25524"/>
                  <a:gd name="csY2" fmla="*/ 18250 h 18250"/>
                  <a:gd name="csX3" fmla="*/ 0 w 25524"/>
                  <a:gd name="csY3" fmla="*/ 9134 h 18250"/>
                  <a:gd name="csX4" fmla="*/ 9116 w 25524"/>
                  <a:gd name="csY4" fmla="*/ 18 h 18250"/>
                  <a:gd name="csX5" fmla="*/ 16354 w 25524"/>
                  <a:gd name="csY5" fmla="*/ 0 h 18250"/>
                  <a:gd name="csX6" fmla="*/ 25524 w 25524"/>
                  <a:gd name="csY6" fmla="*/ 9061 h 18250"/>
                  <a:gd name="csX7" fmla="*/ 25524 w 25524"/>
                  <a:gd name="csY7" fmla="*/ 9116 h 182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5524" h="18250">
                    <a:moveTo>
                      <a:pt x="25524" y="9116"/>
                    </a:moveTo>
                    <a:cubicBezTo>
                      <a:pt x="25524" y="14130"/>
                      <a:pt x="21477" y="18195"/>
                      <a:pt x="16463" y="18232"/>
                    </a:cubicBezTo>
                    <a:cubicBezTo>
                      <a:pt x="14020" y="18232"/>
                      <a:pt x="11559" y="18250"/>
                      <a:pt x="9116" y="18250"/>
                    </a:cubicBezTo>
                    <a:cubicBezTo>
                      <a:pt x="4084" y="18250"/>
                      <a:pt x="0" y="14166"/>
                      <a:pt x="0" y="9134"/>
                    </a:cubicBezTo>
                    <a:cubicBezTo>
                      <a:pt x="0" y="4102"/>
                      <a:pt x="4084" y="18"/>
                      <a:pt x="9116" y="18"/>
                    </a:cubicBezTo>
                    <a:cubicBezTo>
                      <a:pt x="11522" y="18"/>
                      <a:pt x="13947" y="18"/>
                      <a:pt x="16354" y="0"/>
                    </a:cubicBezTo>
                    <a:cubicBezTo>
                      <a:pt x="21386" y="-36"/>
                      <a:pt x="25488" y="4029"/>
                      <a:pt x="25524" y="9061"/>
                    </a:cubicBezTo>
                    <a:lnTo>
                      <a:pt x="25524" y="9116"/>
                    </a:lnTo>
                    <a:close/>
                  </a:path>
                </a:pathLst>
              </a:custGeom>
              <a:grpFill/>
              <a:ln w="1822" cap="flat">
                <a:solidFill>
                  <a:srgbClr val="007772"/>
                </a:solidFill>
                <a:prstDash val="solid"/>
                <a:miter/>
              </a:ln>
            </p:spPr>
            <p:txBody>
              <a:bodyPr/>
              <a:lstStyle/>
              <a:p>
                <a:endParaRPr lang="en-US"/>
              </a:p>
            </p:txBody>
          </p:sp>
        </p:grpSp>
      </p:grpSp>
      <p:sp>
        <p:nvSpPr>
          <p:cNvPr id="37" name="TextBox 36">
            <a:extLst>
              <a:ext uri="{FF2B5EF4-FFF2-40B4-BE49-F238E27FC236}">
                <a16:creationId xmlns:a16="http://schemas.microsoft.com/office/drawing/2014/main" id="{3672C105-ADB8-7342-16DC-1A3B029CC7ED}"/>
              </a:ext>
            </a:extLst>
          </p:cNvPr>
          <p:cNvSpPr txBox="1"/>
          <p:nvPr/>
        </p:nvSpPr>
        <p:spPr>
          <a:xfrm>
            <a:off x="7245123" y="4617367"/>
            <a:ext cx="3646820" cy="1384995"/>
          </a:xfrm>
          <a:prstGeom prst="rect">
            <a:avLst/>
          </a:prstGeom>
          <a:noFill/>
        </p:spPr>
        <p:txBody>
          <a:bodyPr wrap="square" rtlCol="0">
            <a:spAutoFit/>
          </a:bodyPr>
          <a:lstStyle/>
          <a:p>
            <a:r>
              <a:rPr lang="en-IE" sz="2800" b="1" dirty="0">
                <a:solidFill>
                  <a:srgbClr val="379A67"/>
                </a:solidFill>
                <a:latin typeface="Calibri" panose="020F0502020204030204" pitchFamily="34" charset="0"/>
                <a:cs typeface="Calibri" panose="020F0502020204030204" pitchFamily="34" charset="0"/>
              </a:rPr>
              <a:t>Prioritization of most relevant ESG topics</a:t>
            </a:r>
          </a:p>
          <a:p>
            <a:endParaRPr lang="en-IE" sz="2800" b="1" dirty="0">
              <a:solidFill>
                <a:srgbClr val="379A67"/>
              </a:solidFill>
              <a:latin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AFB715ED-9D7E-346D-E2B6-67212C467914}"/>
              </a:ext>
            </a:extLst>
          </p:cNvPr>
          <p:cNvSpPr txBox="1"/>
          <p:nvPr/>
        </p:nvSpPr>
        <p:spPr>
          <a:xfrm>
            <a:off x="7245122" y="395220"/>
            <a:ext cx="4060187" cy="1815882"/>
          </a:xfrm>
          <a:prstGeom prst="rect">
            <a:avLst/>
          </a:prstGeom>
          <a:noFill/>
        </p:spPr>
        <p:txBody>
          <a:bodyPr wrap="square" rtlCol="0">
            <a:spAutoFit/>
          </a:bodyPr>
          <a:lstStyle/>
          <a:p>
            <a:r>
              <a:rPr lang="en-IE" sz="2800" b="1" dirty="0">
                <a:solidFill>
                  <a:srgbClr val="007772"/>
                </a:solidFill>
                <a:latin typeface="Calibri" panose="020F0502020204030204" pitchFamily="34" charset="0"/>
                <a:cs typeface="Calibri" panose="020F0502020204030204" pitchFamily="34" charset="0"/>
              </a:rPr>
              <a:t>Creation of an overview of impacts, risks and opportunities</a:t>
            </a:r>
          </a:p>
          <a:p>
            <a:endParaRPr lang="en-IE" sz="2800" b="1" dirty="0">
              <a:solidFill>
                <a:srgbClr val="007772"/>
              </a:solidFill>
              <a:latin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F73FB6E4-860A-82C1-B29D-F9D2FE46AD1B}"/>
              </a:ext>
            </a:extLst>
          </p:cNvPr>
          <p:cNvSpPr txBox="1"/>
          <p:nvPr/>
        </p:nvSpPr>
        <p:spPr>
          <a:xfrm>
            <a:off x="7245122" y="2459433"/>
            <a:ext cx="3062660" cy="1815882"/>
          </a:xfrm>
          <a:prstGeom prst="rect">
            <a:avLst/>
          </a:prstGeom>
          <a:noFill/>
        </p:spPr>
        <p:txBody>
          <a:bodyPr wrap="square" rtlCol="0">
            <a:spAutoFit/>
          </a:bodyPr>
          <a:lstStyle/>
          <a:p>
            <a:r>
              <a:rPr lang="en-IE" sz="2800" b="1" dirty="0">
                <a:solidFill>
                  <a:srgbClr val="48938F"/>
                </a:solidFill>
                <a:latin typeface="Calibri" panose="020F0502020204030204" pitchFamily="34" charset="0"/>
                <a:cs typeface="Calibri" panose="020F0502020204030204" pitchFamily="34" charset="0"/>
              </a:rPr>
              <a:t>Cross-check with stakeholder requirements </a:t>
            </a:r>
          </a:p>
          <a:p>
            <a:endParaRPr lang="en-IE" sz="2800" b="1" dirty="0">
              <a:solidFill>
                <a:srgbClr val="48938F"/>
              </a:solidFill>
              <a:latin typeface="Calibri" panose="020F0502020204030204" pitchFamily="34" charset="0"/>
              <a:cs typeface="Calibri" panose="020F0502020204030204" pitchFamily="34" charset="0"/>
            </a:endParaRPr>
          </a:p>
        </p:txBody>
      </p:sp>
      <p:grpSp>
        <p:nvGrpSpPr>
          <p:cNvPr id="46" name="Group 45">
            <a:extLst>
              <a:ext uri="{FF2B5EF4-FFF2-40B4-BE49-F238E27FC236}">
                <a16:creationId xmlns:a16="http://schemas.microsoft.com/office/drawing/2014/main" id="{B61C0245-644B-4DED-BCB0-6EF277BF5D24}"/>
              </a:ext>
            </a:extLst>
          </p:cNvPr>
          <p:cNvGrpSpPr/>
          <p:nvPr/>
        </p:nvGrpSpPr>
        <p:grpSpPr>
          <a:xfrm>
            <a:off x="6340929" y="2612078"/>
            <a:ext cx="881568" cy="203530"/>
            <a:chOff x="4803190" y="791896"/>
            <a:chExt cx="881568" cy="203530"/>
          </a:xfrm>
        </p:grpSpPr>
        <p:grpSp>
          <p:nvGrpSpPr>
            <p:cNvPr id="47" name="Graphic 26">
              <a:extLst>
                <a:ext uri="{FF2B5EF4-FFF2-40B4-BE49-F238E27FC236}">
                  <a16:creationId xmlns:a16="http://schemas.microsoft.com/office/drawing/2014/main" id="{B114D226-AC55-F6C6-A072-6412EE75A85E}"/>
                </a:ext>
              </a:extLst>
            </p:cNvPr>
            <p:cNvGrpSpPr/>
            <p:nvPr/>
          </p:nvGrpSpPr>
          <p:grpSpPr>
            <a:xfrm>
              <a:off x="4803190" y="791896"/>
              <a:ext cx="203530" cy="203530"/>
              <a:chOff x="3057229" y="3839999"/>
              <a:chExt cx="225243" cy="225243"/>
            </a:xfrm>
          </p:grpSpPr>
          <p:sp>
            <p:nvSpPr>
              <p:cNvPr id="49" name="Oval 48">
                <a:extLst>
                  <a:ext uri="{FF2B5EF4-FFF2-40B4-BE49-F238E27FC236}">
                    <a16:creationId xmlns:a16="http://schemas.microsoft.com/office/drawing/2014/main" id="{CCE4A1B2-7075-4DD8-9C9D-9303A617951A}"/>
                  </a:ext>
                </a:extLst>
              </p:cNvPr>
              <p:cNvSpPr/>
              <p:nvPr/>
            </p:nvSpPr>
            <p:spPr>
              <a:xfrm rot="-2700000">
                <a:off x="3090215" y="3872985"/>
                <a:ext cx="159270" cy="159270"/>
              </a:xfrm>
              <a:prstGeom prst="ellipse">
                <a:avLst/>
              </a:prstGeom>
              <a:solidFill>
                <a:srgbClr val="FFFFFF"/>
              </a:solidFill>
              <a:ln w="1822" cap="flat">
                <a:solidFill>
                  <a:srgbClr val="48938F"/>
                </a:solidFill>
                <a:prstDash val="solid"/>
                <a:miter/>
              </a:ln>
            </p:spPr>
            <p:txBody>
              <a:bodyPr/>
              <a:lstStyle/>
              <a:p>
                <a:endParaRPr lang="en-US"/>
              </a:p>
            </p:txBody>
          </p:sp>
          <p:sp>
            <p:nvSpPr>
              <p:cNvPr id="50" name="Oval 49">
                <a:extLst>
                  <a:ext uri="{FF2B5EF4-FFF2-40B4-BE49-F238E27FC236}">
                    <a16:creationId xmlns:a16="http://schemas.microsoft.com/office/drawing/2014/main" id="{ECDDD156-22E6-4BD4-6F10-76EE9FF85344}"/>
                  </a:ext>
                </a:extLst>
              </p:cNvPr>
              <p:cNvSpPr/>
              <p:nvPr/>
            </p:nvSpPr>
            <p:spPr>
              <a:xfrm rot="-5277432">
                <a:off x="3135961" y="3918724"/>
                <a:ext cx="67784" cy="67784"/>
              </a:xfrm>
              <a:prstGeom prst="ellipse">
                <a:avLst/>
              </a:prstGeom>
              <a:solidFill>
                <a:srgbClr val="48938F"/>
              </a:solidFill>
              <a:ln w="1822" cap="flat">
                <a:solidFill>
                  <a:srgbClr val="48938F"/>
                </a:solidFill>
                <a:prstDash val="solid"/>
                <a:miter/>
              </a:ln>
            </p:spPr>
            <p:txBody>
              <a:bodyPr/>
              <a:lstStyle/>
              <a:p>
                <a:endParaRPr lang="en-US"/>
              </a:p>
            </p:txBody>
          </p:sp>
          <p:sp>
            <p:nvSpPr>
              <p:cNvPr id="51" name="Freeform 50">
                <a:extLst>
                  <a:ext uri="{FF2B5EF4-FFF2-40B4-BE49-F238E27FC236}">
                    <a16:creationId xmlns:a16="http://schemas.microsoft.com/office/drawing/2014/main" id="{DDF6B048-7528-D0A2-9A36-A48DD45B0324}"/>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48938F"/>
              </a:solidFill>
              <a:ln w="1822" cap="flat">
                <a:solidFill>
                  <a:srgbClr val="48938F"/>
                </a:solidFill>
                <a:prstDash val="solid"/>
                <a:miter/>
              </a:ln>
            </p:spPr>
            <p:txBody>
              <a:bodyPr/>
              <a:lstStyle/>
              <a:p>
                <a:endParaRPr lang="en-US"/>
              </a:p>
            </p:txBody>
          </p:sp>
        </p:grpSp>
        <p:cxnSp>
          <p:nvCxnSpPr>
            <p:cNvPr id="48" name="Straight Connector 47">
              <a:extLst>
                <a:ext uri="{FF2B5EF4-FFF2-40B4-BE49-F238E27FC236}">
                  <a16:creationId xmlns:a16="http://schemas.microsoft.com/office/drawing/2014/main" id="{76E55555-5C73-EC65-CD61-F1230E2AF671}"/>
                </a:ext>
              </a:extLst>
            </p:cNvPr>
            <p:cNvCxnSpPr>
              <a:cxnSpLocks/>
            </p:cNvCxnSpPr>
            <p:nvPr/>
          </p:nvCxnSpPr>
          <p:spPr>
            <a:xfrm flipH="1" flipV="1">
              <a:off x="4985969" y="880127"/>
              <a:ext cx="698789" cy="1"/>
            </a:xfrm>
            <a:prstGeom prst="line">
              <a:avLst/>
            </a:prstGeom>
            <a:ln w="28575">
              <a:solidFill>
                <a:srgbClr val="48938F"/>
              </a:solidFill>
              <a:prstDash val="sysDot"/>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C7E6EB7A-FC76-7AE9-733E-F7CD09C53072}"/>
              </a:ext>
            </a:extLst>
          </p:cNvPr>
          <p:cNvGrpSpPr/>
          <p:nvPr/>
        </p:nvGrpSpPr>
        <p:grpSpPr>
          <a:xfrm>
            <a:off x="6340928" y="4758244"/>
            <a:ext cx="881568" cy="203530"/>
            <a:chOff x="4803190" y="791896"/>
            <a:chExt cx="881568" cy="203530"/>
          </a:xfrm>
        </p:grpSpPr>
        <p:grpSp>
          <p:nvGrpSpPr>
            <p:cNvPr id="53" name="Graphic 26">
              <a:extLst>
                <a:ext uri="{FF2B5EF4-FFF2-40B4-BE49-F238E27FC236}">
                  <a16:creationId xmlns:a16="http://schemas.microsoft.com/office/drawing/2014/main" id="{385CAF13-985C-8C26-7940-7C9CD31DF4B2}"/>
                </a:ext>
              </a:extLst>
            </p:cNvPr>
            <p:cNvGrpSpPr/>
            <p:nvPr/>
          </p:nvGrpSpPr>
          <p:grpSpPr>
            <a:xfrm>
              <a:off x="4803190" y="791896"/>
              <a:ext cx="203530" cy="203530"/>
              <a:chOff x="3057229" y="3839999"/>
              <a:chExt cx="225243" cy="225243"/>
            </a:xfrm>
          </p:grpSpPr>
          <p:sp>
            <p:nvSpPr>
              <p:cNvPr id="55" name="Oval 54">
                <a:extLst>
                  <a:ext uri="{FF2B5EF4-FFF2-40B4-BE49-F238E27FC236}">
                    <a16:creationId xmlns:a16="http://schemas.microsoft.com/office/drawing/2014/main" id="{A99B8A62-F536-C482-26D9-21E91A07C228}"/>
                  </a:ext>
                </a:extLst>
              </p:cNvPr>
              <p:cNvSpPr/>
              <p:nvPr/>
            </p:nvSpPr>
            <p:spPr>
              <a:xfrm rot="-2700000">
                <a:off x="3090215" y="3872985"/>
                <a:ext cx="159270" cy="159270"/>
              </a:xfrm>
              <a:prstGeom prst="ellipse">
                <a:avLst/>
              </a:prstGeom>
              <a:solidFill>
                <a:srgbClr val="FFFFFF"/>
              </a:solidFill>
              <a:ln w="1822" cap="flat">
                <a:solidFill>
                  <a:srgbClr val="379A67"/>
                </a:solidFill>
                <a:prstDash val="solid"/>
                <a:miter/>
              </a:ln>
            </p:spPr>
            <p:txBody>
              <a:bodyPr/>
              <a:lstStyle/>
              <a:p>
                <a:endParaRPr lang="en-US"/>
              </a:p>
            </p:txBody>
          </p:sp>
          <p:sp>
            <p:nvSpPr>
              <p:cNvPr id="56" name="Oval 55">
                <a:extLst>
                  <a:ext uri="{FF2B5EF4-FFF2-40B4-BE49-F238E27FC236}">
                    <a16:creationId xmlns:a16="http://schemas.microsoft.com/office/drawing/2014/main" id="{79EBFF6F-DCCD-1310-9E2A-0838B9F3C9E0}"/>
                  </a:ext>
                </a:extLst>
              </p:cNvPr>
              <p:cNvSpPr/>
              <p:nvPr/>
            </p:nvSpPr>
            <p:spPr>
              <a:xfrm rot="-5277432">
                <a:off x="3135961" y="3918724"/>
                <a:ext cx="67784" cy="67784"/>
              </a:xfrm>
              <a:prstGeom prst="ellipse">
                <a:avLst/>
              </a:prstGeom>
              <a:solidFill>
                <a:srgbClr val="379A67"/>
              </a:solidFill>
              <a:ln w="1822" cap="flat">
                <a:solidFill>
                  <a:srgbClr val="379A67"/>
                </a:solidFill>
                <a:prstDash val="solid"/>
                <a:miter/>
              </a:ln>
            </p:spPr>
            <p:txBody>
              <a:bodyPr/>
              <a:lstStyle/>
              <a:p>
                <a:endParaRPr lang="en-US"/>
              </a:p>
            </p:txBody>
          </p:sp>
          <p:sp>
            <p:nvSpPr>
              <p:cNvPr id="57" name="Freeform 56">
                <a:extLst>
                  <a:ext uri="{FF2B5EF4-FFF2-40B4-BE49-F238E27FC236}">
                    <a16:creationId xmlns:a16="http://schemas.microsoft.com/office/drawing/2014/main" id="{AAFD690F-B0A6-688E-1C9B-1E954D1A814D}"/>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379A67"/>
              </a:solidFill>
              <a:ln w="1822" cap="flat">
                <a:solidFill>
                  <a:srgbClr val="379A67"/>
                </a:solidFill>
                <a:prstDash val="solid"/>
                <a:miter/>
              </a:ln>
            </p:spPr>
            <p:txBody>
              <a:bodyPr/>
              <a:lstStyle/>
              <a:p>
                <a:endParaRPr lang="en-US"/>
              </a:p>
            </p:txBody>
          </p:sp>
        </p:grpSp>
        <p:cxnSp>
          <p:nvCxnSpPr>
            <p:cNvPr id="54" name="Straight Connector 53">
              <a:extLst>
                <a:ext uri="{FF2B5EF4-FFF2-40B4-BE49-F238E27FC236}">
                  <a16:creationId xmlns:a16="http://schemas.microsoft.com/office/drawing/2014/main" id="{EFC14012-B8AC-B5E8-6729-E533F5A2F48D}"/>
                </a:ext>
              </a:extLst>
            </p:cNvPr>
            <p:cNvCxnSpPr>
              <a:cxnSpLocks/>
            </p:cNvCxnSpPr>
            <p:nvPr/>
          </p:nvCxnSpPr>
          <p:spPr>
            <a:xfrm flipH="1" flipV="1">
              <a:off x="4985969" y="880127"/>
              <a:ext cx="698789" cy="1"/>
            </a:xfrm>
            <a:prstGeom prst="line">
              <a:avLst/>
            </a:prstGeom>
            <a:ln w="28575">
              <a:solidFill>
                <a:srgbClr val="379A67"/>
              </a:solidFill>
              <a:prstDash val="sysDot"/>
            </a:ln>
          </p:spPr>
          <p:style>
            <a:lnRef idx="1">
              <a:schemeClr val="accent1"/>
            </a:lnRef>
            <a:fillRef idx="0">
              <a:schemeClr val="accent1"/>
            </a:fillRef>
            <a:effectRef idx="0">
              <a:schemeClr val="accent1"/>
            </a:effectRef>
            <a:fontRef idx="minor">
              <a:schemeClr val="tx1"/>
            </a:fontRef>
          </p:style>
        </p:cxnSp>
      </p:grpSp>
      <p:sp>
        <p:nvSpPr>
          <p:cNvPr id="60" name="Textfeld 3">
            <a:extLst>
              <a:ext uri="{FF2B5EF4-FFF2-40B4-BE49-F238E27FC236}">
                <a16:creationId xmlns:a16="http://schemas.microsoft.com/office/drawing/2014/main" id="{F3CDF746-4B0F-E18B-7D37-569E7BEC8309}"/>
              </a:ext>
            </a:extLst>
          </p:cNvPr>
          <p:cNvSpPr txBox="1"/>
          <p:nvPr/>
        </p:nvSpPr>
        <p:spPr>
          <a:xfrm>
            <a:off x="513728" y="416349"/>
            <a:ext cx="2646331" cy="1554272"/>
          </a:xfrm>
          <a:prstGeom prst="rect">
            <a:avLst/>
          </a:prstGeom>
          <a:noFill/>
        </p:spPr>
        <p:txBody>
          <a:bodyPr wrap="square" lIns="91440" tIns="45720" rIns="91440" bIns="45720" anchor="t">
            <a:spAutoFit/>
          </a:bodyPr>
          <a:lstStyle/>
          <a:p>
            <a:pPr>
              <a:lnSpc>
                <a:spcPts val="3820"/>
              </a:lnSpc>
            </a:pPr>
            <a:r>
              <a:rPr lang="en-US" sz="3600" b="1" dirty="0">
                <a:solidFill>
                  <a:srgbClr val="007772"/>
                </a:solidFill>
              </a:rPr>
              <a:t>Summary: ESG Risks</a:t>
            </a:r>
          </a:p>
          <a:p>
            <a:pPr>
              <a:lnSpc>
                <a:spcPts val="3820"/>
              </a:lnSpc>
            </a:pPr>
            <a:endParaRPr lang="en-US" sz="3600" b="1" dirty="0">
              <a:solidFill>
                <a:srgbClr val="007772"/>
              </a:solidFill>
            </a:endParaRPr>
          </a:p>
        </p:txBody>
      </p:sp>
      <p:cxnSp>
        <p:nvCxnSpPr>
          <p:cNvPr id="61" name="Straight Connector 60">
            <a:extLst>
              <a:ext uri="{FF2B5EF4-FFF2-40B4-BE49-F238E27FC236}">
                <a16:creationId xmlns:a16="http://schemas.microsoft.com/office/drawing/2014/main" id="{15F2EBC2-0B14-AB3D-A842-FD68D13B7DDA}"/>
              </a:ext>
            </a:extLst>
          </p:cNvPr>
          <p:cNvCxnSpPr>
            <a:cxnSpLocks/>
          </p:cNvCxnSpPr>
          <p:nvPr/>
        </p:nvCxnSpPr>
        <p:spPr>
          <a:xfrm>
            <a:off x="1" y="1548068"/>
            <a:ext cx="3361764" cy="0"/>
          </a:xfrm>
          <a:prstGeom prst="line">
            <a:avLst/>
          </a:prstGeom>
          <a:ln w="28575">
            <a:solidFill>
              <a:srgbClr val="EEA821"/>
            </a:solidFill>
          </a:ln>
        </p:spPr>
        <p:style>
          <a:lnRef idx="1">
            <a:schemeClr val="accent1"/>
          </a:lnRef>
          <a:fillRef idx="0">
            <a:schemeClr val="accent1"/>
          </a:fillRef>
          <a:effectRef idx="0">
            <a:schemeClr val="accent1"/>
          </a:effectRef>
          <a:fontRef idx="minor">
            <a:schemeClr val="tx1"/>
          </a:fontRef>
        </p:style>
      </p:cxnSp>
      <p:sp>
        <p:nvSpPr>
          <p:cNvPr id="62" name="Freeform 61">
            <a:extLst>
              <a:ext uri="{FF2B5EF4-FFF2-40B4-BE49-F238E27FC236}">
                <a16:creationId xmlns:a16="http://schemas.microsoft.com/office/drawing/2014/main" id="{A9CEF282-AD69-B8F0-56AA-9E2A7B3EE6D4}"/>
              </a:ext>
            </a:extLst>
          </p:cNvPr>
          <p:cNvSpPr/>
          <p:nvPr/>
        </p:nvSpPr>
        <p:spPr>
          <a:xfrm rot="2408864">
            <a:off x="2656639" y="2046495"/>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EEA821"/>
          </a:solidFill>
          <a:ln w="5398" cap="flat">
            <a:noFill/>
            <a:prstDash val="solid"/>
            <a:miter/>
          </a:ln>
        </p:spPr>
        <p:txBody>
          <a:bodyPr rtlCol="0" anchor="ctr"/>
          <a:lstStyle/>
          <a:p>
            <a:endParaRPr lang="en-US"/>
          </a:p>
        </p:txBody>
      </p:sp>
      <p:sp>
        <p:nvSpPr>
          <p:cNvPr id="18" name="Oval 17">
            <a:extLst>
              <a:ext uri="{FF2B5EF4-FFF2-40B4-BE49-F238E27FC236}">
                <a16:creationId xmlns:a16="http://schemas.microsoft.com/office/drawing/2014/main" id="{7CA1450B-E6DC-B512-3772-47C6A9A988CE}"/>
              </a:ext>
            </a:extLst>
          </p:cNvPr>
          <p:cNvSpPr/>
          <p:nvPr/>
        </p:nvSpPr>
        <p:spPr>
          <a:xfrm rot="18900000">
            <a:off x="4960207" y="570783"/>
            <a:ext cx="1419836" cy="1419835"/>
          </a:xfrm>
          <a:prstGeom prst="ellipse">
            <a:avLst/>
          </a:prstGeom>
          <a:solidFill>
            <a:srgbClr val="FFFFFF"/>
          </a:solidFill>
          <a:ln w="1822" cap="flat">
            <a:noFill/>
            <a:prstDash val="solid"/>
            <a:miter/>
          </a:ln>
        </p:spPr>
        <p:txBody>
          <a:bodyPr/>
          <a:lstStyle/>
          <a:p>
            <a:endParaRPr lang="en-US"/>
          </a:p>
        </p:txBody>
      </p:sp>
      <p:sp>
        <p:nvSpPr>
          <p:cNvPr id="19" name="Oval 18">
            <a:extLst>
              <a:ext uri="{FF2B5EF4-FFF2-40B4-BE49-F238E27FC236}">
                <a16:creationId xmlns:a16="http://schemas.microsoft.com/office/drawing/2014/main" id="{84639BF4-7E24-D564-FD7D-CF93F7FEE6CE}"/>
              </a:ext>
            </a:extLst>
          </p:cNvPr>
          <p:cNvSpPr/>
          <p:nvPr/>
        </p:nvSpPr>
        <p:spPr>
          <a:xfrm>
            <a:off x="4997431" y="608011"/>
            <a:ext cx="1345373" cy="1345373"/>
          </a:xfrm>
          <a:prstGeom prst="ellipse">
            <a:avLst/>
          </a:prstGeom>
          <a:solidFill>
            <a:srgbClr val="FFFFFF"/>
          </a:solidFill>
          <a:ln w="1822" cap="flat">
            <a:noFill/>
            <a:prstDash val="solid"/>
            <a:miter/>
          </a:ln>
        </p:spPr>
        <p:txBody>
          <a:bodyPr/>
          <a:lstStyle/>
          <a:p>
            <a:endParaRPr lang="en-US"/>
          </a:p>
        </p:txBody>
      </p:sp>
      <p:grpSp>
        <p:nvGrpSpPr>
          <p:cNvPr id="20" name="Graphic 26">
            <a:extLst>
              <a:ext uri="{FF2B5EF4-FFF2-40B4-BE49-F238E27FC236}">
                <a16:creationId xmlns:a16="http://schemas.microsoft.com/office/drawing/2014/main" id="{8285D0F0-8DC9-6AAD-9938-7478E48AE8CE}"/>
              </a:ext>
            </a:extLst>
          </p:cNvPr>
          <p:cNvGrpSpPr/>
          <p:nvPr/>
        </p:nvGrpSpPr>
        <p:grpSpPr>
          <a:xfrm>
            <a:off x="4683781" y="294362"/>
            <a:ext cx="1972690" cy="1972393"/>
            <a:chOff x="1000491" y="2838436"/>
            <a:chExt cx="2183137" cy="2182809"/>
          </a:xfrm>
          <a:solidFill>
            <a:srgbClr val="007772"/>
          </a:solidFill>
        </p:grpSpPr>
        <p:sp>
          <p:nvSpPr>
            <p:cNvPr id="21" name="Freeform 20">
              <a:extLst>
                <a:ext uri="{FF2B5EF4-FFF2-40B4-BE49-F238E27FC236}">
                  <a16:creationId xmlns:a16="http://schemas.microsoft.com/office/drawing/2014/main" id="{90222D3B-C02B-FD19-C0EC-01BFB9D61276}"/>
                </a:ext>
              </a:extLst>
            </p:cNvPr>
            <p:cNvSpPr/>
            <p:nvPr/>
          </p:nvSpPr>
          <p:spPr>
            <a:xfrm>
              <a:off x="1000491" y="2838436"/>
              <a:ext cx="2183119" cy="1100675"/>
            </a:xfrm>
            <a:custGeom>
              <a:avLst/>
              <a:gdLst>
                <a:gd name="csX0" fmla="*/ 9116 w 2183119"/>
                <a:gd name="csY0" fmla="*/ 1100675 h 1100675"/>
                <a:gd name="csX1" fmla="*/ 0 w 2183119"/>
                <a:gd name="csY1" fmla="*/ 1091560 h 1100675"/>
                <a:gd name="csX2" fmla="*/ 85779 w 2183119"/>
                <a:gd name="csY2" fmla="*/ 666673 h 1100675"/>
                <a:gd name="csX3" fmla="*/ 319709 w 2183119"/>
                <a:gd name="csY3" fmla="*/ 319709 h 1100675"/>
                <a:gd name="csX4" fmla="*/ 666673 w 2183119"/>
                <a:gd name="csY4" fmla="*/ 85779 h 1100675"/>
                <a:gd name="csX5" fmla="*/ 1091560 w 2183119"/>
                <a:gd name="csY5" fmla="*/ 0 h 1100675"/>
                <a:gd name="csX6" fmla="*/ 1516446 w 2183119"/>
                <a:gd name="csY6" fmla="*/ 85779 h 1100675"/>
                <a:gd name="csX7" fmla="*/ 1863411 w 2183119"/>
                <a:gd name="csY7" fmla="*/ 319709 h 1100675"/>
                <a:gd name="csX8" fmla="*/ 2097340 w 2183119"/>
                <a:gd name="csY8" fmla="*/ 666673 h 1100675"/>
                <a:gd name="csX9" fmla="*/ 2183120 w 2183119"/>
                <a:gd name="csY9" fmla="*/ 1091560 h 1100675"/>
                <a:gd name="csX10" fmla="*/ 2174004 w 2183119"/>
                <a:gd name="csY10" fmla="*/ 1100675 h 1100675"/>
                <a:gd name="csX11" fmla="*/ 2164888 w 2183119"/>
                <a:gd name="csY11" fmla="*/ 1091560 h 1100675"/>
                <a:gd name="csX12" fmla="*/ 1091542 w 2183119"/>
                <a:gd name="csY12" fmla="*/ 18213 h 1100675"/>
                <a:gd name="csX13" fmla="*/ 18232 w 2183119"/>
                <a:gd name="csY13" fmla="*/ 1091560 h 1100675"/>
                <a:gd name="csX14" fmla="*/ 9116 w 2183119"/>
                <a:gd name="csY14" fmla="*/ 1100675 h 1100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83119" h="1100675">
                  <a:moveTo>
                    <a:pt x="9116" y="1100675"/>
                  </a:moveTo>
                  <a:cubicBezTo>
                    <a:pt x="4084" y="1100675"/>
                    <a:pt x="0" y="1096592"/>
                    <a:pt x="0" y="1091560"/>
                  </a:cubicBezTo>
                  <a:cubicBezTo>
                    <a:pt x="0" y="944194"/>
                    <a:pt x="28861" y="801240"/>
                    <a:pt x="85779" y="666673"/>
                  </a:cubicBezTo>
                  <a:cubicBezTo>
                    <a:pt x="140766" y="536682"/>
                    <a:pt x="219471" y="419946"/>
                    <a:pt x="319709" y="319709"/>
                  </a:cubicBezTo>
                  <a:cubicBezTo>
                    <a:pt x="419946" y="219471"/>
                    <a:pt x="536682" y="140766"/>
                    <a:pt x="666673" y="85779"/>
                  </a:cubicBezTo>
                  <a:cubicBezTo>
                    <a:pt x="801259" y="28860"/>
                    <a:pt x="944212" y="0"/>
                    <a:pt x="1091560" y="0"/>
                  </a:cubicBezTo>
                  <a:cubicBezTo>
                    <a:pt x="1238907" y="0"/>
                    <a:pt x="1381879" y="28860"/>
                    <a:pt x="1516446" y="85779"/>
                  </a:cubicBezTo>
                  <a:cubicBezTo>
                    <a:pt x="1646437" y="140766"/>
                    <a:pt x="1763174" y="219471"/>
                    <a:pt x="1863411" y="319709"/>
                  </a:cubicBezTo>
                  <a:cubicBezTo>
                    <a:pt x="1963648" y="419946"/>
                    <a:pt x="2042354" y="536682"/>
                    <a:pt x="2097340" y="666673"/>
                  </a:cubicBezTo>
                  <a:cubicBezTo>
                    <a:pt x="2154259" y="801259"/>
                    <a:pt x="2183120" y="944212"/>
                    <a:pt x="2183120" y="1091560"/>
                  </a:cubicBezTo>
                  <a:cubicBezTo>
                    <a:pt x="2183120" y="1096592"/>
                    <a:pt x="2179036" y="1100675"/>
                    <a:pt x="2174004" y="1100675"/>
                  </a:cubicBezTo>
                  <a:cubicBezTo>
                    <a:pt x="2168972" y="1100675"/>
                    <a:pt x="2164888" y="1096592"/>
                    <a:pt x="2164888" y="1091560"/>
                  </a:cubicBezTo>
                  <a:cubicBezTo>
                    <a:pt x="2164888" y="499709"/>
                    <a:pt x="1683392" y="18213"/>
                    <a:pt x="1091542" y="18213"/>
                  </a:cubicBezTo>
                  <a:cubicBezTo>
                    <a:pt x="499690" y="18213"/>
                    <a:pt x="18232" y="499709"/>
                    <a:pt x="18232" y="1091560"/>
                  </a:cubicBezTo>
                  <a:cubicBezTo>
                    <a:pt x="18232" y="1096592"/>
                    <a:pt x="14148" y="1100675"/>
                    <a:pt x="9116" y="1100675"/>
                  </a:cubicBezTo>
                  <a:close/>
                </a:path>
              </a:pathLst>
            </a:custGeom>
            <a:grpFill/>
            <a:ln w="1822" cap="flat">
              <a:solidFill>
                <a:srgbClr val="007772"/>
              </a:solidFill>
              <a:prstDash val="solid"/>
              <a:miter/>
            </a:ln>
          </p:spPr>
          <p:txBody>
            <a:bodyPr/>
            <a:lstStyle/>
            <a:p>
              <a:endParaRPr lang="en-US"/>
            </a:p>
          </p:txBody>
        </p:sp>
        <p:grpSp>
          <p:nvGrpSpPr>
            <p:cNvPr id="22" name="Graphic 26">
              <a:extLst>
                <a:ext uri="{FF2B5EF4-FFF2-40B4-BE49-F238E27FC236}">
                  <a16:creationId xmlns:a16="http://schemas.microsoft.com/office/drawing/2014/main" id="{A083E0E4-D4D0-CDE9-8359-72383B60747B}"/>
                </a:ext>
              </a:extLst>
            </p:cNvPr>
            <p:cNvGrpSpPr/>
            <p:nvPr/>
          </p:nvGrpSpPr>
          <p:grpSpPr>
            <a:xfrm>
              <a:off x="1000491" y="3920861"/>
              <a:ext cx="2183137" cy="1100383"/>
              <a:chOff x="1000491" y="3920861"/>
              <a:chExt cx="2183137" cy="1100383"/>
            </a:xfrm>
            <a:grpFill/>
          </p:grpSpPr>
          <p:sp>
            <p:nvSpPr>
              <p:cNvPr id="23" name="Freeform 22">
                <a:extLst>
                  <a:ext uri="{FF2B5EF4-FFF2-40B4-BE49-F238E27FC236}">
                    <a16:creationId xmlns:a16="http://schemas.microsoft.com/office/drawing/2014/main" id="{5653DB20-57E3-CFDB-5448-232F18980F2E}"/>
                  </a:ext>
                </a:extLst>
              </p:cNvPr>
              <p:cNvSpPr/>
              <p:nvPr/>
            </p:nvSpPr>
            <p:spPr>
              <a:xfrm>
                <a:off x="3165379" y="3920861"/>
                <a:ext cx="18249" cy="25524"/>
              </a:xfrm>
              <a:custGeom>
                <a:avLst/>
                <a:gdLst>
                  <a:gd name="csX0" fmla="*/ 9116 w 18249"/>
                  <a:gd name="csY0" fmla="*/ 25524 h 25524"/>
                  <a:gd name="csX1" fmla="*/ 9061 w 18249"/>
                  <a:gd name="csY1" fmla="*/ 25524 h 25524"/>
                  <a:gd name="csX2" fmla="*/ 0 w 18249"/>
                  <a:gd name="csY2" fmla="*/ 16354 h 25524"/>
                  <a:gd name="csX3" fmla="*/ 18 w 18249"/>
                  <a:gd name="csY3" fmla="*/ 9116 h 25524"/>
                  <a:gd name="csX4" fmla="*/ 9134 w 18249"/>
                  <a:gd name="csY4" fmla="*/ 0 h 25524"/>
                  <a:gd name="csX5" fmla="*/ 18250 w 18249"/>
                  <a:gd name="csY5" fmla="*/ 9116 h 25524"/>
                  <a:gd name="csX6" fmla="*/ 18232 w 18249"/>
                  <a:gd name="csY6" fmla="*/ 16463 h 25524"/>
                  <a:gd name="csX7" fmla="*/ 9116 w 18249"/>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49" h="25524">
                    <a:moveTo>
                      <a:pt x="9116" y="25524"/>
                    </a:moveTo>
                    <a:lnTo>
                      <a:pt x="9061" y="25524"/>
                    </a:lnTo>
                    <a:cubicBezTo>
                      <a:pt x="4029" y="25488"/>
                      <a:pt x="-18" y="21386"/>
                      <a:pt x="0" y="16354"/>
                    </a:cubicBezTo>
                    <a:cubicBezTo>
                      <a:pt x="0" y="13947"/>
                      <a:pt x="18" y="11540"/>
                      <a:pt x="18" y="9116"/>
                    </a:cubicBezTo>
                    <a:cubicBezTo>
                      <a:pt x="18" y="4084"/>
                      <a:pt x="4102" y="0"/>
                      <a:pt x="9134" y="0"/>
                    </a:cubicBezTo>
                    <a:cubicBezTo>
                      <a:pt x="14166" y="0"/>
                      <a:pt x="18250" y="4084"/>
                      <a:pt x="18250" y="9116"/>
                    </a:cubicBezTo>
                    <a:cubicBezTo>
                      <a:pt x="18250" y="11577"/>
                      <a:pt x="18250" y="14020"/>
                      <a:pt x="18232" y="16463"/>
                    </a:cubicBezTo>
                    <a:cubicBezTo>
                      <a:pt x="18195" y="21477"/>
                      <a:pt x="14130" y="25524"/>
                      <a:pt x="9116" y="25524"/>
                    </a:cubicBezTo>
                    <a:close/>
                  </a:path>
                </a:pathLst>
              </a:custGeom>
              <a:grpFill/>
              <a:ln w="1822" cap="flat">
                <a:solidFill>
                  <a:srgbClr val="007772"/>
                </a:solidFill>
                <a:prstDash val="solid"/>
                <a:miter/>
              </a:ln>
            </p:spPr>
            <p:txBody>
              <a:bodyPr/>
              <a:lstStyle/>
              <a:p>
                <a:endParaRPr lang="en-US"/>
              </a:p>
            </p:txBody>
          </p:sp>
          <p:sp>
            <p:nvSpPr>
              <p:cNvPr id="24" name="Freeform 23">
                <a:extLst>
                  <a:ext uri="{FF2B5EF4-FFF2-40B4-BE49-F238E27FC236}">
                    <a16:creationId xmlns:a16="http://schemas.microsoft.com/office/drawing/2014/main" id="{58A3EBE1-D94C-C02B-25C0-DF60D24A8BB9}"/>
                  </a:ext>
                </a:extLst>
              </p:cNvPr>
              <p:cNvSpPr/>
              <p:nvPr/>
            </p:nvSpPr>
            <p:spPr>
              <a:xfrm>
                <a:off x="1002280" y="3982926"/>
                <a:ext cx="2179595" cy="1038319"/>
              </a:xfrm>
              <a:custGeom>
                <a:avLst/>
                <a:gdLst>
                  <a:gd name="csX0" fmla="*/ 1062806 w 2179595"/>
                  <a:gd name="csY0" fmla="*/ 1038301 h 1038319"/>
                  <a:gd name="csX1" fmla="*/ 1062587 w 2179595"/>
                  <a:gd name="csY1" fmla="*/ 1038301 h 1038319"/>
                  <a:gd name="csX2" fmla="*/ 1047856 w 2179595"/>
                  <a:gd name="csY2" fmla="*/ 1037845 h 1038319"/>
                  <a:gd name="csX3" fmla="*/ 1039087 w 2179595"/>
                  <a:gd name="csY3" fmla="*/ 1028401 h 1038319"/>
                  <a:gd name="csX4" fmla="*/ 1048531 w 2179595"/>
                  <a:gd name="csY4" fmla="*/ 1019632 h 1038319"/>
                  <a:gd name="csX5" fmla="*/ 1063007 w 2179595"/>
                  <a:gd name="csY5" fmla="*/ 1020088 h 1038319"/>
                  <a:gd name="csX6" fmla="*/ 1071903 w 2179595"/>
                  <a:gd name="csY6" fmla="*/ 1029422 h 1038319"/>
                  <a:gd name="csX7" fmla="*/ 1062788 w 2179595"/>
                  <a:gd name="csY7" fmla="*/ 1038319 h 1038319"/>
                  <a:gd name="csX8" fmla="*/ 1117592 w 2179595"/>
                  <a:gd name="csY8" fmla="*/ 1038283 h 1038319"/>
                  <a:gd name="csX9" fmla="*/ 1108476 w 2179595"/>
                  <a:gd name="csY9" fmla="*/ 1029386 h 1038319"/>
                  <a:gd name="csX10" fmla="*/ 1117355 w 2179595"/>
                  <a:gd name="csY10" fmla="*/ 1020051 h 1038319"/>
                  <a:gd name="csX11" fmla="*/ 1131794 w 2179595"/>
                  <a:gd name="csY11" fmla="*/ 1019595 h 1038319"/>
                  <a:gd name="csX12" fmla="*/ 1141256 w 2179595"/>
                  <a:gd name="csY12" fmla="*/ 1028347 h 1038319"/>
                  <a:gd name="csX13" fmla="*/ 1132505 w 2179595"/>
                  <a:gd name="csY13" fmla="*/ 1037809 h 1038319"/>
                  <a:gd name="csX14" fmla="*/ 1117811 w 2179595"/>
                  <a:gd name="csY14" fmla="*/ 1038283 h 1038319"/>
                  <a:gd name="csX15" fmla="*/ 1117574 w 2179595"/>
                  <a:gd name="csY15" fmla="*/ 1038283 h 1038319"/>
                  <a:gd name="csX16" fmla="*/ 993562 w 2179595"/>
                  <a:gd name="csY16" fmla="*/ 1034418 h 1038319"/>
                  <a:gd name="csX17" fmla="*/ 992760 w 2179595"/>
                  <a:gd name="csY17" fmla="*/ 1034381 h 1038319"/>
                  <a:gd name="csX18" fmla="*/ 978084 w 2179595"/>
                  <a:gd name="csY18" fmla="*/ 1032996 h 1038319"/>
                  <a:gd name="csX19" fmla="*/ 969934 w 2179595"/>
                  <a:gd name="csY19" fmla="*/ 1023005 h 1038319"/>
                  <a:gd name="csX20" fmla="*/ 979925 w 2179595"/>
                  <a:gd name="csY20" fmla="*/ 1014855 h 1038319"/>
                  <a:gd name="csX21" fmla="*/ 994346 w 2179595"/>
                  <a:gd name="csY21" fmla="*/ 1016223 h 1038319"/>
                  <a:gd name="csX22" fmla="*/ 1002623 w 2179595"/>
                  <a:gd name="csY22" fmla="*/ 1026104 h 1038319"/>
                  <a:gd name="csX23" fmla="*/ 993562 w 2179595"/>
                  <a:gd name="csY23" fmla="*/ 1034418 h 1038319"/>
                  <a:gd name="csX24" fmla="*/ 1186799 w 2179595"/>
                  <a:gd name="csY24" fmla="*/ 1034345 h 1038319"/>
                  <a:gd name="csX25" fmla="*/ 1177738 w 2179595"/>
                  <a:gd name="csY25" fmla="*/ 1026031 h 1038319"/>
                  <a:gd name="csX26" fmla="*/ 1186015 w 2179595"/>
                  <a:gd name="csY26" fmla="*/ 1016150 h 1038319"/>
                  <a:gd name="csX27" fmla="*/ 1200436 w 2179595"/>
                  <a:gd name="csY27" fmla="*/ 1014764 h 1038319"/>
                  <a:gd name="csX28" fmla="*/ 1210427 w 2179595"/>
                  <a:gd name="csY28" fmla="*/ 1022895 h 1038319"/>
                  <a:gd name="csX29" fmla="*/ 1202277 w 2179595"/>
                  <a:gd name="csY29" fmla="*/ 1032886 h 1038319"/>
                  <a:gd name="csX30" fmla="*/ 1187619 w 2179595"/>
                  <a:gd name="csY30" fmla="*/ 1034290 h 1038319"/>
                  <a:gd name="csX31" fmla="*/ 1186799 w 2179595"/>
                  <a:gd name="csY31" fmla="*/ 1034327 h 1038319"/>
                  <a:gd name="csX32" fmla="*/ 924684 w 2179595"/>
                  <a:gd name="csY32" fmla="*/ 1026122 h 1038319"/>
                  <a:gd name="csX33" fmla="*/ 923298 w 2179595"/>
                  <a:gd name="csY33" fmla="*/ 1026013 h 1038319"/>
                  <a:gd name="csX34" fmla="*/ 908749 w 2179595"/>
                  <a:gd name="csY34" fmla="*/ 1023679 h 1038319"/>
                  <a:gd name="csX35" fmla="*/ 901256 w 2179595"/>
                  <a:gd name="csY35" fmla="*/ 1013178 h 1038319"/>
                  <a:gd name="csX36" fmla="*/ 911757 w 2179595"/>
                  <a:gd name="csY36" fmla="*/ 1005685 h 1038319"/>
                  <a:gd name="csX37" fmla="*/ 926051 w 2179595"/>
                  <a:gd name="csY37" fmla="*/ 1007982 h 1038319"/>
                  <a:gd name="csX38" fmla="*/ 933690 w 2179595"/>
                  <a:gd name="csY38" fmla="*/ 1018374 h 1038319"/>
                  <a:gd name="csX39" fmla="*/ 924684 w 2179595"/>
                  <a:gd name="csY39" fmla="*/ 1026122 h 1038319"/>
                  <a:gd name="csX40" fmla="*/ 1255678 w 2179595"/>
                  <a:gd name="csY40" fmla="*/ 1025995 h 1038319"/>
                  <a:gd name="csX41" fmla="*/ 1246671 w 2179595"/>
                  <a:gd name="csY41" fmla="*/ 1018264 h 1038319"/>
                  <a:gd name="csX42" fmla="*/ 1254292 w 2179595"/>
                  <a:gd name="csY42" fmla="*/ 1007873 h 1038319"/>
                  <a:gd name="csX43" fmla="*/ 1268604 w 2179595"/>
                  <a:gd name="csY43" fmla="*/ 1005575 h 1038319"/>
                  <a:gd name="csX44" fmla="*/ 1279105 w 2179595"/>
                  <a:gd name="csY44" fmla="*/ 1013050 h 1038319"/>
                  <a:gd name="csX45" fmla="*/ 1271630 w 2179595"/>
                  <a:gd name="csY45" fmla="*/ 1023552 h 1038319"/>
                  <a:gd name="csX46" fmla="*/ 1257081 w 2179595"/>
                  <a:gd name="csY46" fmla="*/ 1025885 h 1038319"/>
                  <a:gd name="csX47" fmla="*/ 1255678 w 2179595"/>
                  <a:gd name="csY47" fmla="*/ 1025995 h 1038319"/>
                  <a:gd name="csX48" fmla="*/ 856461 w 2179595"/>
                  <a:gd name="csY48" fmla="*/ 1013433 h 1038319"/>
                  <a:gd name="csX49" fmla="*/ 854492 w 2179595"/>
                  <a:gd name="csY49" fmla="*/ 1013214 h 1038319"/>
                  <a:gd name="csX50" fmla="*/ 840126 w 2179595"/>
                  <a:gd name="csY50" fmla="*/ 1009951 h 1038319"/>
                  <a:gd name="csX51" fmla="*/ 833325 w 2179595"/>
                  <a:gd name="csY51" fmla="*/ 998994 h 1038319"/>
                  <a:gd name="csX52" fmla="*/ 844282 w 2179595"/>
                  <a:gd name="csY52" fmla="*/ 992193 h 1038319"/>
                  <a:gd name="csX53" fmla="*/ 858412 w 2179595"/>
                  <a:gd name="csY53" fmla="*/ 995402 h 1038319"/>
                  <a:gd name="csX54" fmla="*/ 865358 w 2179595"/>
                  <a:gd name="csY54" fmla="*/ 1006268 h 1038319"/>
                  <a:gd name="csX55" fmla="*/ 856461 w 2179595"/>
                  <a:gd name="csY55" fmla="*/ 1013433 h 1038319"/>
                  <a:gd name="csX56" fmla="*/ 1323882 w 2179595"/>
                  <a:gd name="csY56" fmla="*/ 1013251 h 1038319"/>
                  <a:gd name="csX57" fmla="*/ 1314985 w 2179595"/>
                  <a:gd name="csY57" fmla="*/ 1006104 h 1038319"/>
                  <a:gd name="csX58" fmla="*/ 1321931 w 2179595"/>
                  <a:gd name="csY58" fmla="*/ 995238 h 1038319"/>
                  <a:gd name="csX59" fmla="*/ 1336060 w 2179595"/>
                  <a:gd name="csY59" fmla="*/ 992029 h 1038319"/>
                  <a:gd name="csX60" fmla="*/ 1347018 w 2179595"/>
                  <a:gd name="csY60" fmla="*/ 998811 h 1038319"/>
                  <a:gd name="csX61" fmla="*/ 1340236 w 2179595"/>
                  <a:gd name="csY61" fmla="*/ 1009769 h 1038319"/>
                  <a:gd name="csX62" fmla="*/ 1325869 w 2179595"/>
                  <a:gd name="csY62" fmla="*/ 1013050 h 1038319"/>
                  <a:gd name="csX63" fmla="*/ 1323900 w 2179595"/>
                  <a:gd name="csY63" fmla="*/ 1013269 h 1038319"/>
                  <a:gd name="csX64" fmla="*/ 789205 w 2179595"/>
                  <a:gd name="csY64" fmla="*/ 996368 h 1038319"/>
                  <a:gd name="csX65" fmla="*/ 786671 w 2179595"/>
                  <a:gd name="csY65" fmla="*/ 996004 h 1038319"/>
                  <a:gd name="csX66" fmla="*/ 772541 w 2179595"/>
                  <a:gd name="csY66" fmla="*/ 991829 h 1038319"/>
                  <a:gd name="csX67" fmla="*/ 766470 w 2179595"/>
                  <a:gd name="csY67" fmla="*/ 980452 h 1038319"/>
                  <a:gd name="csX68" fmla="*/ 777847 w 2179595"/>
                  <a:gd name="csY68" fmla="*/ 974381 h 1038319"/>
                  <a:gd name="csX69" fmla="*/ 791739 w 2179595"/>
                  <a:gd name="csY69" fmla="*/ 978483 h 1038319"/>
                  <a:gd name="csX70" fmla="*/ 797974 w 2179595"/>
                  <a:gd name="csY70" fmla="*/ 989769 h 1038319"/>
                  <a:gd name="csX71" fmla="*/ 789223 w 2179595"/>
                  <a:gd name="csY71" fmla="*/ 996368 h 1038319"/>
                  <a:gd name="csX72" fmla="*/ 1391120 w 2179595"/>
                  <a:gd name="csY72" fmla="*/ 996150 h 1038319"/>
                  <a:gd name="csX73" fmla="*/ 1382369 w 2179595"/>
                  <a:gd name="csY73" fmla="*/ 989568 h 1038319"/>
                  <a:gd name="csX74" fmla="*/ 1388586 w 2179595"/>
                  <a:gd name="csY74" fmla="*/ 978283 h 1038319"/>
                  <a:gd name="csX75" fmla="*/ 1402478 w 2179595"/>
                  <a:gd name="csY75" fmla="*/ 974162 h 1038319"/>
                  <a:gd name="csX76" fmla="*/ 1413854 w 2179595"/>
                  <a:gd name="csY76" fmla="*/ 980234 h 1038319"/>
                  <a:gd name="csX77" fmla="*/ 1407783 w 2179595"/>
                  <a:gd name="csY77" fmla="*/ 991610 h 1038319"/>
                  <a:gd name="csX78" fmla="*/ 1393654 w 2179595"/>
                  <a:gd name="csY78" fmla="*/ 995803 h 1038319"/>
                  <a:gd name="csX79" fmla="*/ 1391120 w 2179595"/>
                  <a:gd name="csY79" fmla="*/ 996168 h 1038319"/>
                  <a:gd name="csX80" fmla="*/ 723079 w 2179595"/>
                  <a:gd name="csY80" fmla="*/ 974946 h 1038319"/>
                  <a:gd name="csX81" fmla="*/ 719998 w 2179595"/>
                  <a:gd name="csY81" fmla="*/ 974399 h 1038319"/>
                  <a:gd name="csX82" fmla="*/ 706124 w 2179595"/>
                  <a:gd name="csY82" fmla="*/ 969295 h 1038319"/>
                  <a:gd name="csX83" fmla="*/ 700800 w 2179595"/>
                  <a:gd name="csY83" fmla="*/ 957553 h 1038319"/>
                  <a:gd name="csX84" fmla="*/ 712541 w 2179595"/>
                  <a:gd name="csY84" fmla="*/ 952230 h 1038319"/>
                  <a:gd name="csX85" fmla="*/ 726179 w 2179595"/>
                  <a:gd name="csY85" fmla="*/ 957243 h 1038319"/>
                  <a:gd name="csX86" fmla="*/ 731666 w 2179595"/>
                  <a:gd name="csY86" fmla="*/ 968911 h 1038319"/>
                  <a:gd name="csX87" fmla="*/ 723079 w 2179595"/>
                  <a:gd name="csY87" fmla="*/ 974946 h 1038319"/>
                  <a:gd name="csX88" fmla="*/ 1457100 w 2179595"/>
                  <a:gd name="csY88" fmla="*/ 974728 h 1038319"/>
                  <a:gd name="csX89" fmla="*/ 1448531 w 2179595"/>
                  <a:gd name="csY89" fmla="*/ 968711 h 1038319"/>
                  <a:gd name="csX90" fmla="*/ 1454019 w 2179595"/>
                  <a:gd name="csY90" fmla="*/ 957043 h 1038319"/>
                  <a:gd name="csX91" fmla="*/ 1467619 w 2179595"/>
                  <a:gd name="csY91" fmla="*/ 952029 h 1038319"/>
                  <a:gd name="csX92" fmla="*/ 1479361 w 2179595"/>
                  <a:gd name="csY92" fmla="*/ 957353 h 1038319"/>
                  <a:gd name="csX93" fmla="*/ 1474037 w 2179595"/>
                  <a:gd name="csY93" fmla="*/ 969094 h 1038319"/>
                  <a:gd name="csX94" fmla="*/ 1460217 w 2179595"/>
                  <a:gd name="csY94" fmla="*/ 974181 h 1038319"/>
                  <a:gd name="csX95" fmla="*/ 1457118 w 2179595"/>
                  <a:gd name="csY95" fmla="*/ 974728 h 1038319"/>
                  <a:gd name="csX96" fmla="*/ 658448 w 2179595"/>
                  <a:gd name="csY96" fmla="*/ 949295 h 1038319"/>
                  <a:gd name="csX97" fmla="*/ 654820 w 2179595"/>
                  <a:gd name="csY97" fmla="*/ 948529 h 1038319"/>
                  <a:gd name="csX98" fmla="*/ 641311 w 2179595"/>
                  <a:gd name="csY98" fmla="*/ 942549 h 1038319"/>
                  <a:gd name="csX99" fmla="*/ 636753 w 2179595"/>
                  <a:gd name="csY99" fmla="*/ 930498 h 1038319"/>
                  <a:gd name="csX100" fmla="*/ 648804 w 2179595"/>
                  <a:gd name="csY100" fmla="*/ 925940 h 1038319"/>
                  <a:gd name="csX101" fmla="*/ 662095 w 2179595"/>
                  <a:gd name="csY101" fmla="*/ 931829 h 1038319"/>
                  <a:gd name="csX102" fmla="*/ 666816 w 2179595"/>
                  <a:gd name="csY102" fmla="*/ 943825 h 1038319"/>
                  <a:gd name="csX103" fmla="*/ 658448 w 2179595"/>
                  <a:gd name="csY103" fmla="*/ 949313 h 1038319"/>
                  <a:gd name="csX104" fmla="*/ 1521475 w 2179595"/>
                  <a:gd name="csY104" fmla="*/ 949131 h 1038319"/>
                  <a:gd name="csX105" fmla="*/ 1513107 w 2179595"/>
                  <a:gd name="csY105" fmla="*/ 943643 h 1038319"/>
                  <a:gd name="csX106" fmla="*/ 1517829 w 2179595"/>
                  <a:gd name="csY106" fmla="*/ 931646 h 1038319"/>
                  <a:gd name="csX107" fmla="*/ 1531029 w 2179595"/>
                  <a:gd name="csY107" fmla="*/ 925794 h 1038319"/>
                  <a:gd name="csX108" fmla="*/ 1543080 w 2179595"/>
                  <a:gd name="csY108" fmla="*/ 930352 h 1038319"/>
                  <a:gd name="csX109" fmla="*/ 1538522 w 2179595"/>
                  <a:gd name="csY109" fmla="*/ 942403 h 1038319"/>
                  <a:gd name="csX110" fmla="*/ 1525103 w 2179595"/>
                  <a:gd name="csY110" fmla="*/ 948347 h 1038319"/>
                  <a:gd name="csX111" fmla="*/ 1521475 w 2179595"/>
                  <a:gd name="csY111" fmla="*/ 949112 h 1038319"/>
                  <a:gd name="csX112" fmla="*/ 595640 w 2179595"/>
                  <a:gd name="csY112" fmla="*/ 919522 h 1038319"/>
                  <a:gd name="csX113" fmla="*/ 591484 w 2179595"/>
                  <a:gd name="csY113" fmla="*/ 918520 h 1038319"/>
                  <a:gd name="csX114" fmla="*/ 578393 w 2179595"/>
                  <a:gd name="csY114" fmla="*/ 911683 h 1038319"/>
                  <a:gd name="csX115" fmla="*/ 574620 w 2179595"/>
                  <a:gd name="csY115" fmla="*/ 899358 h 1038319"/>
                  <a:gd name="csX116" fmla="*/ 586944 w 2179595"/>
                  <a:gd name="csY116" fmla="*/ 895584 h 1038319"/>
                  <a:gd name="csX117" fmla="*/ 599815 w 2179595"/>
                  <a:gd name="csY117" fmla="*/ 902312 h 1038319"/>
                  <a:gd name="csX118" fmla="*/ 603754 w 2179595"/>
                  <a:gd name="csY118" fmla="*/ 914582 h 1038319"/>
                  <a:gd name="csX119" fmla="*/ 595640 w 2179595"/>
                  <a:gd name="csY119" fmla="*/ 919522 h 1038319"/>
                  <a:gd name="csX120" fmla="*/ 1584046 w 2179595"/>
                  <a:gd name="csY120" fmla="*/ 919468 h 1038319"/>
                  <a:gd name="csX121" fmla="*/ 1575933 w 2179595"/>
                  <a:gd name="csY121" fmla="*/ 914527 h 1038319"/>
                  <a:gd name="csX122" fmla="*/ 1579871 w 2179595"/>
                  <a:gd name="csY122" fmla="*/ 902257 h 1038319"/>
                  <a:gd name="csX123" fmla="*/ 1592670 w 2179595"/>
                  <a:gd name="csY123" fmla="*/ 895566 h 1038319"/>
                  <a:gd name="csX124" fmla="*/ 1604994 w 2179595"/>
                  <a:gd name="csY124" fmla="*/ 899340 h 1038319"/>
                  <a:gd name="csX125" fmla="*/ 1601220 w 2179595"/>
                  <a:gd name="csY125" fmla="*/ 911665 h 1038319"/>
                  <a:gd name="csX126" fmla="*/ 1588203 w 2179595"/>
                  <a:gd name="csY126" fmla="*/ 918465 h 1038319"/>
                  <a:gd name="csX127" fmla="*/ 1584046 w 2179595"/>
                  <a:gd name="csY127" fmla="*/ 919468 h 1038319"/>
                  <a:gd name="csX128" fmla="*/ 1644611 w 2179595"/>
                  <a:gd name="csY128" fmla="*/ 885831 h 1038319"/>
                  <a:gd name="csX129" fmla="*/ 1636772 w 2179595"/>
                  <a:gd name="csY129" fmla="*/ 881400 h 1038319"/>
                  <a:gd name="csX130" fmla="*/ 1639926 w 2179595"/>
                  <a:gd name="csY130" fmla="*/ 868893 h 1038319"/>
                  <a:gd name="csX131" fmla="*/ 1652287 w 2179595"/>
                  <a:gd name="csY131" fmla="*/ 861382 h 1038319"/>
                  <a:gd name="csX132" fmla="*/ 1664830 w 2179595"/>
                  <a:gd name="csY132" fmla="*/ 864354 h 1038319"/>
                  <a:gd name="csX133" fmla="*/ 1661858 w 2179595"/>
                  <a:gd name="csY133" fmla="*/ 876897 h 1038319"/>
                  <a:gd name="csX134" fmla="*/ 1649297 w 2179595"/>
                  <a:gd name="csY134" fmla="*/ 884536 h 1038319"/>
                  <a:gd name="csX135" fmla="*/ 1644630 w 2179595"/>
                  <a:gd name="csY135" fmla="*/ 885831 h 1038319"/>
                  <a:gd name="csX136" fmla="*/ 534893 w 2179595"/>
                  <a:gd name="csY136" fmla="*/ 885794 h 1038319"/>
                  <a:gd name="csX137" fmla="*/ 530226 w 2179595"/>
                  <a:gd name="csY137" fmla="*/ 884500 h 1038319"/>
                  <a:gd name="csX138" fmla="*/ 517609 w 2179595"/>
                  <a:gd name="csY138" fmla="*/ 876842 h 1038319"/>
                  <a:gd name="csX139" fmla="*/ 514638 w 2179595"/>
                  <a:gd name="csY139" fmla="*/ 864299 h 1038319"/>
                  <a:gd name="csX140" fmla="*/ 527181 w 2179595"/>
                  <a:gd name="csY140" fmla="*/ 861327 h 1038319"/>
                  <a:gd name="csX141" fmla="*/ 539578 w 2179595"/>
                  <a:gd name="csY141" fmla="*/ 868857 h 1038319"/>
                  <a:gd name="csX142" fmla="*/ 542714 w 2179595"/>
                  <a:gd name="csY142" fmla="*/ 881364 h 1038319"/>
                  <a:gd name="csX143" fmla="*/ 534875 w 2179595"/>
                  <a:gd name="csY143" fmla="*/ 885794 h 1038319"/>
                  <a:gd name="csX144" fmla="*/ 1702916 w 2179595"/>
                  <a:gd name="csY144" fmla="*/ 848365 h 1038319"/>
                  <a:gd name="csX145" fmla="*/ 1695404 w 2179595"/>
                  <a:gd name="csY145" fmla="*/ 844409 h 1038319"/>
                  <a:gd name="csX146" fmla="*/ 1697738 w 2179595"/>
                  <a:gd name="csY146" fmla="*/ 831737 h 1038319"/>
                  <a:gd name="csX147" fmla="*/ 1709607 w 2179595"/>
                  <a:gd name="csY147" fmla="*/ 823461 h 1038319"/>
                  <a:gd name="csX148" fmla="*/ 1722314 w 2179595"/>
                  <a:gd name="csY148" fmla="*/ 825630 h 1038319"/>
                  <a:gd name="csX149" fmla="*/ 1720145 w 2179595"/>
                  <a:gd name="csY149" fmla="*/ 838337 h 1038319"/>
                  <a:gd name="csX150" fmla="*/ 1708094 w 2179595"/>
                  <a:gd name="csY150" fmla="*/ 846760 h 1038319"/>
                  <a:gd name="csX151" fmla="*/ 1702934 w 2179595"/>
                  <a:gd name="csY151" fmla="*/ 848365 h 1038319"/>
                  <a:gd name="csX152" fmla="*/ 476461 w 2179595"/>
                  <a:gd name="csY152" fmla="*/ 848255 h 1038319"/>
                  <a:gd name="csX153" fmla="*/ 471301 w 2179595"/>
                  <a:gd name="csY153" fmla="*/ 846651 h 1038319"/>
                  <a:gd name="csX154" fmla="*/ 459214 w 2179595"/>
                  <a:gd name="csY154" fmla="*/ 838210 h 1038319"/>
                  <a:gd name="csX155" fmla="*/ 457044 w 2179595"/>
                  <a:gd name="csY155" fmla="*/ 825502 h 1038319"/>
                  <a:gd name="csX156" fmla="*/ 469752 w 2179595"/>
                  <a:gd name="csY156" fmla="*/ 823333 h 1038319"/>
                  <a:gd name="csX157" fmla="*/ 481639 w 2179595"/>
                  <a:gd name="csY157" fmla="*/ 831646 h 1038319"/>
                  <a:gd name="csX158" fmla="*/ 483972 w 2179595"/>
                  <a:gd name="csY158" fmla="*/ 844317 h 1038319"/>
                  <a:gd name="csX159" fmla="*/ 476461 w 2179595"/>
                  <a:gd name="csY159" fmla="*/ 848255 h 1038319"/>
                  <a:gd name="csX160" fmla="*/ 1758723 w 2179595"/>
                  <a:gd name="csY160" fmla="*/ 807252 h 1038319"/>
                  <a:gd name="csX161" fmla="*/ 1751558 w 2179595"/>
                  <a:gd name="csY161" fmla="*/ 803770 h 1038319"/>
                  <a:gd name="csX162" fmla="*/ 1753071 w 2179595"/>
                  <a:gd name="csY162" fmla="*/ 790972 h 1038319"/>
                  <a:gd name="csX163" fmla="*/ 1764393 w 2179595"/>
                  <a:gd name="csY163" fmla="*/ 781947 h 1038319"/>
                  <a:gd name="csX164" fmla="*/ 1777209 w 2179595"/>
                  <a:gd name="csY164" fmla="*/ 783296 h 1038319"/>
                  <a:gd name="csX165" fmla="*/ 1775860 w 2179595"/>
                  <a:gd name="csY165" fmla="*/ 796113 h 1038319"/>
                  <a:gd name="csX166" fmla="*/ 1764356 w 2179595"/>
                  <a:gd name="csY166" fmla="*/ 805283 h 1038319"/>
                  <a:gd name="csX167" fmla="*/ 1758723 w 2179595"/>
                  <a:gd name="csY167" fmla="*/ 807234 h 1038319"/>
                  <a:gd name="csX168" fmla="*/ 420581 w 2179595"/>
                  <a:gd name="csY168" fmla="*/ 807052 h 1038319"/>
                  <a:gd name="csX169" fmla="*/ 414948 w 2179595"/>
                  <a:gd name="csY169" fmla="*/ 805101 h 1038319"/>
                  <a:gd name="csX170" fmla="*/ 403425 w 2179595"/>
                  <a:gd name="csY170" fmla="*/ 795912 h 1038319"/>
                  <a:gd name="csX171" fmla="*/ 402076 w 2179595"/>
                  <a:gd name="csY171" fmla="*/ 783096 h 1038319"/>
                  <a:gd name="csX172" fmla="*/ 414893 w 2179595"/>
                  <a:gd name="csY172" fmla="*/ 781746 h 1038319"/>
                  <a:gd name="csX173" fmla="*/ 426233 w 2179595"/>
                  <a:gd name="csY173" fmla="*/ 790789 h 1038319"/>
                  <a:gd name="csX174" fmla="*/ 427746 w 2179595"/>
                  <a:gd name="csY174" fmla="*/ 803588 h 1038319"/>
                  <a:gd name="csX175" fmla="*/ 420581 w 2179595"/>
                  <a:gd name="csY175" fmla="*/ 807070 h 1038319"/>
                  <a:gd name="csX176" fmla="*/ 1811831 w 2179595"/>
                  <a:gd name="csY176" fmla="*/ 762658 h 1038319"/>
                  <a:gd name="csX177" fmla="*/ 1805031 w 2179595"/>
                  <a:gd name="csY177" fmla="*/ 759632 h 1038319"/>
                  <a:gd name="csX178" fmla="*/ 1805742 w 2179595"/>
                  <a:gd name="csY178" fmla="*/ 746760 h 1038319"/>
                  <a:gd name="csX179" fmla="*/ 1816462 w 2179595"/>
                  <a:gd name="csY179" fmla="*/ 737024 h 1038319"/>
                  <a:gd name="csX180" fmla="*/ 1829333 w 2179595"/>
                  <a:gd name="csY180" fmla="*/ 737553 h 1038319"/>
                  <a:gd name="csX181" fmla="*/ 1828805 w 2179595"/>
                  <a:gd name="csY181" fmla="*/ 750443 h 1038319"/>
                  <a:gd name="csX182" fmla="*/ 1817902 w 2179595"/>
                  <a:gd name="csY182" fmla="*/ 760343 h 1038319"/>
                  <a:gd name="csX183" fmla="*/ 1811813 w 2179595"/>
                  <a:gd name="csY183" fmla="*/ 762676 h 1038319"/>
                  <a:gd name="csX184" fmla="*/ 367454 w 2179595"/>
                  <a:gd name="csY184" fmla="*/ 762385 h 1038319"/>
                  <a:gd name="csX185" fmla="*/ 361365 w 2179595"/>
                  <a:gd name="csY185" fmla="*/ 760051 h 1038319"/>
                  <a:gd name="csX186" fmla="*/ 350463 w 2179595"/>
                  <a:gd name="csY186" fmla="*/ 750133 h 1038319"/>
                  <a:gd name="csX187" fmla="*/ 349934 w 2179595"/>
                  <a:gd name="csY187" fmla="*/ 737243 h 1038319"/>
                  <a:gd name="csX188" fmla="*/ 362824 w 2179595"/>
                  <a:gd name="csY188" fmla="*/ 736715 h 1038319"/>
                  <a:gd name="csX189" fmla="*/ 373544 w 2179595"/>
                  <a:gd name="csY189" fmla="*/ 746469 h 1038319"/>
                  <a:gd name="csX190" fmla="*/ 374255 w 2179595"/>
                  <a:gd name="csY190" fmla="*/ 759340 h 1038319"/>
                  <a:gd name="csX191" fmla="*/ 367473 w 2179595"/>
                  <a:gd name="csY191" fmla="*/ 762367 h 1038319"/>
                  <a:gd name="csX192" fmla="*/ 1861986 w 2179595"/>
                  <a:gd name="csY192" fmla="*/ 714727 h 1038319"/>
                  <a:gd name="csX193" fmla="*/ 1855605 w 2179595"/>
                  <a:gd name="csY193" fmla="*/ 712120 h 1038319"/>
                  <a:gd name="csX194" fmla="*/ 1855496 w 2179595"/>
                  <a:gd name="csY194" fmla="*/ 699230 h 1038319"/>
                  <a:gd name="csX195" fmla="*/ 1865578 w 2179595"/>
                  <a:gd name="csY195" fmla="*/ 688820 h 1038319"/>
                  <a:gd name="csX196" fmla="*/ 1878468 w 2179595"/>
                  <a:gd name="csY196" fmla="*/ 688529 h 1038319"/>
                  <a:gd name="csX197" fmla="*/ 1878759 w 2179595"/>
                  <a:gd name="csY197" fmla="*/ 701418 h 1038319"/>
                  <a:gd name="csX198" fmla="*/ 1868513 w 2179595"/>
                  <a:gd name="csY198" fmla="*/ 711993 h 1038319"/>
                  <a:gd name="csX199" fmla="*/ 1862004 w 2179595"/>
                  <a:gd name="csY199" fmla="*/ 714727 h 1038319"/>
                  <a:gd name="csX200" fmla="*/ 317281 w 2179595"/>
                  <a:gd name="csY200" fmla="*/ 714454 h 1038319"/>
                  <a:gd name="csX201" fmla="*/ 310772 w 2179595"/>
                  <a:gd name="csY201" fmla="*/ 711719 h 1038319"/>
                  <a:gd name="csX202" fmla="*/ 300526 w 2179595"/>
                  <a:gd name="csY202" fmla="*/ 701145 h 1038319"/>
                  <a:gd name="csX203" fmla="*/ 300818 w 2179595"/>
                  <a:gd name="csY203" fmla="*/ 688255 h 1038319"/>
                  <a:gd name="csX204" fmla="*/ 313708 w 2179595"/>
                  <a:gd name="csY204" fmla="*/ 688547 h 1038319"/>
                  <a:gd name="csX205" fmla="*/ 323790 w 2179595"/>
                  <a:gd name="csY205" fmla="*/ 698957 h 1038319"/>
                  <a:gd name="csX206" fmla="*/ 323680 w 2179595"/>
                  <a:gd name="csY206" fmla="*/ 711847 h 1038319"/>
                  <a:gd name="csX207" fmla="*/ 317299 w 2179595"/>
                  <a:gd name="csY207" fmla="*/ 714454 h 1038319"/>
                  <a:gd name="csX208" fmla="*/ 1909023 w 2179595"/>
                  <a:gd name="csY208" fmla="*/ 663715 h 1038319"/>
                  <a:gd name="csX209" fmla="*/ 1903062 w 2179595"/>
                  <a:gd name="csY209" fmla="*/ 661491 h 1038319"/>
                  <a:gd name="csX210" fmla="*/ 1902132 w 2179595"/>
                  <a:gd name="csY210" fmla="*/ 648638 h 1038319"/>
                  <a:gd name="csX211" fmla="*/ 1911539 w 2179595"/>
                  <a:gd name="csY211" fmla="*/ 637608 h 1038319"/>
                  <a:gd name="csX212" fmla="*/ 1924393 w 2179595"/>
                  <a:gd name="csY212" fmla="*/ 636496 h 1038319"/>
                  <a:gd name="csX213" fmla="*/ 1925505 w 2179595"/>
                  <a:gd name="csY213" fmla="*/ 649331 h 1038319"/>
                  <a:gd name="csX214" fmla="*/ 1915952 w 2179595"/>
                  <a:gd name="csY214" fmla="*/ 660543 h 1038319"/>
                  <a:gd name="csX215" fmla="*/ 1909042 w 2179595"/>
                  <a:gd name="csY215" fmla="*/ 663697 h 1038319"/>
                  <a:gd name="csX216" fmla="*/ 270298 w 2179595"/>
                  <a:gd name="csY216" fmla="*/ 663424 h 1038319"/>
                  <a:gd name="csX217" fmla="*/ 263389 w 2179595"/>
                  <a:gd name="csY217" fmla="*/ 660270 h 1038319"/>
                  <a:gd name="csX218" fmla="*/ 253835 w 2179595"/>
                  <a:gd name="csY218" fmla="*/ 649057 h 1038319"/>
                  <a:gd name="csX219" fmla="*/ 254947 w 2179595"/>
                  <a:gd name="csY219" fmla="*/ 636222 h 1038319"/>
                  <a:gd name="csX220" fmla="*/ 267782 w 2179595"/>
                  <a:gd name="csY220" fmla="*/ 637334 h 1038319"/>
                  <a:gd name="csX221" fmla="*/ 277172 w 2179595"/>
                  <a:gd name="csY221" fmla="*/ 648346 h 1038319"/>
                  <a:gd name="csX222" fmla="*/ 276224 w 2179595"/>
                  <a:gd name="csY222" fmla="*/ 661200 h 1038319"/>
                  <a:gd name="csX223" fmla="*/ 270262 w 2179595"/>
                  <a:gd name="csY223" fmla="*/ 663424 h 1038319"/>
                  <a:gd name="csX224" fmla="*/ 1952706 w 2179595"/>
                  <a:gd name="csY224" fmla="*/ 609768 h 1038319"/>
                  <a:gd name="csX225" fmla="*/ 1947200 w 2179595"/>
                  <a:gd name="csY225" fmla="*/ 607909 h 1038319"/>
                  <a:gd name="csX226" fmla="*/ 1945450 w 2179595"/>
                  <a:gd name="csY226" fmla="*/ 595129 h 1038319"/>
                  <a:gd name="csX227" fmla="*/ 1954129 w 2179595"/>
                  <a:gd name="csY227" fmla="*/ 583515 h 1038319"/>
                  <a:gd name="csX228" fmla="*/ 1966872 w 2179595"/>
                  <a:gd name="csY228" fmla="*/ 581582 h 1038319"/>
                  <a:gd name="csX229" fmla="*/ 1968805 w 2179595"/>
                  <a:gd name="csY229" fmla="*/ 594326 h 1038319"/>
                  <a:gd name="csX230" fmla="*/ 1959981 w 2179595"/>
                  <a:gd name="csY230" fmla="*/ 606140 h 1038319"/>
                  <a:gd name="csX231" fmla="*/ 1952706 w 2179595"/>
                  <a:gd name="csY231" fmla="*/ 609750 h 1038319"/>
                  <a:gd name="csX232" fmla="*/ 226670 w 2179595"/>
                  <a:gd name="csY232" fmla="*/ 609531 h 1038319"/>
                  <a:gd name="csX233" fmla="*/ 219396 w 2179595"/>
                  <a:gd name="csY233" fmla="*/ 605921 h 1038319"/>
                  <a:gd name="csX234" fmla="*/ 210590 w 2179595"/>
                  <a:gd name="csY234" fmla="*/ 594144 h 1038319"/>
                  <a:gd name="csX235" fmla="*/ 212523 w 2179595"/>
                  <a:gd name="csY235" fmla="*/ 581400 h 1038319"/>
                  <a:gd name="csX236" fmla="*/ 225266 w 2179595"/>
                  <a:gd name="csY236" fmla="*/ 583332 h 1038319"/>
                  <a:gd name="csX237" fmla="*/ 233926 w 2179595"/>
                  <a:gd name="csY237" fmla="*/ 594928 h 1038319"/>
                  <a:gd name="csX238" fmla="*/ 232176 w 2179595"/>
                  <a:gd name="csY238" fmla="*/ 607708 h 1038319"/>
                  <a:gd name="csX239" fmla="*/ 226670 w 2179595"/>
                  <a:gd name="csY239" fmla="*/ 609568 h 1038319"/>
                  <a:gd name="csX240" fmla="*/ 1992871 w 2179595"/>
                  <a:gd name="csY240" fmla="*/ 553141 h 1038319"/>
                  <a:gd name="csX241" fmla="*/ 1987839 w 2179595"/>
                  <a:gd name="csY241" fmla="*/ 551628 h 1038319"/>
                  <a:gd name="csX242" fmla="*/ 1985268 w 2179595"/>
                  <a:gd name="csY242" fmla="*/ 538994 h 1038319"/>
                  <a:gd name="csX243" fmla="*/ 1993199 w 2179595"/>
                  <a:gd name="csY243" fmla="*/ 526851 h 1038319"/>
                  <a:gd name="csX244" fmla="*/ 2005797 w 2179595"/>
                  <a:gd name="csY244" fmla="*/ 524116 h 1038319"/>
                  <a:gd name="csX245" fmla="*/ 2008531 w 2179595"/>
                  <a:gd name="csY245" fmla="*/ 536715 h 1038319"/>
                  <a:gd name="csX246" fmla="*/ 2000473 w 2179595"/>
                  <a:gd name="csY246" fmla="*/ 549076 h 1038319"/>
                  <a:gd name="csX247" fmla="*/ 1992871 w 2179595"/>
                  <a:gd name="csY247" fmla="*/ 553159 h 1038319"/>
                  <a:gd name="csX248" fmla="*/ 186561 w 2179595"/>
                  <a:gd name="csY248" fmla="*/ 552977 h 1038319"/>
                  <a:gd name="csX249" fmla="*/ 178958 w 2179595"/>
                  <a:gd name="csY249" fmla="*/ 548893 h 1038319"/>
                  <a:gd name="csX250" fmla="*/ 170918 w 2179595"/>
                  <a:gd name="csY250" fmla="*/ 536587 h 1038319"/>
                  <a:gd name="csX251" fmla="*/ 173653 w 2179595"/>
                  <a:gd name="csY251" fmla="*/ 523989 h 1038319"/>
                  <a:gd name="csX252" fmla="*/ 186251 w 2179595"/>
                  <a:gd name="csY252" fmla="*/ 526724 h 1038319"/>
                  <a:gd name="csX253" fmla="*/ 194145 w 2179595"/>
                  <a:gd name="csY253" fmla="*/ 538829 h 1038319"/>
                  <a:gd name="csX254" fmla="*/ 191574 w 2179595"/>
                  <a:gd name="csY254" fmla="*/ 551464 h 1038319"/>
                  <a:gd name="csX255" fmla="*/ 186561 w 2179595"/>
                  <a:gd name="csY255" fmla="*/ 552977 h 1038319"/>
                  <a:gd name="csX256" fmla="*/ 2029352 w 2179595"/>
                  <a:gd name="csY256" fmla="*/ 494034 h 1038319"/>
                  <a:gd name="csX257" fmla="*/ 2024830 w 2179595"/>
                  <a:gd name="csY257" fmla="*/ 492831 h 1038319"/>
                  <a:gd name="csX258" fmla="*/ 2021458 w 2179595"/>
                  <a:gd name="csY258" fmla="*/ 480379 h 1038319"/>
                  <a:gd name="csX259" fmla="*/ 2028604 w 2179595"/>
                  <a:gd name="csY259" fmla="*/ 467744 h 1038319"/>
                  <a:gd name="csX260" fmla="*/ 2041002 w 2179595"/>
                  <a:gd name="csY260" fmla="*/ 464208 h 1038319"/>
                  <a:gd name="csX261" fmla="*/ 2044539 w 2179595"/>
                  <a:gd name="csY261" fmla="*/ 476605 h 1038319"/>
                  <a:gd name="csX262" fmla="*/ 2037283 w 2179595"/>
                  <a:gd name="csY262" fmla="*/ 489458 h 1038319"/>
                  <a:gd name="csX263" fmla="*/ 2029370 w 2179595"/>
                  <a:gd name="csY263" fmla="*/ 494034 h 1038319"/>
                  <a:gd name="csX264" fmla="*/ 150189 w 2179595"/>
                  <a:gd name="csY264" fmla="*/ 494016 h 1038319"/>
                  <a:gd name="csX265" fmla="*/ 142276 w 2179595"/>
                  <a:gd name="csY265" fmla="*/ 489440 h 1038319"/>
                  <a:gd name="csX266" fmla="*/ 135057 w 2179595"/>
                  <a:gd name="csY266" fmla="*/ 476642 h 1038319"/>
                  <a:gd name="csX267" fmla="*/ 138594 w 2179595"/>
                  <a:gd name="csY267" fmla="*/ 464244 h 1038319"/>
                  <a:gd name="csX268" fmla="*/ 150991 w 2179595"/>
                  <a:gd name="csY268" fmla="*/ 467781 h 1038319"/>
                  <a:gd name="csX269" fmla="*/ 158101 w 2179595"/>
                  <a:gd name="csY269" fmla="*/ 480361 h 1038319"/>
                  <a:gd name="csX270" fmla="*/ 154729 w 2179595"/>
                  <a:gd name="csY270" fmla="*/ 492795 h 1038319"/>
                  <a:gd name="csX271" fmla="*/ 150207 w 2179595"/>
                  <a:gd name="csY271" fmla="*/ 493998 h 1038319"/>
                  <a:gd name="csX272" fmla="*/ 117664 w 2179595"/>
                  <a:gd name="csY272" fmla="*/ 432849 h 1038319"/>
                  <a:gd name="csX273" fmla="*/ 109478 w 2179595"/>
                  <a:gd name="csY273" fmla="*/ 427745 h 1038319"/>
                  <a:gd name="csX274" fmla="*/ 103097 w 2179595"/>
                  <a:gd name="csY274" fmla="*/ 414527 h 1038319"/>
                  <a:gd name="csX275" fmla="*/ 107418 w 2179595"/>
                  <a:gd name="csY275" fmla="*/ 402384 h 1038319"/>
                  <a:gd name="csX276" fmla="*/ 119560 w 2179595"/>
                  <a:gd name="csY276" fmla="*/ 406705 h 1038319"/>
                  <a:gd name="csX277" fmla="*/ 125832 w 2179595"/>
                  <a:gd name="csY277" fmla="*/ 419704 h 1038319"/>
                  <a:gd name="csX278" fmla="*/ 121675 w 2179595"/>
                  <a:gd name="csY278" fmla="*/ 431901 h 1038319"/>
                  <a:gd name="csX279" fmla="*/ 117664 w 2179595"/>
                  <a:gd name="csY279" fmla="*/ 432831 h 1038319"/>
                  <a:gd name="csX280" fmla="*/ 2061968 w 2179595"/>
                  <a:gd name="csY280" fmla="*/ 432685 h 1038319"/>
                  <a:gd name="csX281" fmla="*/ 2057957 w 2179595"/>
                  <a:gd name="csY281" fmla="*/ 431755 h 1038319"/>
                  <a:gd name="csX282" fmla="*/ 2053800 w 2179595"/>
                  <a:gd name="csY282" fmla="*/ 419559 h 1038319"/>
                  <a:gd name="csX283" fmla="*/ 2060108 w 2179595"/>
                  <a:gd name="csY283" fmla="*/ 406486 h 1038319"/>
                  <a:gd name="csX284" fmla="*/ 2072251 w 2179595"/>
                  <a:gd name="csY284" fmla="*/ 402147 h 1038319"/>
                  <a:gd name="csX285" fmla="*/ 2076590 w 2179595"/>
                  <a:gd name="csY285" fmla="*/ 414289 h 1038319"/>
                  <a:gd name="csX286" fmla="*/ 2070172 w 2179595"/>
                  <a:gd name="csY286" fmla="*/ 427599 h 1038319"/>
                  <a:gd name="csX287" fmla="*/ 2061986 w 2179595"/>
                  <a:gd name="csY287" fmla="*/ 432703 h 1038319"/>
                  <a:gd name="csX288" fmla="*/ 89150 w 2179595"/>
                  <a:gd name="csY288" fmla="*/ 369768 h 1038319"/>
                  <a:gd name="csX289" fmla="*/ 80727 w 2179595"/>
                  <a:gd name="csY289" fmla="*/ 364135 h 1038319"/>
                  <a:gd name="csX290" fmla="*/ 75202 w 2179595"/>
                  <a:gd name="csY290" fmla="*/ 350534 h 1038319"/>
                  <a:gd name="csX291" fmla="*/ 80307 w 2179595"/>
                  <a:gd name="csY291" fmla="*/ 338683 h 1038319"/>
                  <a:gd name="csX292" fmla="*/ 92158 w 2179595"/>
                  <a:gd name="csY292" fmla="*/ 343788 h 1038319"/>
                  <a:gd name="csX293" fmla="*/ 97591 w 2179595"/>
                  <a:gd name="csY293" fmla="*/ 357152 h 1038319"/>
                  <a:gd name="csX294" fmla="*/ 92650 w 2179595"/>
                  <a:gd name="csY294" fmla="*/ 369057 h 1038319"/>
                  <a:gd name="csX295" fmla="*/ 89168 w 2179595"/>
                  <a:gd name="csY295" fmla="*/ 369750 h 1038319"/>
                  <a:gd name="csX296" fmla="*/ 2090592 w 2179595"/>
                  <a:gd name="csY296" fmla="*/ 369349 h 1038319"/>
                  <a:gd name="csX297" fmla="*/ 2087109 w 2179595"/>
                  <a:gd name="csY297" fmla="*/ 368656 h 1038319"/>
                  <a:gd name="csX298" fmla="*/ 2082169 w 2179595"/>
                  <a:gd name="csY298" fmla="*/ 356751 h 1038319"/>
                  <a:gd name="csX299" fmla="*/ 2087620 w 2179595"/>
                  <a:gd name="csY299" fmla="*/ 343278 h 1038319"/>
                  <a:gd name="csX300" fmla="*/ 2099452 w 2179595"/>
                  <a:gd name="csY300" fmla="*/ 338173 h 1038319"/>
                  <a:gd name="csX301" fmla="*/ 2104557 w 2179595"/>
                  <a:gd name="csY301" fmla="*/ 350005 h 1038319"/>
                  <a:gd name="csX302" fmla="*/ 2098996 w 2179595"/>
                  <a:gd name="csY302" fmla="*/ 363697 h 1038319"/>
                  <a:gd name="csX303" fmla="*/ 2090573 w 2179595"/>
                  <a:gd name="csY303" fmla="*/ 369331 h 1038319"/>
                  <a:gd name="csX304" fmla="*/ 64719 w 2179595"/>
                  <a:gd name="csY304" fmla="*/ 304900 h 1038319"/>
                  <a:gd name="csX305" fmla="*/ 56096 w 2179595"/>
                  <a:gd name="csY305" fmla="*/ 298720 h 1038319"/>
                  <a:gd name="csX306" fmla="*/ 51447 w 2179595"/>
                  <a:gd name="csY306" fmla="*/ 284736 h 1038319"/>
                  <a:gd name="csX307" fmla="*/ 57299 w 2179595"/>
                  <a:gd name="csY307" fmla="*/ 273250 h 1038319"/>
                  <a:gd name="csX308" fmla="*/ 68785 w 2179595"/>
                  <a:gd name="csY308" fmla="*/ 279103 h 1038319"/>
                  <a:gd name="csX309" fmla="*/ 73361 w 2179595"/>
                  <a:gd name="csY309" fmla="*/ 292849 h 1038319"/>
                  <a:gd name="csX310" fmla="*/ 67673 w 2179595"/>
                  <a:gd name="csY310" fmla="*/ 304408 h 1038319"/>
                  <a:gd name="csX311" fmla="*/ 64738 w 2179595"/>
                  <a:gd name="csY311" fmla="*/ 304900 h 1038319"/>
                  <a:gd name="csX312" fmla="*/ 2115058 w 2179595"/>
                  <a:gd name="csY312" fmla="*/ 304244 h 1038319"/>
                  <a:gd name="csX313" fmla="*/ 2112123 w 2179595"/>
                  <a:gd name="csY313" fmla="*/ 303752 h 1038319"/>
                  <a:gd name="csX314" fmla="*/ 2106417 w 2179595"/>
                  <a:gd name="csY314" fmla="*/ 292193 h 1038319"/>
                  <a:gd name="csX315" fmla="*/ 2110993 w 2179595"/>
                  <a:gd name="csY315" fmla="*/ 278392 h 1038319"/>
                  <a:gd name="csX316" fmla="*/ 2122479 w 2179595"/>
                  <a:gd name="csY316" fmla="*/ 272539 h 1038319"/>
                  <a:gd name="csX317" fmla="*/ 2128331 w 2179595"/>
                  <a:gd name="csY317" fmla="*/ 284025 h 1038319"/>
                  <a:gd name="csX318" fmla="*/ 2123664 w 2179595"/>
                  <a:gd name="csY318" fmla="*/ 298063 h 1038319"/>
                  <a:gd name="csX319" fmla="*/ 2115040 w 2179595"/>
                  <a:gd name="csY319" fmla="*/ 304244 h 1038319"/>
                  <a:gd name="csX320" fmla="*/ 44501 w 2179595"/>
                  <a:gd name="csY320" fmla="*/ 238537 h 1038319"/>
                  <a:gd name="csX321" fmla="*/ 35713 w 2179595"/>
                  <a:gd name="csY321" fmla="*/ 231792 h 1038319"/>
                  <a:gd name="csX322" fmla="*/ 31975 w 2179595"/>
                  <a:gd name="csY322" fmla="*/ 217535 h 1038319"/>
                  <a:gd name="csX323" fmla="*/ 38557 w 2179595"/>
                  <a:gd name="csY323" fmla="*/ 206450 h 1038319"/>
                  <a:gd name="csX324" fmla="*/ 49642 w 2179595"/>
                  <a:gd name="csY324" fmla="*/ 213031 h 1038319"/>
                  <a:gd name="csX325" fmla="*/ 53325 w 2179595"/>
                  <a:gd name="csY325" fmla="*/ 227051 h 1038319"/>
                  <a:gd name="csX326" fmla="*/ 46889 w 2179595"/>
                  <a:gd name="csY326" fmla="*/ 238227 h 1038319"/>
                  <a:gd name="csX327" fmla="*/ 44519 w 2179595"/>
                  <a:gd name="csY327" fmla="*/ 238537 h 1038319"/>
                  <a:gd name="csX328" fmla="*/ 2135241 w 2179595"/>
                  <a:gd name="csY328" fmla="*/ 237808 h 1038319"/>
                  <a:gd name="csX329" fmla="*/ 2132871 w 2179595"/>
                  <a:gd name="csY329" fmla="*/ 237498 h 1038319"/>
                  <a:gd name="csX330" fmla="*/ 2126435 w 2179595"/>
                  <a:gd name="csY330" fmla="*/ 226322 h 1038319"/>
                  <a:gd name="csX331" fmla="*/ 2130099 w 2179595"/>
                  <a:gd name="csY331" fmla="*/ 212302 h 1038319"/>
                  <a:gd name="csX332" fmla="*/ 2141184 w 2179595"/>
                  <a:gd name="csY332" fmla="*/ 205721 h 1038319"/>
                  <a:gd name="csX333" fmla="*/ 2147766 w 2179595"/>
                  <a:gd name="csY333" fmla="*/ 216805 h 1038319"/>
                  <a:gd name="csX334" fmla="*/ 2144047 w 2179595"/>
                  <a:gd name="csY334" fmla="*/ 231062 h 1038319"/>
                  <a:gd name="csX335" fmla="*/ 2135241 w 2179595"/>
                  <a:gd name="csY335" fmla="*/ 237808 h 1038319"/>
                  <a:gd name="csX336" fmla="*/ 28621 w 2179595"/>
                  <a:gd name="csY336" fmla="*/ 170989 h 1038319"/>
                  <a:gd name="csX337" fmla="*/ 19687 w 2179595"/>
                  <a:gd name="csY337" fmla="*/ 163678 h 1038319"/>
                  <a:gd name="csX338" fmla="*/ 16880 w 2179595"/>
                  <a:gd name="csY338" fmla="*/ 149221 h 1038319"/>
                  <a:gd name="csX339" fmla="*/ 24154 w 2179595"/>
                  <a:gd name="csY339" fmla="*/ 138574 h 1038319"/>
                  <a:gd name="csX340" fmla="*/ 34783 w 2179595"/>
                  <a:gd name="csY340" fmla="*/ 145848 h 1038319"/>
                  <a:gd name="csX341" fmla="*/ 37554 w 2179595"/>
                  <a:gd name="csY341" fmla="*/ 160069 h 1038319"/>
                  <a:gd name="csX342" fmla="*/ 30426 w 2179595"/>
                  <a:gd name="csY342" fmla="*/ 170807 h 1038319"/>
                  <a:gd name="csX343" fmla="*/ 28621 w 2179595"/>
                  <a:gd name="csY343" fmla="*/ 170989 h 1038319"/>
                  <a:gd name="csX344" fmla="*/ 2151084 w 2179595"/>
                  <a:gd name="csY344" fmla="*/ 170260 h 1038319"/>
                  <a:gd name="csX345" fmla="*/ 2149279 w 2179595"/>
                  <a:gd name="csY345" fmla="*/ 170078 h 1038319"/>
                  <a:gd name="csX346" fmla="*/ 2142132 w 2179595"/>
                  <a:gd name="csY346" fmla="*/ 159339 h 1038319"/>
                  <a:gd name="csX347" fmla="*/ 2144885 w 2179595"/>
                  <a:gd name="csY347" fmla="*/ 145119 h 1038319"/>
                  <a:gd name="csX348" fmla="*/ 2155514 w 2179595"/>
                  <a:gd name="csY348" fmla="*/ 137826 h 1038319"/>
                  <a:gd name="csX349" fmla="*/ 2162807 w 2179595"/>
                  <a:gd name="csY349" fmla="*/ 148455 h 1038319"/>
                  <a:gd name="csX350" fmla="*/ 2159999 w 2179595"/>
                  <a:gd name="csY350" fmla="*/ 162931 h 1038319"/>
                  <a:gd name="csX351" fmla="*/ 2151066 w 2179595"/>
                  <a:gd name="csY351" fmla="*/ 170260 h 1038319"/>
                  <a:gd name="csX352" fmla="*/ 17117 w 2179595"/>
                  <a:gd name="csY352" fmla="*/ 102566 h 1038319"/>
                  <a:gd name="csX353" fmla="*/ 8092 w 2179595"/>
                  <a:gd name="csY353" fmla="*/ 94672 h 1038319"/>
                  <a:gd name="csX354" fmla="*/ 6214 w 2179595"/>
                  <a:gd name="csY354" fmla="*/ 80050 h 1038319"/>
                  <a:gd name="csX355" fmla="*/ 14163 w 2179595"/>
                  <a:gd name="csY355" fmla="*/ 69895 h 1038319"/>
                  <a:gd name="csX356" fmla="*/ 24318 w 2179595"/>
                  <a:gd name="csY356" fmla="*/ 77844 h 1038319"/>
                  <a:gd name="csX357" fmla="*/ 26160 w 2179595"/>
                  <a:gd name="csY357" fmla="*/ 92211 h 1038319"/>
                  <a:gd name="csX358" fmla="*/ 18338 w 2179595"/>
                  <a:gd name="csY358" fmla="*/ 102457 h 1038319"/>
                  <a:gd name="csX359" fmla="*/ 17099 w 2179595"/>
                  <a:gd name="csY359" fmla="*/ 102548 h 1038319"/>
                  <a:gd name="csX360" fmla="*/ 2162533 w 2179595"/>
                  <a:gd name="csY360" fmla="*/ 101837 h 1038319"/>
                  <a:gd name="csX361" fmla="*/ 2161312 w 2179595"/>
                  <a:gd name="csY361" fmla="*/ 101764 h 1038319"/>
                  <a:gd name="csX362" fmla="*/ 2153491 w 2179595"/>
                  <a:gd name="csY362" fmla="*/ 91518 h 1038319"/>
                  <a:gd name="csX363" fmla="*/ 2155332 w 2179595"/>
                  <a:gd name="csY363" fmla="*/ 77152 h 1038319"/>
                  <a:gd name="csX364" fmla="*/ 2165469 w 2179595"/>
                  <a:gd name="csY364" fmla="*/ 69203 h 1038319"/>
                  <a:gd name="csX365" fmla="*/ 2173418 w 2179595"/>
                  <a:gd name="csY365" fmla="*/ 79339 h 1038319"/>
                  <a:gd name="csX366" fmla="*/ 2171558 w 2179595"/>
                  <a:gd name="csY366" fmla="*/ 93961 h 1038319"/>
                  <a:gd name="csX367" fmla="*/ 2162533 w 2179595"/>
                  <a:gd name="csY367" fmla="*/ 101855 h 1038319"/>
                  <a:gd name="csX368" fmla="*/ 10025 w 2179595"/>
                  <a:gd name="csY368" fmla="*/ 33560 h 1038319"/>
                  <a:gd name="csX369" fmla="*/ 945 w 2179595"/>
                  <a:gd name="csY369" fmla="*/ 25082 h 1038319"/>
                  <a:gd name="csX370" fmla="*/ 16 w 2179595"/>
                  <a:gd name="csY370" fmla="*/ 10424 h 1038319"/>
                  <a:gd name="csX371" fmla="*/ 8603 w 2179595"/>
                  <a:gd name="csY371" fmla="*/ 798 h 1038319"/>
                  <a:gd name="csX372" fmla="*/ 18229 w 2179595"/>
                  <a:gd name="csY372" fmla="*/ 9385 h 1038319"/>
                  <a:gd name="csX373" fmla="*/ 19159 w 2179595"/>
                  <a:gd name="csY373" fmla="*/ 23806 h 1038319"/>
                  <a:gd name="csX374" fmla="*/ 10699 w 2179595"/>
                  <a:gd name="csY374" fmla="*/ 33542 h 1038319"/>
                  <a:gd name="csX375" fmla="*/ 10043 w 2179595"/>
                  <a:gd name="csY375" fmla="*/ 33560 h 1038319"/>
                  <a:gd name="csX376" fmla="*/ 2169571 w 2179595"/>
                  <a:gd name="csY376" fmla="*/ 32813 h 1038319"/>
                  <a:gd name="csX377" fmla="*/ 2168933 w 2179595"/>
                  <a:gd name="csY377" fmla="*/ 32794 h 1038319"/>
                  <a:gd name="csX378" fmla="*/ 2160473 w 2179595"/>
                  <a:gd name="csY378" fmla="*/ 23058 h 1038319"/>
                  <a:gd name="csX379" fmla="*/ 2161385 w 2179595"/>
                  <a:gd name="csY379" fmla="*/ 8601 h 1038319"/>
                  <a:gd name="csX380" fmla="*/ 2170993 w 2179595"/>
                  <a:gd name="csY380" fmla="*/ 14 h 1038319"/>
                  <a:gd name="csX381" fmla="*/ 2179580 w 2179595"/>
                  <a:gd name="csY381" fmla="*/ 9622 h 1038319"/>
                  <a:gd name="csX382" fmla="*/ 2178650 w 2179595"/>
                  <a:gd name="csY382" fmla="*/ 24317 h 1038319"/>
                  <a:gd name="csX383" fmla="*/ 2169571 w 2179595"/>
                  <a:gd name="csY383" fmla="*/ 32794 h 10383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Lst>
                <a:rect l="l" t="t" r="r" b="b"/>
                <a:pathLst>
                  <a:path w="2179595" h="1038319">
                    <a:moveTo>
                      <a:pt x="1062806" y="1038301"/>
                    </a:moveTo>
                    <a:cubicBezTo>
                      <a:pt x="1062806" y="1038301"/>
                      <a:pt x="1062660" y="1038301"/>
                      <a:pt x="1062587" y="1038301"/>
                    </a:cubicBezTo>
                    <a:cubicBezTo>
                      <a:pt x="1057665" y="1038174"/>
                      <a:pt x="1052760" y="1038028"/>
                      <a:pt x="1047856" y="1037845"/>
                    </a:cubicBezTo>
                    <a:cubicBezTo>
                      <a:pt x="1042824" y="1037663"/>
                      <a:pt x="1038904" y="1033433"/>
                      <a:pt x="1039087" y="1028401"/>
                    </a:cubicBezTo>
                    <a:cubicBezTo>
                      <a:pt x="1039269" y="1023369"/>
                      <a:pt x="1043499" y="1019358"/>
                      <a:pt x="1048531" y="1019632"/>
                    </a:cubicBezTo>
                    <a:cubicBezTo>
                      <a:pt x="1053344" y="1019814"/>
                      <a:pt x="1058175" y="1019960"/>
                      <a:pt x="1063007" y="1020088"/>
                    </a:cubicBezTo>
                    <a:cubicBezTo>
                      <a:pt x="1068038" y="1020215"/>
                      <a:pt x="1072013" y="1024390"/>
                      <a:pt x="1071903" y="1029422"/>
                    </a:cubicBezTo>
                    <a:cubicBezTo>
                      <a:pt x="1071776" y="1034381"/>
                      <a:pt x="1067728" y="1038319"/>
                      <a:pt x="1062788" y="1038319"/>
                    </a:cubicBezTo>
                    <a:close/>
                    <a:moveTo>
                      <a:pt x="1117592" y="1038283"/>
                    </a:moveTo>
                    <a:cubicBezTo>
                      <a:pt x="1112669" y="1038283"/>
                      <a:pt x="1108604" y="1034345"/>
                      <a:pt x="1108476" y="1029386"/>
                    </a:cubicBezTo>
                    <a:cubicBezTo>
                      <a:pt x="1108348" y="1024354"/>
                      <a:pt x="1112323" y="1020179"/>
                      <a:pt x="1117355" y="1020051"/>
                    </a:cubicBezTo>
                    <a:cubicBezTo>
                      <a:pt x="1122186" y="1019924"/>
                      <a:pt x="1126981" y="1019778"/>
                      <a:pt x="1131794" y="1019595"/>
                    </a:cubicBezTo>
                    <a:cubicBezTo>
                      <a:pt x="1136790" y="1019358"/>
                      <a:pt x="1141056" y="1023315"/>
                      <a:pt x="1141256" y="1028347"/>
                    </a:cubicBezTo>
                    <a:cubicBezTo>
                      <a:pt x="1141457" y="1033378"/>
                      <a:pt x="1137537" y="1037608"/>
                      <a:pt x="1132505" y="1037809"/>
                    </a:cubicBezTo>
                    <a:cubicBezTo>
                      <a:pt x="1127619" y="1037991"/>
                      <a:pt x="1122715" y="1038155"/>
                      <a:pt x="1117811" y="1038283"/>
                    </a:cubicBezTo>
                    <a:cubicBezTo>
                      <a:pt x="1117738" y="1038283"/>
                      <a:pt x="1117665" y="1038283"/>
                      <a:pt x="1117574" y="1038283"/>
                    </a:cubicBezTo>
                    <a:close/>
                    <a:moveTo>
                      <a:pt x="993562" y="1034418"/>
                    </a:moveTo>
                    <a:cubicBezTo>
                      <a:pt x="993289" y="1034418"/>
                      <a:pt x="993034" y="1034418"/>
                      <a:pt x="992760" y="1034381"/>
                    </a:cubicBezTo>
                    <a:cubicBezTo>
                      <a:pt x="987856" y="1033944"/>
                      <a:pt x="982970" y="1033488"/>
                      <a:pt x="978084" y="1032996"/>
                    </a:cubicBezTo>
                    <a:cubicBezTo>
                      <a:pt x="973070" y="1032485"/>
                      <a:pt x="969424" y="1028018"/>
                      <a:pt x="969934" y="1023005"/>
                    </a:cubicBezTo>
                    <a:cubicBezTo>
                      <a:pt x="970445" y="1017991"/>
                      <a:pt x="974930" y="1014345"/>
                      <a:pt x="979925" y="1014855"/>
                    </a:cubicBezTo>
                    <a:cubicBezTo>
                      <a:pt x="984720" y="1015348"/>
                      <a:pt x="989533" y="1015803"/>
                      <a:pt x="994346" y="1016223"/>
                    </a:cubicBezTo>
                    <a:cubicBezTo>
                      <a:pt x="999360" y="1016660"/>
                      <a:pt x="1003061" y="1021090"/>
                      <a:pt x="1002623" y="1026104"/>
                    </a:cubicBezTo>
                    <a:cubicBezTo>
                      <a:pt x="1002204" y="1030844"/>
                      <a:pt x="998230" y="1034418"/>
                      <a:pt x="993562" y="1034418"/>
                    </a:cubicBezTo>
                    <a:close/>
                    <a:moveTo>
                      <a:pt x="1186799" y="1034345"/>
                    </a:moveTo>
                    <a:cubicBezTo>
                      <a:pt x="1182131" y="1034345"/>
                      <a:pt x="1178157" y="1030771"/>
                      <a:pt x="1177738" y="1026031"/>
                    </a:cubicBezTo>
                    <a:cubicBezTo>
                      <a:pt x="1177282" y="1021017"/>
                      <a:pt x="1181001" y="1016587"/>
                      <a:pt x="1186015" y="1016150"/>
                    </a:cubicBezTo>
                    <a:cubicBezTo>
                      <a:pt x="1190828" y="1015712"/>
                      <a:pt x="1195641" y="1015256"/>
                      <a:pt x="1200436" y="1014764"/>
                    </a:cubicBezTo>
                    <a:cubicBezTo>
                      <a:pt x="1205450" y="1014272"/>
                      <a:pt x="1209916" y="1017900"/>
                      <a:pt x="1210427" y="1022895"/>
                    </a:cubicBezTo>
                    <a:cubicBezTo>
                      <a:pt x="1210937" y="1027909"/>
                      <a:pt x="1207291" y="1032376"/>
                      <a:pt x="1202277" y="1032886"/>
                    </a:cubicBezTo>
                    <a:cubicBezTo>
                      <a:pt x="1197391" y="1033378"/>
                      <a:pt x="1192505" y="1033852"/>
                      <a:pt x="1187619" y="1034290"/>
                    </a:cubicBezTo>
                    <a:cubicBezTo>
                      <a:pt x="1187346" y="1034308"/>
                      <a:pt x="1187072" y="1034327"/>
                      <a:pt x="1186799" y="1034327"/>
                    </a:cubicBezTo>
                    <a:close/>
                    <a:moveTo>
                      <a:pt x="924684" y="1026122"/>
                    </a:moveTo>
                    <a:cubicBezTo>
                      <a:pt x="924228" y="1026122"/>
                      <a:pt x="923754" y="1026086"/>
                      <a:pt x="923298" y="1026013"/>
                    </a:cubicBezTo>
                    <a:cubicBezTo>
                      <a:pt x="918430" y="1025266"/>
                      <a:pt x="913581" y="1024500"/>
                      <a:pt x="908749" y="1023679"/>
                    </a:cubicBezTo>
                    <a:cubicBezTo>
                      <a:pt x="903790" y="1022841"/>
                      <a:pt x="900436" y="1018155"/>
                      <a:pt x="901256" y="1013178"/>
                    </a:cubicBezTo>
                    <a:cubicBezTo>
                      <a:pt x="902095" y="1008219"/>
                      <a:pt x="906780" y="1004864"/>
                      <a:pt x="911757" y="1005685"/>
                    </a:cubicBezTo>
                    <a:cubicBezTo>
                      <a:pt x="916516" y="1006487"/>
                      <a:pt x="921274" y="1007234"/>
                      <a:pt x="926051" y="1007982"/>
                    </a:cubicBezTo>
                    <a:cubicBezTo>
                      <a:pt x="931028" y="1008748"/>
                      <a:pt x="934438" y="1013397"/>
                      <a:pt x="933690" y="1018374"/>
                    </a:cubicBezTo>
                    <a:cubicBezTo>
                      <a:pt x="932997" y="1022877"/>
                      <a:pt x="929114" y="1026122"/>
                      <a:pt x="924684" y="1026122"/>
                    </a:cubicBezTo>
                    <a:close/>
                    <a:moveTo>
                      <a:pt x="1255678" y="1025995"/>
                    </a:moveTo>
                    <a:cubicBezTo>
                      <a:pt x="1251247" y="1025995"/>
                      <a:pt x="1247364" y="1022768"/>
                      <a:pt x="1246671" y="1018264"/>
                    </a:cubicBezTo>
                    <a:cubicBezTo>
                      <a:pt x="1245905" y="1013287"/>
                      <a:pt x="1249315" y="1008638"/>
                      <a:pt x="1254292" y="1007873"/>
                    </a:cubicBezTo>
                    <a:cubicBezTo>
                      <a:pt x="1259069" y="1007143"/>
                      <a:pt x="1263845" y="1006377"/>
                      <a:pt x="1268604" y="1005575"/>
                    </a:cubicBezTo>
                    <a:cubicBezTo>
                      <a:pt x="1273581" y="1004737"/>
                      <a:pt x="1278266" y="1008092"/>
                      <a:pt x="1279105" y="1013050"/>
                    </a:cubicBezTo>
                    <a:cubicBezTo>
                      <a:pt x="1279944" y="1018009"/>
                      <a:pt x="1276589" y="1022713"/>
                      <a:pt x="1271630" y="1023552"/>
                    </a:cubicBezTo>
                    <a:cubicBezTo>
                      <a:pt x="1266799" y="1024372"/>
                      <a:pt x="1261949" y="1025138"/>
                      <a:pt x="1257081" y="1025885"/>
                    </a:cubicBezTo>
                    <a:cubicBezTo>
                      <a:pt x="1256607" y="1025958"/>
                      <a:pt x="1256152" y="1025995"/>
                      <a:pt x="1255678" y="1025995"/>
                    </a:cubicBezTo>
                    <a:close/>
                    <a:moveTo>
                      <a:pt x="856461" y="1013433"/>
                    </a:moveTo>
                    <a:cubicBezTo>
                      <a:pt x="855805" y="1013433"/>
                      <a:pt x="855149" y="1013360"/>
                      <a:pt x="854492" y="1013214"/>
                    </a:cubicBezTo>
                    <a:cubicBezTo>
                      <a:pt x="849697" y="1012157"/>
                      <a:pt x="844902" y="1011063"/>
                      <a:pt x="840126" y="1009951"/>
                    </a:cubicBezTo>
                    <a:cubicBezTo>
                      <a:pt x="835221" y="1008802"/>
                      <a:pt x="832177" y="1003898"/>
                      <a:pt x="833325" y="998994"/>
                    </a:cubicBezTo>
                    <a:cubicBezTo>
                      <a:pt x="834474" y="994089"/>
                      <a:pt x="839378" y="991045"/>
                      <a:pt x="844282" y="992193"/>
                    </a:cubicBezTo>
                    <a:cubicBezTo>
                      <a:pt x="848986" y="993287"/>
                      <a:pt x="853690" y="994363"/>
                      <a:pt x="858412" y="995402"/>
                    </a:cubicBezTo>
                    <a:cubicBezTo>
                      <a:pt x="863334" y="996478"/>
                      <a:pt x="866434" y="1001345"/>
                      <a:pt x="865358" y="1006268"/>
                    </a:cubicBezTo>
                    <a:cubicBezTo>
                      <a:pt x="864428" y="1010534"/>
                      <a:pt x="860654" y="1013433"/>
                      <a:pt x="856461" y="1013433"/>
                    </a:cubicBezTo>
                    <a:close/>
                    <a:moveTo>
                      <a:pt x="1323882" y="1013251"/>
                    </a:moveTo>
                    <a:cubicBezTo>
                      <a:pt x="1319707" y="1013251"/>
                      <a:pt x="1315933" y="1010352"/>
                      <a:pt x="1314985" y="1006104"/>
                    </a:cubicBezTo>
                    <a:cubicBezTo>
                      <a:pt x="1313891" y="1001182"/>
                      <a:pt x="1317008" y="996314"/>
                      <a:pt x="1321931" y="995238"/>
                    </a:cubicBezTo>
                    <a:cubicBezTo>
                      <a:pt x="1326653" y="994199"/>
                      <a:pt x="1331357" y="993123"/>
                      <a:pt x="1336060" y="992029"/>
                    </a:cubicBezTo>
                    <a:cubicBezTo>
                      <a:pt x="1340965" y="990881"/>
                      <a:pt x="1345869" y="993926"/>
                      <a:pt x="1347018" y="998811"/>
                    </a:cubicBezTo>
                    <a:cubicBezTo>
                      <a:pt x="1348166" y="1003716"/>
                      <a:pt x="1345122" y="1008620"/>
                      <a:pt x="1340236" y="1009769"/>
                    </a:cubicBezTo>
                    <a:cubicBezTo>
                      <a:pt x="1335459" y="1010899"/>
                      <a:pt x="1330664" y="1011975"/>
                      <a:pt x="1325869" y="1013050"/>
                    </a:cubicBezTo>
                    <a:cubicBezTo>
                      <a:pt x="1325213" y="1013196"/>
                      <a:pt x="1324538" y="1013269"/>
                      <a:pt x="1323900" y="1013269"/>
                    </a:cubicBezTo>
                    <a:close/>
                    <a:moveTo>
                      <a:pt x="789205" y="996368"/>
                    </a:moveTo>
                    <a:cubicBezTo>
                      <a:pt x="788366" y="996368"/>
                      <a:pt x="787509" y="996259"/>
                      <a:pt x="786671" y="996004"/>
                    </a:cubicBezTo>
                    <a:cubicBezTo>
                      <a:pt x="781949" y="994636"/>
                      <a:pt x="777245" y="993251"/>
                      <a:pt x="772541" y="991829"/>
                    </a:cubicBezTo>
                    <a:cubicBezTo>
                      <a:pt x="767728" y="990370"/>
                      <a:pt x="764993" y="985284"/>
                      <a:pt x="766470" y="980452"/>
                    </a:cubicBezTo>
                    <a:cubicBezTo>
                      <a:pt x="767929" y="975639"/>
                      <a:pt x="773015" y="972923"/>
                      <a:pt x="777847" y="974381"/>
                    </a:cubicBezTo>
                    <a:cubicBezTo>
                      <a:pt x="782459" y="975785"/>
                      <a:pt x="787090" y="977152"/>
                      <a:pt x="791739" y="978483"/>
                    </a:cubicBezTo>
                    <a:cubicBezTo>
                      <a:pt x="796571" y="979887"/>
                      <a:pt x="799360" y="984937"/>
                      <a:pt x="797974" y="989769"/>
                    </a:cubicBezTo>
                    <a:cubicBezTo>
                      <a:pt x="796826" y="993761"/>
                      <a:pt x="793179" y="996368"/>
                      <a:pt x="789223" y="996368"/>
                    </a:cubicBezTo>
                    <a:close/>
                    <a:moveTo>
                      <a:pt x="1391120" y="996150"/>
                    </a:moveTo>
                    <a:cubicBezTo>
                      <a:pt x="1387164" y="996150"/>
                      <a:pt x="1383517" y="993561"/>
                      <a:pt x="1382369" y="989568"/>
                    </a:cubicBezTo>
                    <a:cubicBezTo>
                      <a:pt x="1380965" y="984737"/>
                      <a:pt x="1383754" y="979687"/>
                      <a:pt x="1388586" y="978283"/>
                    </a:cubicBezTo>
                    <a:cubicBezTo>
                      <a:pt x="1393235" y="976934"/>
                      <a:pt x="1397865" y="975566"/>
                      <a:pt x="1402478" y="974162"/>
                    </a:cubicBezTo>
                    <a:cubicBezTo>
                      <a:pt x="1407309" y="972704"/>
                      <a:pt x="1412396" y="975420"/>
                      <a:pt x="1413854" y="980234"/>
                    </a:cubicBezTo>
                    <a:cubicBezTo>
                      <a:pt x="1415313" y="985047"/>
                      <a:pt x="1412597" y="990133"/>
                      <a:pt x="1407783" y="991610"/>
                    </a:cubicBezTo>
                    <a:cubicBezTo>
                      <a:pt x="1403080" y="993032"/>
                      <a:pt x="1398376" y="994436"/>
                      <a:pt x="1393654" y="995803"/>
                    </a:cubicBezTo>
                    <a:cubicBezTo>
                      <a:pt x="1392815" y="996040"/>
                      <a:pt x="1391958" y="996168"/>
                      <a:pt x="1391120" y="996168"/>
                    </a:cubicBezTo>
                    <a:close/>
                    <a:moveTo>
                      <a:pt x="723079" y="974946"/>
                    </a:moveTo>
                    <a:cubicBezTo>
                      <a:pt x="722058" y="974946"/>
                      <a:pt x="721019" y="974782"/>
                      <a:pt x="719998" y="974399"/>
                    </a:cubicBezTo>
                    <a:cubicBezTo>
                      <a:pt x="715349" y="972722"/>
                      <a:pt x="710736" y="971027"/>
                      <a:pt x="706124" y="969295"/>
                    </a:cubicBezTo>
                    <a:cubicBezTo>
                      <a:pt x="701402" y="967526"/>
                      <a:pt x="699032" y="962275"/>
                      <a:pt x="700800" y="957553"/>
                    </a:cubicBezTo>
                    <a:cubicBezTo>
                      <a:pt x="702569" y="952832"/>
                      <a:pt x="707819" y="950443"/>
                      <a:pt x="712541" y="952230"/>
                    </a:cubicBezTo>
                    <a:cubicBezTo>
                      <a:pt x="717081" y="953925"/>
                      <a:pt x="721621" y="955603"/>
                      <a:pt x="726179" y="957243"/>
                    </a:cubicBezTo>
                    <a:cubicBezTo>
                      <a:pt x="730919" y="958957"/>
                      <a:pt x="733380" y="964172"/>
                      <a:pt x="731666" y="968911"/>
                    </a:cubicBezTo>
                    <a:cubicBezTo>
                      <a:pt x="730335" y="972631"/>
                      <a:pt x="726817" y="974946"/>
                      <a:pt x="723079" y="974946"/>
                    </a:cubicBezTo>
                    <a:close/>
                    <a:moveTo>
                      <a:pt x="1457100" y="974728"/>
                    </a:moveTo>
                    <a:cubicBezTo>
                      <a:pt x="1453362" y="974728"/>
                      <a:pt x="1449862" y="972412"/>
                      <a:pt x="1448531" y="968711"/>
                    </a:cubicBezTo>
                    <a:cubicBezTo>
                      <a:pt x="1446817" y="963971"/>
                      <a:pt x="1449278" y="958757"/>
                      <a:pt x="1454019" y="957043"/>
                    </a:cubicBezTo>
                    <a:cubicBezTo>
                      <a:pt x="1458558" y="955402"/>
                      <a:pt x="1463098" y="953725"/>
                      <a:pt x="1467619" y="952029"/>
                    </a:cubicBezTo>
                    <a:cubicBezTo>
                      <a:pt x="1472341" y="950242"/>
                      <a:pt x="1477592" y="952649"/>
                      <a:pt x="1479361" y="957353"/>
                    </a:cubicBezTo>
                    <a:cubicBezTo>
                      <a:pt x="1481129" y="962057"/>
                      <a:pt x="1478741" y="967326"/>
                      <a:pt x="1474037" y="969094"/>
                    </a:cubicBezTo>
                    <a:cubicBezTo>
                      <a:pt x="1469442" y="970826"/>
                      <a:pt x="1464830" y="972522"/>
                      <a:pt x="1460217" y="974181"/>
                    </a:cubicBezTo>
                    <a:cubicBezTo>
                      <a:pt x="1459196" y="974545"/>
                      <a:pt x="1458157" y="974728"/>
                      <a:pt x="1457118" y="974728"/>
                    </a:cubicBezTo>
                    <a:close/>
                    <a:moveTo>
                      <a:pt x="658448" y="949295"/>
                    </a:moveTo>
                    <a:cubicBezTo>
                      <a:pt x="657227" y="949295"/>
                      <a:pt x="656005" y="949058"/>
                      <a:pt x="654820" y="948529"/>
                    </a:cubicBezTo>
                    <a:cubicBezTo>
                      <a:pt x="650299" y="946560"/>
                      <a:pt x="645796" y="944573"/>
                      <a:pt x="641311" y="942549"/>
                    </a:cubicBezTo>
                    <a:cubicBezTo>
                      <a:pt x="636716" y="940471"/>
                      <a:pt x="634674" y="935074"/>
                      <a:pt x="636753" y="930498"/>
                    </a:cubicBezTo>
                    <a:cubicBezTo>
                      <a:pt x="638831" y="925904"/>
                      <a:pt x="644228" y="923861"/>
                      <a:pt x="648804" y="925940"/>
                    </a:cubicBezTo>
                    <a:cubicBezTo>
                      <a:pt x="653216" y="927927"/>
                      <a:pt x="657646" y="929896"/>
                      <a:pt x="662095" y="931829"/>
                    </a:cubicBezTo>
                    <a:cubicBezTo>
                      <a:pt x="666707" y="933834"/>
                      <a:pt x="668822" y="939213"/>
                      <a:pt x="666816" y="943825"/>
                    </a:cubicBezTo>
                    <a:cubicBezTo>
                      <a:pt x="665322" y="947253"/>
                      <a:pt x="661967" y="949313"/>
                      <a:pt x="658448" y="949313"/>
                    </a:cubicBezTo>
                    <a:close/>
                    <a:moveTo>
                      <a:pt x="1521475" y="949131"/>
                    </a:moveTo>
                    <a:cubicBezTo>
                      <a:pt x="1517957" y="949131"/>
                      <a:pt x="1514602" y="947088"/>
                      <a:pt x="1513107" y="943643"/>
                    </a:cubicBezTo>
                    <a:cubicBezTo>
                      <a:pt x="1511102" y="939030"/>
                      <a:pt x="1513216" y="933652"/>
                      <a:pt x="1517829" y="931646"/>
                    </a:cubicBezTo>
                    <a:cubicBezTo>
                      <a:pt x="1522241" y="929732"/>
                      <a:pt x="1526635" y="927781"/>
                      <a:pt x="1531029" y="925794"/>
                    </a:cubicBezTo>
                    <a:cubicBezTo>
                      <a:pt x="1535605" y="923716"/>
                      <a:pt x="1541020" y="925758"/>
                      <a:pt x="1543080" y="930352"/>
                    </a:cubicBezTo>
                    <a:cubicBezTo>
                      <a:pt x="1545158" y="934946"/>
                      <a:pt x="1543116" y="940343"/>
                      <a:pt x="1538522" y="942403"/>
                    </a:cubicBezTo>
                    <a:cubicBezTo>
                      <a:pt x="1534073" y="944408"/>
                      <a:pt x="1529588" y="946396"/>
                      <a:pt x="1525103" y="948347"/>
                    </a:cubicBezTo>
                    <a:cubicBezTo>
                      <a:pt x="1523918" y="948857"/>
                      <a:pt x="1522679" y="949112"/>
                      <a:pt x="1521475" y="949112"/>
                    </a:cubicBezTo>
                    <a:close/>
                    <a:moveTo>
                      <a:pt x="595640" y="919522"/>
                    </a:moveTo>
                    <a:cubicBezTo>
                      <a:pt x="594237" y="919522"/>
                      <a:pt x="592815" y="919194"/>
                      <a:pt x="591484" y="918520"/>
                    </a:cubicBezTo>
                    <a:cubicBezTo>
                      <a:pt x="587108" y="916259"/>
                      <a:pt x="582751" y="913980"/>
                      <a:pt x="578393" y="911683"/>
                    </a:cubicBezTo>
                    <a:cubicBezTo>
                      <a:pt x="573945" y="909331"/>
                      <a:pt x="572249" y="903807"/>
                      <a:pt x="574620" y="899358"/>
                    </a:cubicBezTo>
                    <a:cubicBezTo>
                      <a:pt x="576990" y="894910"/>
                      <a:pt x="582496" y="893214"/>
                      <a:pt x="586944" y="895584"/>
                    </a:cubicBezTo>
                    <a:cubicBezTo>
                      <a:pt x="591210" y="897845"/>
                      <a:pt x="595513" y="900087"/>
                      <a:pt x="599815" y="902312"/>
                    </a:cubicBezTo>
                    <a:cubicBezTo>
                      <a:pt x="604300" y="904609"/>
                      <a:pt x="606051" y="910115"/>
                      <a:pt x="603754" y="914582"/>
                    </a:cubicBezTo>
                    <a:cubicBezTo>
                      <a:pt x="602131" y="917718"/>
                      <a:pt x="598940" y="919522"/>
                      <a:pt x="595640" y="919522"/>
                    </a:cubicBezTo>
                    <a:close/>
                    <a:moveTo>
                      <a:pt x="1584046" y="919468"/>
                    </a:moveTo>
                    <a:cubicBezTo>
                      <a:pt x="1580746" y="919468"/>
                      <a:pt x="1577556" y="917663"/>
                      <a:pt x="1575933" y="914527"/>
                    </a:cubicBezTo>
                    <a:cubicBezTo>
                      <a:pt x="1573636" y="910042"/>
                      <a:pt x="1575386" y="904554"/>
                      <a:pt x="1579871" y="902257"/>
                    </a:cubicBezTo>
                    <a:cubicBezTo>
                      <a:pt x="1584155" y="900051"/>
                      <a:pt x="1588422" y="897827"/>
                      <a:pt x="1592670" y="895566"/>
                    </a:cubicBezTo>
                    <a:cubicBezTo>
                      <a:pt x="1597118" y="893196"/>
                      <a:pt x="1602642" y="894892"/>
                      <a:pt x="1604994" y="899340"/>
                    </a:cubicBezTo>
                    <a:cubicBezTo>
                      <a:pt x="1607364" y="903788"/>
                      <a:pt x="1605669" y="909313"/>
                      <a:pt x="1601220" y="911665"/>
                    </a:cubicBezTo>
                    <a:cubicBezTo>
                      <a:pt x="1596899" y="913962"/>
                      <a:pt x="1592560" y="916222"/>
                      <a:pt x="1588203" y="918465"/>
                    </a:cubicBezTo>
                    <a:cubicBezTo>
                      <a:pt x="1586872" y="919158"/>
                      <a:pt x="1585450" y="919468"/>
                      <a:pt x="1584046" y="919468"/>
                    </a:cubicBezTo>
                    <a:close/>
                    <a:moveTo>
                      <a:pt x="1644611" y="885831"/>
                    </a:moveTo>
                    <a:cubicBezTo>
                      <a:pt x="1641512" y="885831"/>
                      <a:pt x="1638486" y="884244"/>
                      <a:pt x="1636772" y="881400"/>
                    </a:cubicBezTo>
                    <a:cubicBezTo>
                      <a:pt x="1634183" y="877079"/>
                      <a:pt x="1635605" y="871482"/>
                      <a:pt x="1639926" y="868893"/>
                    </a:cubicBezTo>
                    <a:cubicBezTo>
                      <a:pt x="1644064" y="866414"/>
                      <a:pt x="1648185" y="863916"/>
                      <a:pt x="1652287" y="861382"/>
                    </a:cubicBezTo>
                    <a:cubicBezTo>
                      <a:pt x="1656571" y="858738"/>
                      <a:pt x="1662187" y="860069"/>
                      <a:pt x="1664830" y="864354"/>
                    </a:cubicBezTo>
                    <a:cubicBezTo>
                      <a:pt x="1667474" y="868638"/>
                      <a:pt x="1666143" y="874253"/>
                      <a:pt x="1661858" y="876897"/>
                    </a:cubicBezTo>
                    <a:cubicBezTo>
                      <a:pt x="1657683" y="879468"/>
                      <a:pt x="1653490" y="882020"/>
                      <a:pt x="1649297" y="884536"/>
                    </a:cubicBezTo>
                    <a:cubicBezTo>
                      <a:pt x="1647838" y="885411"/>
                      <a:pt x="1646216" y="885831"/>
                      <a:pt x="1644630" y="885831"/>
                    </a:cubicBezTo>
                    <a:close/>
                    <a:moveTo>
                      <a:pt x="534893" y="885794"/>
                    </a:moveTo>
                    <a:cubicBezTo>
                      <a:pt x="533307" y="885794"/>
                      <a:pt x="531684" y="885375"/>
                      <a:pt x="530226" y="884500"/>
                    </a:cubicBezTo>
                    <a:cubicBezTo>
                      <a:pt x="525996" y="881965"/>
                      <a:pt x="521803" y="879413"/>
                      <a:pt x="517609" y="876842"/>
                    </a:cubicBezTo>
                    <a:cubicBezTo>
                      <a:pt x="513325" y="874199"/>
                      <a:pt x="511994" y="868584"/>
                      <a:pt x="514638" y="864299"/>
                    </a:cubicBezTo>
                    <a:cubicBezTo>
                      <a:pt x="517281" y="860014"/>
                      <a:pt x="522897" y="858684"/>
                      <a:pt x="527181" y="861327"/>
                    </a:cubicBezTo>
                    <a:cubicBezTo>
                      <a:pt x="531301" y="863861"/>
                      <a:pt x="535422" y="866377"/>
                      <a:pt x="539578" y="868857"/>
                    </a:cubicBezTo>
                    <a:cubicBezTo>
                      <a:pt x="543899" y="871446"/>
                      <a:pt x="545303" y="877043"/>
                      <a:pt x="542714" y="881364"/>
                    </a:cubicBezTo>
                    <a:cubicBezTo>
                      <a:pt x="541001" y="884226"/>
                      <a:pt x="537974" y="885794"/>
                      <a:pt x="534875" y="885794"/>
                    </a:cubicBezTo>
                    <a:close/>
                    <a:moveTo>
                      <a:pt x="1702916" y="848365"/>
                    </a:moveTo>
                    <a:cubicBezTo>
                      <a:pt x="1700017" y="848365"/>
                      <a:pt x="1697173" y="846979"/>
                      <a:pt x="1695404" y="844409"/>
                    </a:cubicBezTo>
                    <a:cubicBezTo>
                      <a:pt x="1692542" y="840270"/>
                      <a:pt x="1693600" y="834582"/>
                      <a:pt x="1697738" y="831737"/>
                    </a:cubicBezTo>
                    <a:cubicBezTo>
                      <a:pt x="1701713" y="829003"/>
                      <a:pt x="1705669" y="826250"/>
                      <a:pt x="1709607" y="823461"/>
                    </a:cubicBezTo>
                    <a:cubicBezTo>
                      <a:pt x="1713709" y="820543"/>
                      <a:pt x="1719397" y="821528"/>
                      <a:pt x="1722314" y="825630"/>
                    </a:cubicBezTo>
                    <a:cubicBezTo>
                      <a:pt x="1725231" y="829732"/>
                      <a:pt x="1724247" y="835420"/>
                      <a:pt x="1720145" y="838337"/>
                    </a:cubicBezTo>
                    <a:cubicBezTo>
                      <a:pt x="1716152" y="841163"/>
                      <a:pt x="1712123" y="843971"/>
                      <a:pt x="1708094" y="846760"/>
                    </a:cubicBezTo>
                    <a:cubicBezTo>
                      <a:pt x="1706507" y="847854"/>
                      <a:pt x="1704721" y="848365"/>
                      <a:pt x="1702934" y="848365"/>
                    </a:cubicBezTo>
                    <a:close/>
                    <a:moveTo>
                      <a:pt x="476461" y="848255"/>
                    </a:moveTo>
                    <a:cubicBezTo>
                      <a:pt x="474674" y="848255"/>
                      <a:pt x="472869" y="847726"/>
                      <a:pt x="471301" y="846651"/>
                    </a:cubicBezTo>
                    <a:cubicBezTo>
                      <a:pt x="467254" y="843862"/>
                      <a:pt x="463225" y="841054"/>
                      <a:pt x="459214" y="838210"/>
                    </a:cubicBezTo>
                    <a:cubicBezTo>
                      <a:pt x="455112" y="835293"/>
                      <a:pt x="454127" y="829604"/>
                      <a:pt x="457044" y="825502"/>
                    </a:cubicBezTo>
                    <a:cubicBezTo>
                      <a:pt x="459961" y="821400"/>
                      <a:pt x="465650" y="820434"/>
                      <a:pt x="469752" y="823333"/>
                    </a:cubicBezTo>
                    <a:cubicBezTo>
                      <a:pt x="473690" y="826122"/>
                      <a:pt x="477664" y="828893"/>
                      <a:pt x="481639" y="831646"/>
                    </a:cubicBezTo>
                    <a:cubicBezTo>
                      <a:pt x="485777" y="834509"/>
                      <a:pt x="486835" y="840179"/>
                      <a:pt x="483972" y="844317"/>
                    </a:cubicBezTo>
                    <a:cubicBezTo>
                      <a:pt x="482204" y="846888"/>
                      <a:pt x="479360" y="848255"/>
                      <a:pt x="476461" y="848255"/>
                    </a:cubicBezTo>
                    <a:close/>
                    <a:moveTo>
                      <a:pt x="1758723" y="807252"/>
                    </a:moveTo>
                    <a:cubicBezTo>
                      <a:pt x="1756024" y="807252"/>
                      <a:pt x="1753344" y="806068"/>
                      <a:pt x="1751558" y="803770"/>
                    </a:cubicBezTo>
                    <a:cubicBezTo>
                      <a:pt x="1748440" y="799814"/>
                      <a:pt x="1749133" y="794089"/>
                      <a:pt x="1753071" y="790972"/>
                    </a:cubicBezTo>
                    <a:cubicBezTo>
                      <a:pt x="1756863" y="787982"/>
                      <a:pt x="1760637" y="784974"/>
                      <a:pt x="1764393" y="781947"/>
                    </a:cubicBezTo>
                    <a:cubicBezTo>
                      <a:pt x="1768312" y="778775"/>
                      <a:pt x="1774037" y="779395"/>
                      <a:pt x="1777209" y="783296"/>
                    </a:cubicBezTo>
                    <a:cubicBezTo>
                      <a:pt x="1780382" y="787216"/>
                      <a:pt x="1779762" y="792941"/>
                      <a:pt x="1775860" y="796113"/>
                    </a:cubicBezTo>
                    <a:cubicBezTo>
                      <a:pt x="1772050" y="799194"/>
                      <a:pt x="1768221" y="802257"/>
                      <a:pt x="1764356" y="805283"/>
                    </a:cubicBezTo>
                    <a:cubicBezTo>
                      <a:pt x="1762679" y="806596"/>
                      <a:pt x="1760692" y="807234"/>
                      <a:pt x="1758723" y="807234"/>
                    </a:cubicBezTo>
                    <a:close/>
                    <a:moveTo>
                      <a:pt x="420581" y="807052"/>
                    </a:moveTo>
                    <a:cubicBezTo>
                      <a:pt x="418612" y="807052"/>
                      <a:pt x="416625" y="806414"/>
                      <a:pt x="414948" y="805101"/>
                    </a:cubicBezTo>
                    <a:cubicBezTo>
                      <a:pt x="411082" y="802057"/>
                      <a:pt x="407254" y="798993"/>
                      <a:pt x="403425" y="795912"/>
                    </a:cubicBezTo>
                    <a:cubicBezTo>
                      <a:pt x="399505" y="792740"/>
                      <a:pt x="398904" y="786997"/>
                      <a:pt x="402076" y="783096"/>
                    </a:cubicBezTo>
                    <a:cubicBezTo>
                      <a:pt x="405248" y="779176"/>
                      <a:pt x="410991" y="778574"/>
                      <a:pt x="414893" y="781746"/>
                    </a:cubicBezTo>
                    <a:cubicBezTo>
                      <a:pt x="418649" y="784791"/>
                      <a:pt x="422423" y="787799"/>
                      <a:pt x="426233" y="790789"/>
                    </a:cubicBezTo>
                    <a:cubicBezTo>
                      <a:pt x="430189" y="793907"/>
                      <a:pt x="430864" y="799632"/>
                      <a:pt x="427746" y="803588"/>
                    </a:cubicBezTo>
                    <a:cubicBezTo>
                      <a:pt x="425941" y="805867"/>
                      <a:pt x="423279" y="807070"/>
                      <a:pt x="420581" y="807070"/>
                    </a:cubicBezTo>
                    <a:close/>
                    <a:moveTo>
                      <a:pt x="1811831" y="762658"/>
                    </a:moveTo>
                    <a:cubicBezTo>
                      <a:pt x="1809333" y="762658"/>
                      <a:pt x="1806836" y="761637"/>
                      <a:pt x="1805031" y="759632"/>
                    </a:cubicBezTo>
                    <a:cubicBezTo>
                      <a:pt x="1801676" y="755876"/>
                      <a:pt x="1801986" y="750115"/>
                      <a:pt x="1805742" y="746760"/>
                    </a:cubicBezTo>
                    <a:cubicBezTo>
                      <a:pt x="1809333" y="743533"/>
                      <a:pt x="1812907" y="740288"/>
                      <a:pt x="1816462" y="737024"/>
                    </a:cubicBezTo>
                    <a:cubicBezTo>
                      <a:pt x="1820163" y="733615"/>
                      <a:pt x="1825942" y="733852"/>
                      <a:pt x="1829333" y="737553"/>
                    </a:cubicBezTo>
                    <a:cubicBezTo>
                      <a:pt x="1832743" y="741254"/>
                      <a:pt x="1832506" y="747034"/>
                      <a:pt x="1828805" y="750443"/>
                    </a:cubicBezTo>
                    <a:cubicBezTo>
                      <a:pt x="1825195" y="753761"/>
                      <a:pt x="1821567" y="757061"/>
                      <a:pt x="1817902" y="760343"/>
                    </a:cubicBezTo>
                    <a:cubicBezTo>
                      <a:pt x="1816170" y="761911"/>
                      <a:pt x="1813982" y="762676"/>
                      <a:pt x="1811813" y="762676"/>
                    </a:cubicBezTo>
                    <a:close/>
                    <a:moveTo>
                      <a:pt x="367454" y="762385"/>
                    </a:moveTo>
                    <a:cubicBezTo>
                      <a:pt x="365285" y="762385"/>
                      <a:pt x="363115" y="761619"/>
                      <a:pt x="361365" y="760051"/>
                    </a:cubicBezTo>
                    <a:cubicBezTo>
                      <a:pt x="357700" y="756769"/>
                      <a:pt x="354072" y="753469"/>
                      <a:pt x="350463" y="750133"/>
                    </a:cubicBezTo>
                    <a:cubicBezTo>
                      <a:pt x="346762" y="746724"/>
                      <a:pt x="346525" y="740963"/>
                      <a:pt x="349934" y="737243"/>
                    </a:cubicBezTo>
                    <a:cubicBezTo>
                      <a:pt x="353343" y="733542"/>
                      <a:pt x="359104" y="733305"/>
                      <a:pt x="362824" y="736715"/>
                    </a:cubicBezTo>
                    <a:cubicBezTo>
                      <a:pt x="366379" y="739978"/>
                      <a:pt x="369952" y="743242"/>
                      <a:pt x="373544" y="746469"/>
                    </a:cubicBezTo>
                    <a:cubicBezTo>
                      <a:pt x="377299" y="749823"/>
                      <a:pt x="377609" y="755584"/>
                      <a:pt x="374255" y="759340"/>
                    </a:cubicBezTo>
                    <a:cubicBezTo>
                      <a:pt x="372450" y="761345"/>
                      <a:pt x="369970" y="762367"/>
                      <a:pt x="367473" y="762367"/>
                    </a:cubicBezTo>
                    <a:close/>
                    <a:moveTo>
                      <a:pt x="1861986" y="714727"/>
                    </a:moveTo>
                    <a:cubicBezTo>
                      <a:pt x="1859671" y="714727"/>
                      <a:pt x="1857374" y="713852"/>
                      <a:pt x="1855605" y="712120"/>
                    </a:cubicBezTo>
                    <a:cubicBezTo>
                      <a:pt x="1852014" y="708583"/>
                      <a:pt x="1851959" y="702822"/>
                      <a:pt x="1855496" y="699230"/>
                    </a:cubicBezTo>
                    <a:cubicBezTo>
                      <a:pt x="1858887" y="695785"/>
                      <a:pt x="1862241" y="692321"/>
                      <a:pt x="1865578" y="688820"/>
                    </a:cubicBezTo>
                    <a:cubicBezTo>
                      <a:pt x="1869060" y="685192"/>
                      <a:pt x="1874821" y="685046"/>
                      <a:pt x="1878468" y="688529"/>
                    </a:cubicBezTo>
                    <a:cubicBezTo>
                      <a:pt x="1882114" y="692011"/>
                      <a:pt x="1882241" y="697772"/>
                      <a:pt x="1878759" y="701418"/>
                    </a:cubicBezTo>
                    <a:cubicBezTo>
                      <a:pt x="1875368" y="704974"/>
                      <a:pt x="1871941" y="708492"/>
                      <a:pt x="1868513" y="711993"/>
                    </a:cubicBezTo>
                    <a:cubicBezTo>
                      <a:pt x="1866726" y="713816"/>
                      <a:pt x="1864374" y="714727"/>
                      <a:pt x="1862004" y="714727"/>
                    </a:cubicBezTo>
                    <a:close/>
                    <a:moveTo>
                      <a:pt x="317281" y="714454"/>
                    </a:moveTo>
                    <a:cubicBezTo>
                      <a:pt x="314911" y="714454"/>
                      <a:pt x="312559" y="713542"/>
                      <a:pt x="310772" y="711719"/>
                    </a:cubicBezTo>
                    <a:cubicBezTo>
                      <a:pt x="307327" y="708218"/>
                      <a:pt x="303917" y="704682"/>
                      <a:pt x="300526" y="701145"/>
                    </a:cubicBezTo>
                    <a:cubicBezTo>
                      <a:pt x="297044" y="697499"/>
                      <a:pt x="297172" y="691738"/>
                      <a:pt x="300818" y="688255"/>
                    </a:cubicBezTo>
                    <a:cubicBezTo>
                      <a:pt x="304464" y="684773"/>
                      <a:pt x="310226" y="684901"/>
                      <a:pt x="313708" y="688547"/>
                    </a:cubicBezTo>
                    <a:cubicBezTo>
                      <a:pt x="317044" y="692029"/>
                      <a:pt x="320399" y="695511"/>
                      <a:pt x="323790" y="698957"/>
                    </a:cubicBezTo>
                    <a:cubicBezTo>
                      <a:pt x="327308" y="702549"/>
                      <a:pt x="327272" y="708328"/>
                      <a:pt x="323680" y="711847"/>
                    </a:cubicBezTo>
                    <a:cubicBezTo>
                      <a:pt x="321912" y="713597"/>
                      <a:pt x="319596" y="714454"/>
                      <a:pt x="317299" y="714454"/>
                    </a:cubicBezTo>
                    <a:close/>
                    <a:moveTo>
                      <a:pt x="1909023" y="663715"/>
                    </a:moveTo>
                    <a:cubicBezTo>
                      <a:pt x="1906909" y="663715"/>
                      <a:pt x="1904794" y="662986"/>
                      <a:pt x="1903062" y="661491"/>
                    </a:cubicBezTo>
                    <a:cubicBezTo>
                      <a:pt x="1899251" y="658191"/>
                      <a:pt x="1898832" y="652448"/>
                      <a:pt x="1902132" y="648638"/>
                    </a:cubicBezTo>
                    <a:cubicBezTo>
                      <a:pt x="1905286" y="644992"/>
                      <a:pt x="1908422" y="641309"/>
                      <a:pt x="1911539" y="637608"/>
                    </a:cubicBezTo>
                    <a:cubicBezTo>
                      <a:pt x="1914785" y="633761"/>
                      <a:pt x="1920528" y="633251"/>
                      <a:pt x="1924393" y="636496"/>
                    </a:cubicBezTo>
                    <a:cubicBezTo>
                      <a:pt x="1928240" y="639741"/>
                      <a:pt x="1928750" y="645484"/>
                      <a:pt x="1925505" y="649331"/>
                    </a:cubicBezTo>
                    <a:cubicBezTo>
                      <a:pt x="1922351" y="653086"/>
                      <a:pt x="1919160" y="656824"/>
                      <a:pt x="1915952" y="660543"/>
                    </a:cubicBezTo>
                    <a:cubicBezTo>
                      <a:pt x="1914147" y="662621"/>
                      <a:pt x="1911612" y="663697"/>
                      <a:pt x="1909042" y="663697"/>
                    </a:cubicBezTo>
                    <a:close/>
                    <a:moveTo>
                      <a:pt x="270298" y="663424"/>
                    </a:moveTo>
                    <a:cubicBezTo>
                      <a:pt x="267746" y="663424"/>
                      <a:pt x="265194" y="662348"/>
                      <a:pt x="263389" y="660270"/>
                    </a:cubicBezTo>
                    <a:cubicBezTo>
                      <a:pt x="260180" y="656551"/>
                      <a:pt x="257008" y="652813"/>
                      <a:pt x="253835" y="649057"/>
                    </a:cubicBezTo>
                    <a:cubicBezTo>
                      <a:pt x="250590" y="645211"/>
                      <a:pt x="251101" y="639449"/>
                      <a:pt x="254947" y="636222"/>
                    </a:cubicBezTo>
                    <a:cubicBezTo>
                      <a:pt x="258794" y="632977"/>
                      <a:pt x="264555" y="633487"/>
                      <a:pt x="267782" y="637334"/>
                    </a:cubicBezTo>
                    <a:cubicBezTo>
                      <a:pt x="270882" y="641035"/>
                      <a:pt x="274018" y="644700"/>
                      <a:pt x="277172" y="648346"/>
                    </a:cubicBezTo>
                    <a:cubicBezTo>
                      <a:pt x="280472" y="652156"/>
                      <a:pt x="280034" y="657918"/>
                      <a:pt x="276224" y="661200"/>
                    </a:cubicBezTo>
                    <a:cubicBezTo>
                      <a:pt x="274510" y="662694"/>
                      <a:pt x="272377" y="663424"/>
                      <a:pt x="270262" y="663424"/>
                    </a:cubicBezTo>
                    <a:close/>
                    <a:moveTo>
                      <a:pt x="1952706" y="609768"/>
                    </a:moveTo>
                    <a:cubicBezTo>
                      <a:pt x="1950792" y="609768"/>
                      <a:pt x="1948860" y="609167"/>
                      <a:pt x="1947200" y="607909"/>
                    </a:cubicBezTo>
                    <a:cubicBezTo>
                      <a:pt x="1943190" y="604864"/>
                      <a:pt x="1942406" y="599139"/>
                      <a:pt x="1945450" y="595129"/>
                    </a:cubicBezTo>
                    <a:cubicBezTo>
                      <a:pt x="1948367" y="591281"/>
                      <a:pt x="1951266" y="587416"/>
                      <a:pt x="1954129" y="583515"/>
                    </a:cubicBezTo>
                    <a:cubicBezTo>
                      <a:pt x="1957118" y="579467"/>
                      <a:pt x="1962825" y="578592"/>
                      <a:pt x="1966872" y="581582"/>
                    </a:cubicBezTo>
                    <a:cubicBezTo>
                      <a:pt x="1970920" y="584572"/>
                      <a:pt x="1971795" y="590279"/>
                      <a:pt x="1968805" y="594326"/>
                    </a:cubicBezTo>
                    <a:cubicBezTo>
                      <a:pt x="1965888" y="598283"/>
                      <a:pt x="1962934" y="602220"/>
                      <a:pt x="1959981" y="606140"/>
                    </a:cubicBezTo>
                    <a:cubicBezTo>
                      <a:pt x="1958194" y="608510"/>
                      <a:pt x="1955459" y="609750"/>
                      <a:pt x="1952706" y="609750"/>
                    </a:cubicBezTo>
                    <a:close/>
                    <a:moveTo>
                      <a:pt x="226670" y="609531"/>
                    </a:moveTo>
                    <a:cubicBezTo>
                      <a:pt x="223917" y="609531"/>
                      <a:pt x="221201" y="608292"/>
                      <a:pt x="219396" y="605921"/>
                    </a:cubicBezTo>
                    <a:cubicBezTo>
                      <a:pt x="216442" y="602020"/>
                      <a:pt x="213489" y="598082"/>
                      <a:pt x="210590" y="594144"/>
                    </a:cubicBezTo>
                    <a:cubicBezTo>
                      <a:pt x="207600" y="590097"/>
                      <a:pt x="208457" y="584390"/>
                      <a:pt x="212523" y="581400"/>
                    </a:cubicBezTo>
                    <a:cubicBezTo>
                      <a:pt x="216570" y="578410"/>
                      <a:pt x="222276" y="579267"/>
                      <a:pt x="225266" y="583332"/>
                    </a:cubicBezTo>
                    <a:cubicBezTo>
                      <a:pt x="228129" y="587216"/>
                      <a:pt x="231009" y="591081"/>
                      <a:pt x="233926" y="594928"/>
                    </a:cubicBezTo>
                    <a:cubicBezTo>
                      <a:pt x="236971" y="598939"/>
                      <a:pt x="236187" y="604664"/>
                      <a:pt x="232176" y="607708"/>
                    </a:cubicBezTo>
                    <a:cubicBezTo>
                      <a:pt x="230535" y="608948"/>
                      <a:pt x="228603" y="609568"/>
                      <a:pt x="226670" y="609568"/>
                    </a:cubicBezTo>
                    <a:close/>
                    <a:moveTo>
                      <a:pt x="1992871" y="553141"/>
                    </a:moveTo>
                    <a:cubicBezTo>
                      <a:pt x="1991138" y="553141"/>
                      <a:pt x="1989388" y="552649"/>
                      <a:pt x="1987839" y="551628"/>
                    </a:cubicBezTo>
                    <a:cubicBezTo>
                      <a:pt x="1983645" y="548857"/>
                      <a:pt x="1982497" y="543187"/>
                      <a:pt x="1985268" y="538994"/>
                    </a:cubicBezTo>
                    <a:cubicBezTo>
                      <a:pt x="1987930" y="534964"/>
                      <a:pt x="1990573" y="530917"/>
                      <a:pt x="1993199" y="526851"/>
                    </a:cubicBezTo>
                    <a:cubicBezTo>
                      <a:pt x="1995915" y="522622"/>
                      <a:pt x="2001567" y="521400"/>
                      <a:pt x="2005797" y="524116"/>
                    </a:cubicBezTo>
                    <a:cubicBezTo>
                      <a:pt x="2010026" y="526833"/>
                      <a:pt x="2011248" y="532485"/>
                      <a:pt x="2008531" y="536715"/>
                    </a:cubicBezTo>
                    <a:cubicBezTo>
                      <a:pt x="2005869" y="540853"/>
                      <a:pt x="2003190" y="544974"/>
                      <a:pt x="2000473" y="549076"/>
                    </a:cubicBezTo>
                    <a:cubicBezTo>
                      <a:pt x="1998723" y="551719"/>
                      <a:pt x="1995824" y="553159"/>
                      <a:pt x="1992871" y="553159"/>
                    </a:cubicBezTo>
                    <a:close/>
                    <a:moveTo>
                      <a:pt x="186561" y="552977"/>
                    </a:moveTo>
                    <a:cubicBezTo>
                      <a:pt x="183607" y="552977"/>
                      <a:pt x="180709" y="551537"/>
                      <a:pt x="178958" y="548893"/>
                    </a:cubicBezTo>
                    <a:cubicBezTo>
                      <a:pt x="176260" y="544809"/>
                      <a:pt x="173580" y="540707"/>
                      <a:pt x="170918" y="536587"/>
                    </a:cubicBezTo>
                    <a:cubicBezTo>
                      <a:pt x="168202" y="532357"/>
                      <a:pt x="169423" y="526705"/>
                      <a:pt x="173653" y="523989"/>
                    </a:cubicBezTo>
                    <a:cubicBezTo>
                      <a:pt x="177883" y="521254"/>
                      <a:pt x="183534" y="522494"/>
                      <a:pt x="186251" y="526724"/>
                    </a:cubicBezTo>
                    <a:cubicBezTo>
                      <a:pt x="188858" y="530771"/>
                      <a:pt x="191502" y="534818"/>
                      <a:pt x="194145" y="538829"/>
                    </a:cubicBezTo>
                    <a:cubicBezTo>
                      <a:pt x="196916" y="543023"/>
                      <a:pt x="195768" y="548692"/>
                      <a:pt x="191574" y="551464"/>
                    </a:cubicBezTo>
                    <a:cubicBezTo>
                      <a:pt x="190025" y="552485"/>
                      <a:pt x="188275" y="552977"/>
                      <a:pt x="186561" y="552977"/>
                    </a:cubicBezTo>
                    <a:close/>
                    <a:moveTo>
                      <a:pt x="2029352" y="494034"/>
                    </a:moveTo>
                    <a:cubicBezTo>
                      <a:pt x="2027820" y="494034"/>
                      <a:pt x="2026252" y="493651"/>
                      <a:pt x="2024830" y="492831"/>
                    </a:cubicBezTo>
                    <a:cubicBezTo>
                      <a:pt x="2020455" y="490333"/>
                      <a:pt x="2018960" y="484755"/>
                      <a:pt x="2021458" y="480379"/>
                    </a:cubicBezTo>
                    <a:cubicBezTo>
                      <a:pt x="2023864" y="476186"/>
                      <a:pt x="2026234" y="471974"/>
                      <a:pt x="2028604" y="467744"/>
                    </a:cubicBezTo>
                    <a:cubicBezTo>
                      <a:pt x="2031047" y="463351"/>
                      <a:pt x="2036608" y="461764"/>
                      <a:pt x="2041002" y="464208"/>
                    </a:cubicBezTo>
                    <a:cubicBezTo>
                      <a:pt x="2045396" y="466650"/>
                      <a:pt x="2046982" y="472211"/>
                      <a:pt x="2044539" y="476605"/>
                    </a:cubicBezTo>
                    <a:cubicBezTo>
                      <a:pt x="2042150" y="480908"/>
                      <a:pt x="2039726" y="485192"/>
                      <a:pt x="2037283" y="489458"/>
                    </a:cubicBezTo>
                    <a:cubicBezTo>
                      <a:pt x="2035605" y="492394"/>
                      <a:pt x="2032524" y="494034"/>
                      <a:pt x="2029370" y="494034"/>
                    </a:cubicBezTo>
                    <a:close/>
                    <a:moveTo>
                      <a:pt x="150189" y="494016"/>
                    </a:moveTo>
                    <a:cubicBezTo>
                      <a:pt x="147035" y="494016"/>
                      <a:pt x="143954" y="492375"/>
                      <a:pt x="142276" y="489440"/>
                    </a:cubicBezTo>
                    <a:cubicBezTo>
                      <a:pt x="139833" y="485192"/>
                      <a:pt x="137427" y="480926"/>
                      <a:pt x="135057" y="476642"/>
                    </a:cubicBezTo>
                    <a:cubicBezTo>
                      <a:pt x="132614" y="472248"/>
                      <a:pt x="134200" y="466687"/>
                      <a:pt x="138594" y="464244"/>
                    </a:cubicBezTo>
                    <a:cubicBezTo>
                      <a:pt x="142987" y="461801"/>
                      <a:pt x="148548" y="463387"/>
                      <a:pt x="150991" y="467781"/>
                    </a:cubicBezTo>
                    <a:cubicBezTo>
                      <a:pt x="153325" y="471993"/>
                      <a:pt x="155695" y="476186"/>
                      <a:pt x="158101" y="480361"/>
                    </a:cubicBezTo>
                    <a:cubicBezTo>
                      <a:pt x="160599" y="484736"/>
                      <a:pt x="159104" y="490297"/>
                      <a:pt x="154729" y="492795"/>
                    </a:cubicBezTo>
                    <a:cubicBezTo>
                      <a:pt x="153306" y="493615"/>
                      <a:pt x="151739" y="493998"/>
                      <a:pt x="150207" y="493998"/>
                    </a:cubicBezTo>
                    <a:close/>
                    <a:moveTo>
                      <a:pt x="117664" y="432849"/>
                    </a:moveTo>
                    <a:cubicBezTo>
                      <a:pt x="114291" y="432849"/>
                      <a:pt x="111064" y="430972"/>
                      <a:pt x="109478" y="427745"/>
                    </a:cubicBezTo>
                    <a:cubicBezTo>
                      <a:pt x="107326" y="423350"/>
                      <a:pt x="105193" y="418939"/>
                      <a:pt x="103097" y="414527"/>
                    </a:cubicBezTo>
                    <a:cubicBezTo>
                      <a:pt x="100945" y="409987"/>
                      <a:pt x="102878" y="404536"/>
                      <a:pt x="107418" y="402384"/>
                    </a:cubicBezTo>
                    <a:cubicBezTo>
                      <a:pt x="111976" y="400215"/>
                      <a:pt x="117409" y="402166"/>
                      <a:pt x="119560" y="406705"/>
                    </a:cubicBezTo>
                    <a:cubicBezTo>
                      <a:pt x="121620" y="411062"/>
                      <a:pt x="123717" y="415383"/>
                      <a:pt x="125832" y="419704"/>
                    </a:cubicBezTo>
                    <a:cubicBezTo>
                      <a:pt x="128056" y="424226"/>
                      <a:pt x="126196" y="429677"/>
                      <a:pt x="121675" y="431901"/>
                    </a:cubicBezTo>
                    <a:cubicBezTo>
                      <a:pt x="120380" y="432539"/>
                      <a:pt x="119013" y="432831"/>
                      <a:pt x="117664" y="432831"/>
                    </a:cubicBezTo>
                    <a:close/>
                    <a:moveTo>
                      <a:pt x="2061968" y="432685"/>
                    </a:moveTo>
                    <a:cubicBezTo>
                      <a:pt x="2060619" y="432685"/>
                      <a:pt x="2059252" y="432394"/>
                      <a:pt x="2057957" y="431755"/>
                    </a:cubicBezTo>
                    <a:cubicBezTo>
                      <a:pt x="2053436" y="429531"/>
                      <a:pt x="2051576" y="424080"/>
                      <a:pt x="2053800" y="419559"/>
                    </a:cubicBezTo>
                    <a:cubicBezTo>
                      <a:pt x="2055933" y="415219"/>
                      <a:pt x="2058030" y="410862"/>
                      <a:pt x="2060108" y="406486"/>
                    </a:cubicBezTo>
                    <a:cubicBezTo>
                      <a:pt x="2062260" y="401928"/>
                      <a:pt x="2067693" y="399996"/>
                      <a:pt x="2072251" y="402147"/>
                    </a:cubicBezTo>
                    <a:cubicBezTo>
                      <a:pt x="2076809" y="404299"/>
                      <a:pt x="2078741" y="409731"/>
                      <a:pt x="2076590" y="414289"/>
                    </a:cubicBezTo>
                    <a:cubicBezTo>
                      <a:pt x="2074475" y="418738"/>
                      <a:pt x="2072342" y="423168"/>
                      <a:pt x="2070172" y="427599"/>
                    </a:cubicBezTo>
                    <a:cubicBezTo>
                      <a:pt x="2068586" y="430826"/>
                      <a:pt x="2065341" y="432703"/>
                      <a:pt x="2061986" y="432703"/>
                    </a:cubicBezTo>
                    <a:close/>
                    <a:moveTo>
                      <a:pt x="89150" y="369768"/>
                    </a:moveTo>
                    <a:cubicBezTo>
                      <a:pt x="85576" y="369768"/>
                      <a:pt x="82185" y="367653"/>
                      <a:pt x="80727" y="364135"/>
                    </a:cubicBezTo>
                    <a:cubicBezTo>
                      <a:pt x="78867" y="359613"/>
                      <a:pt x="77026" y="355092"/>
                      <a:pt x="75202" y="350534"/>
                    </a:cubicBezTo>
                    <a:cubicBezTo>
                      <a:pt x="73343" y="345848"/>
                      <a:pt x="75622" y="340561"/>
                      <a:pt x="80307" y="338683"/>
                    </a:cubicBezTo>
                    <a:cubicBezTo>
                      <a:pt x="84975" y="336824"/>
                      <a:pt x="90280" y="339103"/>
                      <a:pt x="92158" y="343788"/>
                    </a:cubicBezTo>
                    <a:cubicBezTo>
                      <a:pt x="93945" y="348255"/>
                      <a:pt x="95749" y="352722"/>
                      <a:pt x="97591" y="357152"/>
                    </a:cubicBezTo>
                    <a:cubicBezTo>
                      <a:pt x="99523" y="361801"/>
                      <a:pt x="97299" y="367143"/>
                      <a:pt x="92650" y="369057"/>
                    </a:cubicBezTo>
                    <a:cubicBezTo>
                      <a:pt x="91520" y="369531"/>
                      <a:pt x="90335" y="369750"/>
                      <a:pt x="89168" y="369750"/>
                    </a:cubicBezTo>
                    <a:close/>
                    <a:moveTo>
                      <a:pt x="2090592" y="369349"/>
                    </a:moveTo>
                    <a:cubicBezTo>
                      <a:pt x="2089425" y="369349"/>
                      <a:pt x="2088258" y="369130"/>
                      <a:pt x="2087109" y="368656"/>
                    </a:cubicBezTo>
                    <a:cubicBezTo>
                      <a:pt x="2082460" y="366742"/>
                      <a:pt x="2080236" y="361400"/>
                      <a:pt x="2082169" y="356751"/>
                    </a:cubicBezTo>
                    <a:cubicBezTo>
                      <a:pt x="2084010" y="352284"/>
                      <a:pt x="2085833" y="347781"/>
                      <a:pt x="2087620" y="343278"/>
                    </a:cubicBezTo>
                    <a:cubicBezTo>
                      <a:pt x="2089480" y="338592"/>
                      <a:pt x="2094785" y="336313"/>
                      <a:pt x="2099452" y="338173"/>
                    </a:cubicBezTo>
                    <a:cubicBezTo>
                      <a:pt x="2104138" y="340032"/>
                      <a:pt x="2106417" y="345338"/>
                      <a:pt x="2104557" y="350005"/>
                    </a:cubicBezTo>
                    <a:cubicBezTo>
                      <a:pt x="2102734" y="354581"/>
                      <a:pt x="2100893" y="359157"/>
                      <a:pt x="2098996" y="363697"/>
                    </a:cubicBezTo>
                    <a:cubicBezTo>
                      <a:pt x="2097538" y="367216"/>
                      <a:pt x="2094147" y="369331"/>
                      <a:pt x="2090573" y="369331"/>
                    </a:cubicBezTo>
                    <a:close/>
                    <a:moveTo>
                      <a:pt x="64719" y="304900"/>
                    </a:moveTo>
                    <a:cubicBezTo>
                      <a:pt x="60927" y="304900"/>
                      <a:pt x="57372" y="302512"/>
                      <a:pt x="56096" y="298720"/>
                    </a:cubicBezTo>
                    <a:cubicBezTo>
                      <a:pt x="54510" y="294071"/>
                      <a:pt x="52960" y="289422"/>
                      <a:pt x="51447" y="284736"/>
                    </a:cubicBezTo>
                    <a:cubicBezTo>
                      <a:pt x="49897" y="279941"/>
                      <a:pt x="52504" y="274800"/>
                      <a:pt x="57299" y="273250"/>
                    </a:cubicBezTo>
                    <a:cubicBezTo>
                      <a:pt x="62076" y="271682"/>
                      <a:pt x="67235" y="274308"/>
                      <a:pt x="68785" y="279103"/>
                    </a:cubicBezTo>
                    <a:cubicBezTo>
                      <a:pt x="70280" y="283697"/>
                      <a:pt x="71811" y="288291"/>
                      <a:pt x="73361" y="292849"/>
                    </a:cubicBezTo>
                    <a:cubicBezTo>
                      <a:pt x="74984" y="297608"/>
                      <a:pt x="72431" y="302785"/>
                      <a:pt x="67673" y="304408"/>
                    </a:cubicBezTo>
                    <a:cubicBezTo>
                      <a:pt x="66707" y="304736"/>
                      <a:pt x="65704" y="304900"/>
                      <a:pt x="64738" y="304900"/>
                    </a:cubicBezTo>
                    <a:close/>
                    <a:moveTo>
                      <a:pt x="2115058" y="304244"/>
                    </a:moveTo>
                    <a:cubicBezTo>
                      <a:pt x="2114092" y="304244"/>
                      <a:pt x="2113108" y="304080"/>
                      <a:pt x="2112123" y="303752"/>
                    </a:cubicBezTo>
                    <a:cubicBezTo>
                      <a:pt x="2107346" y="302129"/>
                      <a:pt x="2104794" y="296951"/>
                      <a:pt x="2106417" y="292193"/>
                    </a:cubicBezTo>
                    <a:cubicBezTo>
                      <a:pt x="2107966" y="287599"/>
                      <a:pt x="2109498" y="283004"/>
                      <a:pt x="2110993" y="278392"/>
                    </a:cubicBezTo>
                    <a:cubicBezTo>
                      <a:pt x="2112542" y="273597"/>
                      <a:pt x="2117684" y="270989"/>
                      <a:pt x="2122479" y="272539"/>
                    </a:cubicBezTo>
                    <a:cubicBezTo>
                      <a:pt x="2127274" y="274089"/>
                      <a:pt x="2129899" y="279230"/>
                      <a:pt x="2128331" y="284025"/>
                    </a:cubicBezTo>
                    <a:cubicBezTo>
                      <a:pt x="2126818" y="288711"/>
                      <a:pt x="2125250" y="293396"/>
                      <a:pt x="2123664" y="298063"/>
                    </a:cubicBezTo>
                    <a:cubicBezTo>
                      <a:pt x="2122369" y="301856"/>
                      <a:pt x="2118832" y="304244"/>
                      <a:pt x="2115040" y="304244"/>
                    </a:cubicBezTo>
                    <a:close/>
                    <a:moveTo>
                      <a:pt x="44501" y="238537"/>
                    </a:moveTo>
                    <a:cubicBezTo>
                      <a:pt x="40471" y="238537"/>
                      <a:pt x="36807" y="235857"/>
                      <a:pt x="35713" y="231792"/>
                    </a:cubicBezTo>
                    <a:cubicBezTo>
                      <a:pt x="34437" y="227051"/>
                      <a:pt x="33197" y="222311"/>
                      <a:pt x="31975" y="217535"/>
                    </a:cubicBezTo>
                    <a:cubicBezTo>
                      <a:pt x="30736" y="212648"/>
                      <a:pt x="33671" y="207689"/>
                      <a:pt x="38557" y="206450"/>
                    </a:cubicBezTo>
                    <a:cubicBezTo>
                      <a:pt x="43443" y="205210"/>
                      <a:pt x="48402" y="208145"/>
                      <a:pt x="49642" y="213031"/>
                    </a:cubicBezTo>
                    <a:cubicBezTo>
                      <a:pt x="50827" y="217717"/>
                      <a:pt x="52067" y="222384"/>
                      <a:pt x="53325" y="227051"/>
                    </a:cubicBezTo>
                    <a:cubicBezTo>
                      <a:pt x="54637" y="231919"/>
                      <a:pt x="51757" y="236915"/>
                      <a:pt x="46889" y="238227"/>
                    </a:cubicBezTo>
                    <a:cubicBezTo>
                      <a:pt x="46087" y="238446"/>
                      <a:pt x="45303" y="238537"/>
                      <a:pt x="44519" y="238537"/>
                    </a:cubicBezTo>
                    <a:close/>
                    <a:moveTo>
                      <a:pt x="2135241" y="237808"/>
                    </a:moveTo>
                    <a:cubicBezTo>
                      <a:pt x="2134457" y="237808"/>
                      <a:pt x="2133655" y="237699"/>
                      <a:pt x="2132871" y="237498"/>
                    </a:cubicBezTo>
                    <a:cubicBezTo>
                      <a:pt x="2128003" y="236185"/>
                      <a:pt x="2125122" y="231190"/>
                      <a:pt x="2126435" y="226322"/>
                    </a:cubicBezTo>
                    <a:cubicBezTo>
                      <a:pt x="2127693" y="221655"/>
                      <a:pt x="2128915" y="216988"/>
                      <a:pt x="2130099" y="212302"/>
                    </a:cubicBezTo>
                    <a:cubicBezTo>
                      <a:pt x="2131339" y="207416"/>
                      <a:pt x="2136298" y="204462"/>
                      <a:pt x="2141184" y="205721"/>
                    </a:cubicBezTo>
                    <a:cubicBezTo>
                      <a:pt x="2146070" y="206960"/>
                      <a:pt x="2149006" y="211919"/>
                      <a:pt x="2147766" y="216805"/>
                    </a:cubicBezTo>
                    <a:cubicBezTo>
                      <a:pt x="2146563" y="221564"/>
                      <a:pt x="2145305" y="226322"/>
                      <a:pt x="2144047" y="231062"/>
                    </a:cubicBezTo>
                    <a:cubicBezTo>
                      <a:pt x="2142953" y="235128"/>
                      <a:pt x="2139270" y="237808"/>
                      <a:pt x="2135241" y="237808"/>
                    </a:cubicBezTo>
                    <a:close/>
                    <a:moveTo>
                      <a:pt x="28621" y="170989"/>
                    </a:moveTo>
                    <a:cubicBezTo>
                      <a:pt x="24373" y="170989"/>
                      <a:pt x="20563" y="167999"/>
                      <a:pt x="19687" y="163678"/>
                    </a:cubicBezTo>
                    <a:cubicBezTo>
                      <a:pt x="18721" y="158865"/>
                      <a:pt x="17773" y="154052"/>
                      <a:pt x="16880" y="149221"/>
                    </a:cubicBezTo>
                    <a:cubicBezTo>
                      <a:pt x="15950" y="144280"/>
                      <a:pt x="19213" y="139503"/>
                      <a:pt x="24154" y="138574"/>
                    </a:cubicBezTo>
                    <a:cubicBezTo>
                      <a:pt x="29113" y="137644"/>
                      <a:pt x="33872" y="140907"/>
                      <a:pt x="34783" y="145848"/>
                    </a:cubicBezTo>
                    <a:cubicBezTo>
                      <a:pt x="35676" y="150607"/>
                      <a:pt x="36588" y="155347"/>
                      <a:pt x="37554" y="160069"/>
                    </a:cubicBezTo>
                    <a:cubicBezTo>
                      <a:pt x="38539" y="165009"/>
                      <a:pt x="35348" y="169804"/>
                      <a:pt x="30426" y="170807"/>
                    </a:cubicBezTo>
                    <a:cubicBezTo>
                      <a:pt x="29824" y="170935"/>
                      <a:pt x="29204" y="170989"/>
                      <a:pt x="28621" y="170989"/>
                    </a:cubicBezTo>
                    <a:close/>
                    <a:moveTo>
                      <a:pt x="2151084" y="170260"/>
                    </a:moveTo>
                    <a:cubicBezTo>
                      <a:pt x="2150482" y="170260"/>
                      <a:pt x="2149881" y="170206"/>
                      <a:pt x="2149279" y="170078"/>
                    </a:cubicBezTo>
                    <a:cubicBezTo>
                      <a:pt x="2144338" y="169093"/>
                      <a:pt x="2141148" y="164280"/>
                      <a:pt x="2142132" y="159339"/>
                    </a:cubicBezTo>
                    <a:cubicBezTo>
                      <a:pt x="2143080" y="154617"/>
                      <a:pt x="2143992" y="149877"/>
                      <a:pt x="2144885" y="145119"/>
                    </a:cubicBezTo>
                    <a:cubicBezTo>
                      <a:pt x="2145815" y="140178"/>
                      <a:pt x="2150574" y="136896"/>
                      <a:pt x="2155514" y="137826"/>
                    </a:cubicBezTo>
                    <a:cubicBezTo>
                      <a:pt x="2160455" y="138756"/>
                      <a:pt x="2163719" y="143514"/>
                      <a:pt x="2162807" y="148455"/>
                    </a:cubicBezTo>
                    <a:cubicBezTo>
                      <a:pt x="2161914" y="153287"/>
                      <a:pt x="2160966" y="158118"/>
                      <a:pt x="2159999" y="162931"/>
                    </a:cubicBezTo>
                    <a:cubicBezTo>
                      <a:pt x="2159124" y="167270"/>
                      <a:pt x="2155332" y="170260"/>
                      <a:pt x="2151066" y="170260"/>
                    </a:cubicBezTo>
                    <a:close/>
                    <a:moveTo>
                      <a:pt x="17117" y="102566"/>
                    </a:moveTo>
                    <a:cubicBezTo>
                      <a:pt x="12632" y="102566"/>
                      <a:pt x="8712" y="99248"/>
                      <a:pt x="8092" y="94672"/>
                    </a:cubicBezTo>
                    <a:cubicBezTo>
                      <a:pt x="7436" y="89804"/>
                      <a:pt x="6816" y="84936"/>
                      <a:pt x="6214" y="80050"/>
                    </a:cubicBezTo>
                    <a:cubicBezTo>
                      <a:pt x="5613" y="75055"/>
                      <a:pt x="9168" y="70515"/>
                      <a:pt x="14163" y="69895"/>
                    </a:cubicBezTo>
                    <a:cubicBezTo>
                      <a:pt x="19159" y="69276"/>
                      <a:pt x="23698" y="72849"/>
                      <a:pt x="24318" y="77844"/>
                    </a:cubicBezTo>
                    <a:cubicBezTo>
                      <a:pt x="24902" y="82639"/>
                      <a:pt x="25522" y="87434"/>
                      <a:pt x="26160" y="92211"/>
                    </a:cubicBezTo>
                    <a:cubicBezTo>
                      <a:pt x="26834" y="97206"/>
                      <a:pt x="23334" y="101782"/>
                      <a:pt x="18338" y="102457"/>
                    </a:cubicBezTo>
                    <a:cubicBezTo>
                      <a:pt x="17919" y="102512"/>
                      <a:pt x="17518" y="102548"/>
                      <a:pt x="17099" y="102548"/>
                    </a:cubicBezTo>
                    <a:close/>
                    <a:moveTo>
                      <a:pt x="2162533" y="101837"/>
                    </a:moveTo>
                    <a:cubicBezTo>
                      <a:pt x="2162132" y="101837"/>
                      <a:pt x="2161713" y="101819"/>
                      <a:pt x="2161312" y="101764"/>
                    </a:cubicBezTo>
                    <a:cubicBezTo>
                      <a:pt x="2156316" y="101090"/>
                      <a:pt x="2152816" y="96495"/>
                      <a:pt x="2153491" y="91518"/>
                    </a:cubicBezTo>
                    <a:cubicBezTo>
                      <a:pt x="2154129" y="86741"/>
                      <a:pt x="2154748" y="81946"/>
                      <a:pt x="2155332" y="77152"/>
                    </a:cubicBezTo>
                    <a:cubicBezTo>
                      <a:pt x="2155934" y="72156"/>
                      <a:pt x="2160473" y="68583"/>
                      <a:pt x="2165469" y="69203"/>
                    </a:cubicBezTo>
                    <a:cubicBezTo>
                      <a:pt x="2170464" y="69804"/>
                      <a:pt x="2174038" y="74344"/>
                      <a:pt x="2173418" y="79339"/>
                    </a:cubicBezTo>
                    <a:cubicBezTo>
                      <a:pt x="2172834" y="84225"/>
                      <a:pt x="2172214" y="89093"/>
                      <a:pt x="2171558" y="93961"/>
                    </a:cubicBezTo>
                    <a:cubicBezTo>
                      <a:pt x="2170938" y="98537"/>
                      <a:pt x="2167037" y="101855"/>
                      <a:pt x="2162533" y="101855"/>
                    </a:cubicBezTo>
                    <a:close/>
                    <a:moveTo>
                      <a:pt x="10025" y="33560"/>
                    </a:moveTo>
                    <a:cubicBezTo>
                      <a:pt x="5284" y="33560"/>
                      <a:pt x="1274" y="29895"/>
                      <a:pt x="945" y="25082"/>
                    </a:cubicBezTo>
                    <a:cubicBezTo>
                      <a:pt x="599" y="20196"/>
                      <a:pt x="289" y="15310"/>
                      <a:pt x="16" y="10424"/>
                    </a:cubicBezTo>
                    <a:cubicBezTo>
                      <a:pt x="-276" y="5392"/>
                      <a:pt x="3571" y="1090"/>
                      <a:pt x="8603" y="798"/>
                    </a:cubicBezTo>
                    <a:cubicBezTo>
                      <a:pt x="13635" y="506"/>
                      <a:pt x="17937" y="4353"/>
                      <a:pt x="18229" y="9385"/>
                    </a:cubicBezTo>
                    <a:cubicBezTo>
                      <a:pt x="18502" y="14198"/>
                      <a:pt x="18812" y="19011"/>
                      <a:pt x="19159" y="23806"/>
                    </a:cubicBezTo>
                    <a:cubicBezTo>
                      <a:pt x="19505" y="28820"/>
                      <a:pt x="15731" y="33195"/>
                      <a:pt x="10699" y="33542"/>
                    </a:cubicBezTo>
                    <a:cubicBezTo>
                      <a:pt x="10480" y="33542"/>
                      <a:pt x="10262" y="33560"/>
                      <a:pt x="10043" y="33560"/>
                    </a:cubicBezTo>
                    <a:close/>
                    <a:moveTo>
                      <a:pt x="2169571" y="32813"/>
                    </a:moveTo>
                    <a:cubicBezTo>
                      <a:pt x="2169352" y="32813"/>
                      <a:pt x="2169151" y="32813"/>
                      <a:pt x="2168933" y="32794"/>
                    </a:cubicBezTo>
                    <a:cubicBezTo>
                      <a:pt x="2163919" y="32448"/>
                      <a:pt x="2160127" y="28090"/>
                      <a:pt x="2160473" y="23058"/>
                    </a:cubicBezTo>
                    <a:cubicBezTo>
                      <a:pt x="2160801" y="18245"/>
                      <a:pt x="2161111" y="13432"/>
                      <a:pt x="2161385" y="8601"/>
                    </a:cubicBezTo>
                    <a:cubicBezTo>
                      <a:pt x="2161677" y="3569"/>
                      <a:pt x="2165979" y="-260"/>
                      <a:pt x="2170993" y="14"/>
                    </a:cubicBezTo>
                    <a:cubicBezTo>
                      <a:pt x="2176025" y="306"/>
                      <a:pt x="2179872" y="4608"/>
                      <a:pt x="2179580" y="9622"/>
                    </a:cubicBezTo>
                    <a:cubicBezTo>
                      <a:pt x="2179306" y="14526"/>
                      <a:pt x="2178997" y="19430"/>
                      <a:pt x="2178650" y="24317"/>
                    </a:cubicBezTo>
                    <a:cubicBezTo>
                      <a:pt x="2178322" y="29130"/>
                      <a:pt x="2174311" y="32794"/>
                      <a:pt x="2169571" y="32794"/>
                    </a:cubicBezTo>
                    <a:close/>
                  </a:path>
                </a:pathLst>
              </a:custGeom>
              <a:grpFill/>
              <a:ln w="1822" cap="flat">
                <a:solidFill>
                  <a:srgbClr val="007772"/>
                </a:solidFill>
                <a:prstDash val="solid"/>
                <a:miter/>
              </a:ln>
            </p:spPr>
            <p:txBody>
              <a:bodyPr/>
              <a:lstStyle/>
              <a:p>
                <a:endParaRPr lang="en-US"/>
              </a:p>
            </p:txBody>
          </p:sp>
          <p:sp>
            <p:nvSpPr>
              <p:cNvPr id="25" name="Freeform 24">
                <a:extLst>
                  <a:ext uri="{FF2B5EF4-FFF2-40B4-BE49-F238E27FC236}">
                    <a16:creationId xmlns:a16="http://schemas.microsoft.com/office/drawing/2014/main" id="{A31655CF-BC15-EF65-8754-2A6C5CB75DD5}"/>
                  </a:ext>
                </a:extLst>
              </p:cNvPr>
              <p:cNvSpPr/>
              <p:nvPr/>
            </p:nvSpPr>
            <p:spPr>
              <a:xfrm>
                <a:off x="1000491" y="3920880"/>
                <a:ext cx="18250" cy="25524"/>
              </a:xfrm>
              <a:custGeom>
                <a:avLst/>
                <a:gdLst>
                  <a:gd name="csX0" fmla="*/ 9134 w 18250"/>
                  <a:gd name="csY0" fmla="*/ 25524 h 25524"/>
                  <a:gd name="csX1" fmla="*/ 18 w 18250"/>
                  <a:gd name="csY1" fmla="*/ 16463 h 25524"/>
                  <a:gd name="csX2" fmla="*/ 0 w 18250"/>
                  <a:gd name="csY2" fmla="*/ 9116 h 25524"/>
                  <a:gd name="csX3" fmla="*/ 9116 w 18250"/>
                  <a:gd name="csY3" fmla="*/ 0 h 25524"/>
                  <a:gd name="csX4" fmla="*/ 18232 w 18250"/>
                  <a:gd name="csY4" fmla="*/ 9116 h 25524"/>
                  <a:gd name="csX5" fmla="*/ 18250 w 18250"/>
                  <a:gd name="csY5" fmla="*/ 16354 h 25524"/>
                  <a:gd name="csX6" fmla="*/ 9189 w 18250"/>
                  <a:gd name="csY6" fmla="*/ 25524 h 25524"/>
                  <a:gd name="csX7" fmla="*/ 9134 w 18250"/>
                  <a:gd name="csY7" fmla="*/ 25524 h 255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8250" h="25524">
                    <a:moveTo>
                      <a:pt x="9134" y="25524"/>
                    </a:moveTo>
                    <a:cubicBezTo>
                      <a:pt x="4120" y="25524"/>
                      <a:pt x="55" y="21477"/>
                      <a:pt x="18" y="16463"/>
                    </a:cubicBezTo>
                    <a:cubicBezTo>
                      <a:pt x="18" y="14020"/>
                      <a:pt x="0" y="11559"/>
                      <a:pt x="0" y="9116"/>
                    </a:cubicBezTo>
                    <a:cubicBezTo>
                      <a:pt x="0" y="4084"/>
                      <a:pt x="4084" y="0"/>
                      <a:pt x="9116" y="0"/>
                    </a:cubicBezTo>
                    <a:cubicBezTo>
                      <a:pt x="14148" y="0"/>
                      <a:pt x="18232" y="4084"/>
                      <a:pt x="18232" y="9116"/>
                    </a:cubicBezTo>
                    <a:cubicBezTo>
                      <a:pt x="18232" y="11522"/>
                      <a:pt x="18232" y="13947"/>
                      <a:pt x="18250" y="16354"/>
                    </a:cubicBezTo>
                    <a:cubicBezTo>
                      <a:pt x="18286" y="21386"/>
                      <a:pt x="14221" y="25488"/>
                      <a:pt x="9189" y="25524"/>
                    </a:cubicBezTo>
                    <a:lnTo>
                      <a:pt x="9134" y="25524"/>
                    </a:lnTo>
                    <a:close/>
                  </a:path>
                </a:pathLst>
              </a:custGeom>
              <a:grpFill/>
              <a:ln w="1822" cap="flat">
                <a:solidFill>
                  <a:srgbClr val="007772"/>
                </a:solidFill>
                <a:prstDash val="solid"/>
                <a:miter/>
              </a:ln>
            </p:spPr>
            <p:txBody>
              <a:bodyPr/>
              <a:lstStyle/>
              <a:p>
                <a:endParaRPr lang="en-US"/>
              </a:p>
            </p:txBody>
          </p:sp>
        </p:grpSp>
      </p:grpSp>
      <p:grpSp>
        <p:nvGrpSpPr>
          <p:cNvPr id="75" name="Group 74">
            <a:extLst>
              <a:ext uri="{FF2B5EF4-FFF2-40B4-BE49-F238E27FC236}">
                <a16:creationId xmlns:a16="http://schemas.microsoft.com/office/drawing/2014/main" id="{95B2E558-FA9C-DF70-E898-57D9CD3AF480}"/>
              </a:ext>
            </a:extLst>
          </p:cNvPr>
          <p:cNvGrpSpPr/>
          <p:nvPr/>
        </p:nvGrpSpPr>
        <p:grpSpPr>
          <a:xfrm>
            <a:off x="5286953" y="2929783"/>
            <a:ext cx="861714" cy="861565"/>
            <a:chOff x="3258209" y="1217582"/>
            <a:chExt cx="4712093" cy="4711281"/>
          </a:xfrm>
          <a:solidFill>
            <a:srgbClr val="48938F"/>
          </a:solidFill>
        </p:grpSpPr>
        <p:sp>
          <p:nvSpPr>
            <p:cNvPr id="76" name="Freeform 75">
              <a:extLst>
                <a:ext uri="{FF2B5EF4-FFF2-40B4-BE49-F238E27FC236}">
                  <a16:creationId xmlns:a16="http://schemas.microsoft.com/office/drawing/2014/main" id="{697886AD-C5BC-1C33-6EB3-D57FCAA04124}"/>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AEEFDE15-CAA6-0297-7A9D-03A04953F1A1}"/>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ACE142B1-E1EB-B0B9-8298-F2A059A77B74}"/>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6A2020BA-F18E-0F74-22CF-44B899F99DF3}"/>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9E6118BB-7C7F-C6DF-84C7-133AB2E75A0F}"/>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3E434826-5D6F-FC9F-F9B0-5DEBAC88008A}"/>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CF1CC1DF-FC61-FF38-6949-70FEC40263DD}"/>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5CCECAC4-310A-D889-0F23-72DBAC8C1ADC}"/>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A9456282-75C0-8D2C-EC04-C9AF1786D27B}"/>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62EE8335-2646-0C31-D93E-EC6C357C38EA}"/>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86">
              <a:extLst>
                <a:ext uri="{FF2B5EF4-FFF2-40B4-BE49-F238E27FC236}">
                  <a16:creationId xmlns:a16="http://schemas.microsoft.com/office/drawing/2014/main" id="{5019C465-1266-B9D4-8AD8-DD32DAB699B0}"/>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87">
              <a:extLst>
                <a:ext uri="{FF2B5EF4-FFF2-40B4-BE49-F238E27FC236}">
                  <a16:creationId xmlns:a16="http://schemas.microsoft.com/office/drawing/2014/main" id="{A9AD4033-0C42-4081-86B4-841F349A9FFF}"/>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79F2A88-FD4F-F6E7-A8EA-BF4A08D6C55C}"/>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2525BB94-1750-77DD-9D6E-BDC9B0F44138}"/>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71" name="Group 170">
            <a:extLst>
              <a:ext uri="{FF2B5EF4-FFF2-40B4-BE49-F238E27FC236}">
                <a16:creationId xmlns:a16="http://schemas.microsoft.com/office/drawing/2014/main" id="{6F0B5B97-F220-7C4A-D271-D984352529CB}"/>
              </a:ext>
            </a:extLst>
          </p:cNvPr>
          <p:cNvGrpSpPr/>
          <p:nvPr/>
        </p:nvGrpSpPr>
        <p:grpSpPr>
          <a:xfrm>
            <a:off x="6342804" y="560164"/>
            <a:ext cx="881568" cy="203530"/>
            <a:chOff x="4803190" y="791896"/>
            <a:chExt cx="881568" cy="203530"/>
          </a:xfrm>
        </p:grpSpPr>
        <p:grpSp>
          <p:nvGrpSpPr>
            <p:cNvPr id="172" name="Graphic 26">
              <a:extLst>
                <a:ext uri="{FF2B5EF4-FFF2-40B4-BE49-F238E27FC236}">
                  <a16:creationId xmlns:a16="http://schemas.microsoft.com/office/drawing/2014/main" id="{23FEEFDA-184D-0CD5-B353-B65E6A900FF6}"/>
                </a:ext>
              </a:extLst>
            </p:cNvPr>
            <p:cNvGrpSpPr/>
            <p:nvPr/>
          </p:nvGrpSpPr>
          <p:grpSpPr>
            <a:xfrm>
              <a:off x="4803190" y="791896"/>
              <a:ext cx="203530" cy="203530"/>
              <a:chOff x="3057229" y="3839999"/>
              <a:chExt cx="225243" cy="225243"/>
            </a:xfrm>
          </p:grpSpPr>
          <p:sp>
            <p:nvSpPr>
              <p:cNvPr id="174" name="Oval 173">
                <a:extLst>
                  <a:ext uri="{FF2B5EF4-FFF2-40B4-BE49-F238E27FC236}">
                    <a16:creationId xmlns:a16="http://schemas.microsoft.com/office/drawing/2014/main" id="{6A6E5438-9CAA-79A6-0F1C-0288C7751292}"/>
                  </a:ext>
                </a:extLst>
              </p:cNvPr>
              <p:cNvSpPr/>
              <p:nvPr/>
            </p:nvSpPr>
            <p:spPr>
              <a:xfrm rot="-2700000">
                <a:off x="3090215" y="3872985"/>
                <a:ext cx="159270" cy="159270"/>
              </a:xfrm>
              <a:prstGeom prst="ellipse">
                <a:avLst/>
              </a:prstGeom>
              <a:solidFill>
                <a:srgbClr val="FFFFFF"/>
              </a:solidFill>
              <a:ln w="1822" cap="flat">
                <a:solidFill>
                  <a:srgbClr val="007772"/>
                </a:solidFill>
                <a:prstDash val="solid"/>
                <a:miter/>
              </a:ln>
            </p:spPr>
            <p:txBody>
              <a:bodyPr/>
              <a:lstStyle/>
              <a:p>
                <a:endParaRPr lang="en-US"/>
              </a:p>
            </p:txBody>
          </p:sp>
          <p:sp>
            <p:nvSpPr>
              <p:cNvPr id="175" name="Oval 174">
                <a:extLst>
                  <a:ext uri="{FF2B5EF4-FFF2-40B4-BE49-F238E27FC236}">
                    <a16:creationId xmlns:a16="http://schemas.microsoft.com/office/drawing/2014/main" id="{DE0B2619-E2BA-B2BA-7015-649289E99203}"/>
                  </a:ext>
                </a:extLst>
              </p:cNvPr>
              <p:cNvSpPr/>
              <p:nvPr/>
            </p:nvSpPr>
            <p:spPr>
              <a:xfrm rot="-5277432">
                <a:off x="3135961" y="3918724"/>
                <a:ext cx="67784" cy="67784"/>
              </a:xfrm>
              <a:prstGeom prst="ellipse">
                <a:avLst/>
              </a:prstGeom>
              <a:solidFill>
                <a:srgbClr val="007772"/>
              </a:solidFill>
              <a:ln w="1822" cap="flat">
                <a:solidFill>
                  <a:srgbClr val="007772"/>
                </a:solidFill>
                <a:prstDash val="solid"/>
                <a:miter/>
              </a:ln>
            </p:spPr>
            <p:txBody>
              <a:bodyPr/>
              <a:lstStyle/>
              <a:p>
                <a:endParaRPr lang="en-US"/>
              </a:p>
            </p:txBody>
          </p:sp>
          <p:sp>
            <p:nvSpPr>
              <p:cNvPr id="176" name="Freeform 175">
                <a:extLst>
                  <a:ext uri="{FF2B5EF4-FFF2-40B4-BE49-F238E27FC236}">
                    <a16:creationId xmlns:a16="http://schemas.microsoft.com/office/drawing/2014/main" id="{83AF77FC-F23C-EAE6-DE9A-2449FB45D1BE}"/>
                  </a:ext>
                </a:extLst>
              </p:cNvPr>
              <p:cNvSpPr/>
              <p:nvPr/>
            </p:nvSpPr>
            <p:spPr>
              <a:xfrm>
                <a:off x="3080183" y="3862958"/>
                <a:ext cx="179325" cy="179325"/>
              </a:xfrm>
              <a:custGeom>
                <a:avLst/>
                <a:gdLst>
                  <a:gd name="csX0" fmla="*/ 89663 w 179325"/>
                  <a:gd name="csY0" fmla="*/ 179326 h 179325"/>
                  <a:gd name="csX1" fmla="*/ 0 w 179325"/>
                  <a:gd name="csY1" fmla="*/ 89663 h 179325"/>
                  <a:gd name="csX2" fmla="*/ 89663 w 179325"/>
                  <a:gd name="csY2" fmla="*/ 0 h 179325"/>
                  <a:gd name="csX3" fmla="*/ 179326 w 179325"/>
                  <a:gd name="csY3" fmla="*/ 89663 h 179325"/>
                  <a:gd name="csX4" fmla="*/ 89663 w 179325"/>
                  <a:gd name="csY4" fmla="*/ 179326 h 179325"/>
                  <a:gd name="csX5" fmla="*/ 89663 w 179325"/>
                  <a:gd name="csY5" fmla="*/ 20036 h 179325"/>
                  <a:gd name="csX6" fmla="*/ 20055 w 179325"/>
                  <a:gd name="csY6" fmla="*/ 89645 h 179325"/>
                  <a:gd name="csX7" fmla="*/ 89663 w 179325"/>
                  <a:gd name="csY7" fmla="*/ 159253 h 179325"/>
                  <a:gd name="csX8" fmla="*/ 159271 w 179325"/>
                  <a:gd name="csY8" fmla="*/ 89645 h 179325"/>
                  <a:gd name="csX9" fmla="*/ 89663 w 179325"/>
                  <a:gd name="csY9" fmla="*/ 20036 h 179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9325" h="179325">
                    <a:moveTo>
                      <a:pt x="89663" y="179326"/>
                    </a:moveTo>
                    <a:cubicBezTo>
                      <a:pt x="40219" y="179326"/>
                      <a:pt x="0" y="139107"/>
                      <a:pt x="0" y="89663"/>
                    </a:cubicBezTo>
                    <a:cubicBezTo>
                      <a:pt x="0" y="40219"/>
                      <a:pt x="40219" y="0"/>
                      <a:pt x="89663" y="0"/>
                    </a:cubicBezTo>
                    <a:cubicBezTo>
                      <a:pt x="139107" y="0"/>
                      <a:pt x="179326" y="40219"/>
                      <a:pt x="179326" y="89663"/>
                    </a:cubicBezTo>
                    <a:cubicBezTo>
                      <a:pt x="179326" y="139107"/>
                      <a:pt x="139107" y="179326"/>
                      <a:pt x="89663" y="179326"/>
                    </a:cubicBezTo>
                    <a:close/>
                    <a:moveTo>
                      <a:pt x="89663" y="20036"/>
                    </a:moveTo>
                    <a:cubicBezTo>
                      <a:pt x="51285" y="20036"/>
                      <a:pt x="20055" y="51267"/>
                      <a:pt x="20055" y="89645"/>
                    </a:cubicBezTo>
                    <a:cubicBezTo>
                      <a:pt x="20055" y="128022"/>
                      <a:pt x="51285" y="159253"/>
                      <a:pt x="89663" y="159253"/>
                    </a:cubicBezTo>
                    <a:cubicBezTo>
                      <a:pt x="128040" y="159253"/>
                      <a:pt x="159271" y="128022"/>
                      <a:pt x="159271" y="89645"/>
                    </a:cubicBezTo>
                    <a:cubicBezTo>
                      <a:pt x="159271" y="51267"/>
                      <a:pt x="128040" y="20036"/>
                      <a:pt x="89663" y="20036"/>
                    </a:cubicBezTo>
                    <a:close/>
                  </a:path>
                </a:pathLst>
              </a:custGeom>
              <a:solidFill>
                <a:srgbClr val="007772"/>
              </a:solidFill>
              <a:ln w="1822" cap="flat">
                <a:solidFill>
                  <a:srgbClr val="007772"/>
                </a:solidFill>
                <a:prstDash val="solid"/>
                <a:miter/>
              </a:ln>
            </p:spPr>
            <p:txBody>
              <a:bodyPr/>
              <a:lstStyle/>
              <a:p>
                <a:endParaRPr lang="en-US"/>
              </a:p>
            </p:txBody>
          </p:sp>
        </p:grpSp>
        <p:cxnSp>
          <p:nvCxnSpPr>
            <p:cNvPr id="173" name="Straight Connector 172">
              <a:extLst>
                <a:ext uri="{FF2B5EF4-FFF2-40B4-BE49-F238E27FC236}">
                  <a16:creationId xmlns:a16="http://schemas.microsoft.com/office/drawing/2014/main" id="{3C4B7A55-36FE-A564-6ABE-B55FC7D63214}"/>
                </a:ext>
              </a:extLst>
            </p:cNvPr>
            <p:cNvCxnSpPr>
              <a:cxnSpLocks/>
            </p:cNvCxnSpPr>
            <p:nvPr/>
          </p:nvCxnSpPr>
          <p:spPr>
            <a:xfrm flipH="1" flipV="1">
              <a:off x="4985969" y="880127"/>
              <a:ext cx="698789" cy="1"/>
            </a:xfrm>
            <a:prstGeom prst="line">
              <a:avLst/>
            </a:prstGeom>
            <a:ln w="28575">
              <a:solidFill>
                <a:srgbClr val="007772"/>
              </a:solidFill>
              <a:prstDash val="sysDot"/>
            </a:ln>
          </p:spPr>
          <p:style>
            <a:lnRef idx="1">
              <a:schemeClr val="accent1"/>
            </a:lnRef>
            <a:fillRef idx="0">
              <a:schemeClr val="accent1"/>
            </a:fillRef>
            <a:effectRef idx="0">
              <a:schemeClr val="accent1"/>
            </a:effectRef>
            <a:fontRef idx="minor">
              <a:schemeClr val="tx1"/>
            </a:fontRef>
          </p:style>
        </p:cxnSp>
      </p:grpSp>
      <p:pic>
        <p:nvPicPr>
          <p:cNvPr id="177" name="Picture 176">
            <a:extLst>
              <a:ext uri="{FF2B5EF4-FFF2-40B4-BE49-F238E27FC236}">
                <a16:creationId xmlns:a16="http://schemas.microsoft.com/office/drawing/2014/main" id="{10C3524B-B4E4-7C70-2E93-0E9353BB9A03}"/>
              </a:ext>
            </a:extLst>
          </p:cNvPr>
          <p:cNvPicPr>
            <a:picLocks noChangeAspect="1"/>
          </p:cNvPicPr>
          <p:nvPr/>
        </p:nvPicPr>
        <p:blipFill rotWithShape="1">
          <a:blip r:embed="rId2">
            <a:extLst>
              <a:ext uri="{28A0092B-C50C-407E-A947-70E740481C1C}">
                <a14:useLocalDpi xmlns:a14="http://schemas.microsoft.com/office/drawing/2010/main"/>
              </a:ext>
            </a:extLst>
          </a:blip>
          <a:srcRect l="14951" t="-3216" r="64023" b="37346"/>
          <a:stretch>
            <a:fillRect/>
          </a:stretch>
        </p:blipFill>
        <p:spPr>
          <a:xfrm>
            <a:off x="-39608" y="2494761"/>
            <a:ext cx="2908917" cy="4385591"/>
          </a:xfrm>
          <a:prstGeom prst="rect">
            <a:avLst/>
          </a:prstGeom>
        </p:spPr>
      </p:pic>
      <p:grpSp>
        <p:nvGrpSpPr>
          <p:cNvPr id="2" name="Group 1">
            <a:extLst>
              <a:ext uri="{FF2B5EF4-FFF2-40B4-BE49-F238E27FC236}">
                <a16:creationId xmlns:a16="http://schemas.microsoft.com/office/drawing/2014/main" id="{8ADBAB96-A439-8014-EF3C-6F808D44F628}"/>
              </a:ext>
            </a:extLst>
          </p:cNvPr>
          <p:cNvGrpSpPr/>
          <p:nvPr/>
        </p:nvGrpSpPr>
        <p:grpSpPr>
          <a:xfrm>
            <a:off x="5189880" y="5075394"/>
            <a:ext cx="976424" cy="609032"/>
            <a:chOff x="2438459" y="4357053"/>
            <a:chExt cx="665996" cy="415407"/>
          </a:xfrm>
          <a:noFill/>
        </p:grpSpPr>
        <p:sp>
          <p:nvSpPr>
            <p:cNvPr id="6" name="Freeform 5">
              <a:extLst>
                <a:ext uri="{FF2B5EF4-FFF2-40B4-BE49-F238E27FC236}">
                  <a16:creationId xmlns:a16="http://schemas.microsoft.com/office/drawing/2014/main" id="{F1926985-094C-480B-C161-896F402CADF7}"/>
                </a:ext>
              </a:extLst>
            </p:cNvPr>
            <p:cNvSpPr/>
            <p:nvPr/>
          </p:nvSpPr>
          <p:spPr>
            <a:xfrm>
              <a:off x="2872327" y="4384160"/>
              <a:ext cx="202584" cy="113827"/>
            </a:xfrm>
            <a:custGeom>
              <a:avLst/>
              <a:gdLst>
                <a:gd name="connsiteX0" fmla="*/ 0 w 202584"/>
                <a:gd name="connsiteY0" fmla="*/ 113828 h 113827"/>
                <a:gd name="connsiteX1" fmla="*/ 202584 w 202584"/>
                <a:gd name="connsiteY1" fmla="*/ 660 h 113827"/>
              </a:gdLst>
              <a:ahLst/>
              <a:cxnLst>
                <a:cxn ang="0">
                  <a:pos x="connsiteX0" y="connsiteY0"/>
                </a:cxn>
                <a:cxn ang="0">
                  <a:pos x="connsiteX1" y="connsiteY1"/>
                </a:cxn>
              </a:cxnLst>
              <a:rect l="l" t="t" r="r" b="b"/>
              <a:pathLst>
                <a:path w="202584" h="113827">
                  <a:moveTo>
                    <a:pt x="0" y="113828"/>
                  </a:moveTo>
                  <a:cubicBezTo>
                    <a:pt x="38829" y="39509"/>
                    <a:pt x="119863" y="-6096"/>
                    <a:pt x="202584" y="660"/>
                  </a:cubicBezTo>
                </a:path>
              </a:pathLst>
            </a:custGeom>
            <a:grpFill/>
            <a:ln w="28575" cap="flat">
              <a:solidFill>
                <a:srgbClr val="379A67"/>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AFD80AD-C109-726D-E784-A0A67ED553F1}"/>
                </a:ext>
              </a:extLst>
            </p:cNvPr>
            <p:cNvSpPr/>
            <p:nvPr/>
          </p:nvSpPr>
          <p:spPr>
            <a:xfrm>
              <a:off x="2868951" y="4357053"/>
              <a:ext cx="205960" cy="146845"/>
            </a:xfrm>
            <a:custGeom>
              <a:avLst/>
              <a:gdLst>
                <a:gd name="connsiteX0" fmla="*/ 205961 w 205960"/>
                <a:gd name="connsiteY0" fmla="*/ 28611 h 146845"/>
                <a:gd name="connsiteX1" fmla="*/ 0 w 205960"/>
                <a:gd name="connsiteY1" fmla="*/ 146846 h 146845"/>
                <a:gd name="connsiteX2" fmla="*/ 86942 w 205960"/>
                <a:gd name="connsiteY2" fmla="*/ 117287 h 146845"/>
                <a:gd name="connsiteX3" fmla="*/ 205961 w 205960"/>
                <a:gd name="connsiteY3" fmla="*/ 27767 h 146845"/>
                <a:gd name="connsiteX4" fmla="*/ 205961 w 205960"/>
                <a:gd name="connsiteY4" fmla="*/ 27767 h 146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60" h="146845">
                  <a:moveTo>
                    <a:pt x="205961" y="28611"/>
                  </a:moveTo>
                  <a:cubicBezTo>
                    <a:pt x="205961" y="28611"/>
                    <a:pt x="41361" y="-87090"/>
                    <a:pt x="0" y="146846"/>
                  </a:cubicBezTo>
                  <a:cubicBezTo>
                    <a:pt x="0" y="146846"/>
                    <a:pt x="16882" y="118132"/>
                    <a:pt x="86942" y="117287"/>
                  </a:cubicBezTo>
                  <a:cubicBezTo>
                    <a:pt x="117330" y="117287"/>
                    <a:pt x="167976" y="120666"/>
                    <a:pt x="205961" y="27767"/>
                  </a:cubicBezTo>
                  <a:lnTo>
                    <a:pt x="205961" y="27767"/>
                  </a:lnTo>
                  <a:close/>
                </a:path>
              </a:pathLst>
            </a:custGeom>
            <a:grpFill/>
            <a:ln w="28575" cap="rnd">
              <a:solidFill>
                <a:srgbClr val="379A67"/>
              </a:solidFill>
              <a:prstDash val="solid"/>
              <a:round/>
            </a:ln>
          </p:spPr>
          <p:txBody>
            <a:bodyPr rtlCol="0" anchor="ctr"/>
            <a:lstStyle/>
            <a:p>
              <a:endParaRPr lang="en-US"/>
            </a:p>
          </p:txBody>
        </p:sp>
        <p:sp>
          <p:nvSpPr>
            <p:cNvPr id="16" name="Freeform 15">
              <a:extLst>
                <a:ext uri="{FF2B5EF4-FFF2-40B4-BE49-F238E27FC236}">
                  <a16:creationId xmlns:a16="http://schemas.microsoft.com/office/drawing/2014/main" id="{1C59C5A6-668D-5567-2B79-25D6CEB0F2E4}"/>
                </a:ext>
              </a:extLst>
            </p:cNvPr>
            <p:cNvSpPr/>
            <p:nvPr/>
          </p:nvSpPr>
          <p:spPr>
            <a:xfrm>
              <a:off x="2438459" y="4509811"/>
              <a:ext cx="171352" cy="257582"/>
            </a:xfrm>
            <a:custGeom>
              <a:avLst/>
              <a:gdLst>
                <a:gd name="connsiteX0" fmla="*/ 0 w 171352"/>
                <a:gd name="connsiteY0" fmla="*/ 257583 h 257582"/>
                <a:gd name="connsiteX1" fmla="*/ 0 w 171352"/>
                <a:gd name="connsiteY1" fmla="*/ 0 h 257582"/>
                <a:gd name="connsiteX2" fmla="*/ 162067 w 171352"/>
                <a:gd name="connsiteY2" fmla="*/ 0 h 257582"/>
                <a:gd name="connsiteX3" fmla="*/ 162067 w 171352"/>
                <a:gd name="connsiteY3" fmla="*/ 62496 h 257582"/>
                <a:gd name="connsiteX4" fmla="*/ 71749 w 171352"/>
                <a:gd name="connsiteY4" fmla="*/ 62496 h 257582"/>
                <a:gd name="connsiteX5" fmla="*/ 71749 w 171352"/>
                <a:gd name="connsiteY5" fmla="*/ 98811 h 257582"/>
                <a:gd name="connsiteX6" fmla="*/ 143497 w 171352"/>
                <a:gd name="connsiteY6" fmla="*/ 98811 h 257582"/>
                <a:gd name="connsiteX7" fmla="*/ 143497 w 171352"/>
                <a:gd name="connsiteY7" fmla="*/ 158772 h 257582"/>
                <a:gd name="connsiteX8" fmla="*/ 71749 w 171352"/>
                <a:gd name="connsiteY8" fmla="*/ 158772 h 257582"/>
                <a:gd name="connsiteX9" fmla="*/ 71749 w 171352"/>
                <a:gd name="connsiteY9" fmla="*/ 194243 h 257582"/>
                <a:gd name="connsiteX10" fmla="*/ 171352 w 171352"/>
                <a:gd name="connsiteY10" fmla="*/ 194243 h 257582"/>
                <a:gd name="connsiteX11" fmla="*/ 171352 w 171352"/>
                <a:gd name="connsiteY11" fmla="*/ 257583 h 257582"/>
                <a:gd name="connsiteX12" fmla="*/ 844 w 171352"/>
                <a:gd name="connsiteY12" fmla="*/ 257583 h 257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352" h="257582">
                  <a:moveTo>
                    <a:pt x="0" y="257583"/>
                  </a:moveTo>
                  <a:lnTo>
                    <a:pt x="0" y="0"/>
                  </a:lnTo>
                  <a:lnTo>
                    <a:pt x="162067" y="0"/>
                  </a:lnTo>
                  <a:lnTo>
                    <a:pt x="162067" y="62496"/>
                  </a:lnTo>
                  <a:lnTo>
                    <a:pt x="71749" y="62496"/>
                  </a:lnTo>
                  <a:lnTo>
                    <a:pt x="71749" y="98811"/>
                  </a:lnTo>
                  <a:lnTo>
                    <a:pt x="143497" y="98811"/>
                  </a:lnTo>
                  <a:lnTo>
                    <a:pt x="143497" y="158772"/>
                  </a:lnTo>
                  <a:lnTo>
                    <a:pt x="71749" y="158772"/>
                  </a:lnTo>
                  <a:lnTo>
                    <a:pt x="71749" y="194243"/>
                  </a:lnTo>
                  <a:lnTo>
                    <a:pt x="171352" y="194243"/>
                  </a:lnTo>
                  <a:lnTo>
                    <a:pt x="171352" y="257583"/>
                  </a:lnTo>
                  <a:lnTo>
                    <a:pt x="844" y="257583"/>
                  </a:lnTo>
                  <a:close/>
                </a:path>
              </a:pathLst>
            </a:custGeom>
            <a:grpFill/>
            <a:ln w="28575" cap="rnd">
              <a:solidFill>
                <a:srgbClr val="379A67"/>
              </a:solidFill>
              <a:prstDash val="solid"/>
              <a:round/>
            </a:ln>
          </p:spPr>
          <p:txBody>
            <a:bodyPr rtlCol="0" anchor="ctr"/>
            <a:lstStyle/>
            <a:p>
              <a:endParaRPr lang="en-US"/>
            </a:p>
          </p:txBody>
        </p:sp>
        <p:sp>
          <p:nvSpPr>
            <p:cNvPr id="26" name="Freeform 25">
              <a:extLst>
                <a:ext uri="{FF2B5EF4-FFF2-40B4-BE49-F238E27FC236}">
                  <a16:creationId xmlns:a16="http://schemas.microsoft.com/office/drawing/2014/main" id="{36D8C93F-46E4-08BE-FC73-506396B33394}"/>
                </a:ext>
              </a:extLst>
            </p:cNvPr>
            <p:cNvSpPr/>
            <p:nvPr/>
          </p:nvSpPr>
          <p:spPr>
            <a:xfrm>
              <a:off x="2651173" y="4505588"/>
              <a:ext cx="202584" cy="266872"/>
            </a:xfrm>
            <a:custGeom>
              <a:avLst/>
              <a:gdLst>
                <a:gd name="connsiteX0" fmla="*/ 101292 w 202584"/>
                <a:gd name="connsiteY0" fmla="*/ 266873 h 266872"/>
                <a:gd name="connsiteX1" fmla="*/ 57399 w 202584"/>
                <a:gd name="connsiteY1" fmla="*/ 260961 h 266872"/>
                <a:gd name="connsiteX2" fmla="*/ 21947 w 202584"/>
                <a:gd name="connsiteY2" fmla="*/ 245759 h 266872"/>
                <a:gd name="connsiteX3" fmla="*/ 0 w 202584"/>
                <a:gd name="connsiteY3" fmla="*/ 228869 h 266872"/>
                <a:gd name="connsiteX4" fmla="*/ 32076 w 202584"/>
                <a:gd name="connsiteY4" fmla="*/ 175663 h 266872"/>
                <a:gd name="connsiteX5" fmla="*/ 49802 w 202584"/>
                <a:gd name="connsiteY5" fmla="*/ 190020 h 266872"/>
                <a:gd name="connsiteX6" fmla="*/ 73437 w 202584"/>
                <a:gd name="connsiteY6" fmla="*/ 200999 h 266872"/>
                <a:gd name="connsiteX7" fmla="*/ 99604 w 202584"/>
                <a:gd name="connsiteY7" fmla="*/ 205222 h 266872"/>
                <a:gd name="connsiteX8" fmla="*/ 115642 w 202584"/>
                <a:gd name="connsiteY8" fmla="*/ 203532 h 266872"/>
                <a:gd name="connsiteX9" fmla="*/ 126615 w 202584"/>
                <a:gd name="connsiteY9" fmla="*/ 197621 h 266872"/>
                <a:gd name="connsiteX10" fmla="*/ 130836 w 202584"/>
                <a:gd name="connsiteY10" fmla="*/ 184953 h 266872"/>
                <a:gd name="connsiteX11" fmla="*/ 125771 w 202584"/>
                <a:gd name="connsiteY11" fmla="*/ 173129 h 266872"/>
                <a:gd name="connsiteX12" fmla="*/ 109733 w 202584"/>
                <a:gd name="connsiteY12" fmla="*/ 165528 h 266872"/>
                <a:gd name="connsiteX13" fmla="*/ 81034 w 202584"/>
                <a:gd name="connsiteY13" fmla="*/ 157928 h 266872"/>
                <a:gd name="connsiteX14" fmla="*/ 45582 w 202584"/>
                <a:gd name="connsiteY14" fmla="*/ 143571 h 266872"/>
                <a:gd name="connsiteX15" fmla="*/ 19414 w 202584"/>
                <a:gd name="connsiteY15" fmla="*/ 119079 h 266872"/>
                <a:gd name="connsiteX16" fmla="*/ 9285 w 202584"/>
                <a:gd name="connsiteY16" fmla="*/ 79386 h 266872"/>
                <a:gd name="connsiteX17" fmla="*/ 17726 w 202584"/>
                <a:gd name="connsiteY17" fmla="*/ 43071 h 266872"/>
                <a:gd name="connsiteX18" fmla="*/ 39673 w 202584"/>
                <a:gd name="connsiteY18" fmla="*/ 18580 h 266872"/>
                <a:gd name="connsiteX19" fmla="*/ 71749 w 202584"/>
                <a:gd name="connsiteY19" fmla="*/ 4223 h 266872"/>
                <a:gd name="connsiteX20" fmla="*/ 108045 w 202584"/>
                <a:gd name="connsiteY20" fmla="*/ 0 h 266872"/>
                <a:gd name="connsiteX21" fmla="*/ 146874 w 202584"/>
                <a:gd name="connsiteY21" fmla="*/ 5067 h 266872"/>
                <a:gd name="connsiteX22" fmla="*/ 177261 w 202584"/>
                <a:gd name="connsiteY22" fmla="*/ 17735 h 266872"/>
                <a:gd name="connsiteX23" fmla="*/ 196676 w 202584"/>
                <a:gd name="connsiteY23" fmla="*/ 32092 h 266872"/>
                <a:gd name="connsiteX24" fmla="*/ 167132 w 202584"/>
                <a:gd name="connsiteY24" fmla="*/ 87832 h 266872"/>
                <a:gd name="connsiteX25" fmla="*/ 151938 w 202584"/>
                <a:gd name="connsiteY25" fmla="*/ 76008 h 266872"/>
                <a:gd name="connsiteX26" fmla="*/ 130836 w 202584"/>
                <a:gd name="connsiteY26" fmla="*/ 65874 h 266872"/>
                <a:gd name="connsiteX27" fmla="*/ 107201 w 202584"/>
                <a:gd name="connsiteY27" fmla="*/ 61651 h 266872"/>
                <a:gd name="connsiteX28" fmla="*/ 86098 w 202584"/>
                <a:gd name="connsiteY28" fmla="*/ 66718 h 266872"/>
                <a:gd name="connsiteX29" fmla="*/ 79346 w 202584"/>
                <a:gd name="connsiteY29" fmla="*/ 79386 h 266872"/>
                <a:gd name="connsiteX30" fmla="*/ 85254 w 202584"/>
                <a:gd name="connsiteY30" fmla="*/ 90365 h 266872"/>
                <a:gd name="connsiteX31" fmla="*/ 101292 w 202584"/>
                <a:gd name="connsiteY31" fmla="*/ 98811 h 266872"/>
                <a:gd name="connsiteX32" fmla="*/ 126615 w 202584"/>
                <a:gd name="connsiteY32" fmla="*/ 106411 h 266872"/>
                <a:gd name="connsiteX33" fmla="*/ 155315 w 202584"/>
                <a:gd name="connsiteY33" fmla="*/ 115701 h 266872"/>
                <a:gd name="connsiteX34" fmla="*/ 179794 w 202584"/>
                <a:gd name="connsiteY34" fmla="*/ 128369 h 266872"/>
                <a:gd name="connsiteX35" fmla="*/ 196676 w 202584"/>
                <a:gd name="connsiteY35" fmla="*/ 149483 h 266872"/>
                <a:gd name="connsiteX36" fmla="*/ 202584 w 202584"/>
                <a:gd name="connsiteY36" fmla="*/ 182419 h 266872"/>
                <a:gd name="connsiteX37" fmla="*/ 194143 w 202584"/>
                <a:gd name="connsiteY37" fmla="*/ 222112 h 266872"/>
                <a:gd name="connsiteX38" fmla="*/ 170509 w 202584"/>
                <a:gd name="connsiteY38" fmla="*/ 248293 h 266872"/>
                <a:gd name="connsiteX39" fmla="*/ 138433 w 202584"/>
                <a:gd name="connsiteY39" fmla="*/ 262650 h 266872"/>
                <a:gd name="connsiteX40" fmla="*/ 102136 w 202584"/>
                <a:gd name="connsiteY40" fmla="*/ 266873 h 26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2584" h="266872">
                  <a:moveTo>
                    <a:pt x="101292" y="266873"/>
                  </a:moveTo>
                  <a:cubicBezTo>
                    <a:pt x="86098" y="266873"/>
                    <a:pt x="70905" y="265184"/>
                    <a:pt x="57399" y="260961"/>
                  </a:cubicBezTo>
                  <a:cubicBezTo>
                    <a:pt x="43893" y="256739"/>
                    <a:pt x="32076" y="251671"/>
                    <a:pt x="21947" y="245759"/>
                  </a:cubicBezTo>
                  <a:cubicBezTo>
                    <a:pt x="11818" y="239848"/>
                    <a:pt x="4221" y="233936"/>
                    <a:pt x="0" y="228869"/>
                  </a:cubicBezTo>
                  <a:lnTo>
                    <a:pt x="32076" y="175663"/>
                  </a:lnTo>
                  <a:cubicBezTo>
                    <a:pt x="36297" y="180730"/>
                    <a:pt x="42205" y="184953"/>
                    <a:pt x="49802" y="190020"/>
                  </a:cubicBezTo>
                  <a:cubicBezTo>
                    <a:pt x="56555" y="194243"/>
                    <a:pt x="64996" y="198465"/>
                    <a:pt x="73437" y="200999"/>
                  </a:cubicBezTo>
                  <a:cubicBezTo>
                    <a:pt x="81878" y="203532"/>
                    <a:pt x="91163" y="205222"/>
                    <a:pt x="99604" y="205222"/>
                  </a:cubicBezTo>
                  <a:cubicBezTo>
                    <a:pt x="108045" y="205222"/>
                    <a:pt x="111421" y="205222"/>
                    <a:pt x="115642" y="203532"/>
                  </a:cubicBezTo>
                  <a:cubicBezTo>
                    <a:pt x="120707" y="202688"/>
                    <a:pt x="124083" y="200155"/>
                    <a:pt x="126615" y="197621"/>
                  </a:cubicBezTo>
                  <a:cubicBezTo>
                    <a:pt x="129148" y="195087"/>
                    <a:pt x="130836" y="190864"/>
                    <a:pt x="130836" y="184953"/>
                  </a:cubicBezTo>
                  <a:cubicBezTo>
                    <a:pt x="130836" y="179041"/>
                    <a:pt x="129148" y="175663"/>
                    <a:pt x="125771" y="173129"/>
                  </a:cubicBezTo>
                  <a:cubicBezTo>
                    <a:pt x="122395" y="170596"/>
                    <a:pt x="116486" y="167218"/>
                    <a:pt x="109733" y="165528"/>
                  </a:cubicBezTo>
                  <a:cubicBezTo>
                    <a:pt x="102136" y="162995"/>
                    <a:pt x="92851" y="160461"/>
                    <a:pt x="81034" y="157928"/>
                  </a:cubicBezTo>
                  <a:cubicBezTo>
                    <a:pt x="68372" y="154550"/>
                    <a:pt x="56555" y="149483"/>
                    <a:pt x="45582" y="143571"/>
                  </a:cubicBezTo>
                  <a:cubicBezTo>
                    <a:pt x="34608" y="137659"/>
                    <a:pt x="26167" y="129214"/>
                    <a:pt x="19414" y="119079"/>
                  </a:cubicBezTo>
                  <a:cubicBezTo>
                    <a:pt x="12662" y="108945"/>
                    <a:pt x="9285" y="95432"/>
                    <a:pt x="9285" y="79386"/>
                  </a:cubicBezTo>
                  <a:cubicBezTo>
                    <a:pt x="9285" y="63340"/>
                    <a:pt x="11818" y="53206"/>
                    <a:pt x="17726" y="43071"/>
                  </a:cubicBezTo>
                  <a:cubicBezTo>
                    <a:pt x="23635" y="32937"/>
                    <a:pt x="30388" y="24492"/>
                    <a:pt x="39673" y="18580"/>
                  </a:cubicBezTo>
                  <a:cubicBezTo>
                    <a:pt x="48958" y="12668"/>
                    <a:pt x="59931" y="7601"/>
                    <a:pt x="71749" y="4223"/>
                  </a:cubicBezTo>
                  <a:cubicBezTo>
                    <a:pt x="83566" y="844"/>
                    <a:pt x="95384" y="0"/>
                    <a:pt x="108045" y="0"/>
                  </a:cubicBezTo>
                  <a:cubicBezTo>
                    <a:pt x="120707" y="0"/>
                    <a:pt x="135056" y="1689"/>
                    <a:pt x="146874" y="5067"/>
                  </a:cubicBezTo>
                  <a:cubicBezTo>
                    <a:pt x="158691" y="8445"/>
                    <a:pt x="168820" y="12668"/>
                    <a:pt x="177261" y="17735"/>
                  </a:cubicBezTo>
                  <a:cubicBezTo>
                    <a:pt x="185702" y="22803"/>
                    <a:pt x="192455" y="27870"/>
                    <a:pt x="196676" y="32092"/>
                  </a:cubicBezTo>
                  <a:lnTo>
                    <a:pt x="167132" y="87832"/>
                  </a:lnTo>
                  <a:cubicBezTo>
                    <a:pt x="163756" y="83609"/>
                    <a:pt x="158691" y="80231"/>
                    <a:pt x="151938" y="76008"/>
                  </a:cubicBezTo>
                  <a:cubicBezTo>
                    <a:pt x="146030" y="71785"/>
                    <a:pt x="138433" y="68407"/>
                    <a:pt x="130836" y="65874"/>
                  </a:cubicBezTo>
                  <a:cubicBezTo>
                    <a:pt x="123239" y="63340"/>
                    <a:pt x="115642" y="61651"/>
                    <a:pt x="107201" y="61651"/>
                  </a:cubicBezTo>
                  <a:cubicBezTo>
                    <a:pt x="98760" y="61651"/>
                    <a:pt x="90319" y="63340"/>
                    <a:pt x="86098" y="66718"/>
                  </a:cubicBezTo>
                  <a:cubicBezTo>
                    <a:pt x="81878" y="70096"/>
                    <a:pt x="79346" y="74319"/>
                    <a:pt x="79346" y="79386"/>
                  </a:cubicBezTo>
                  <a:cubicBezTo>
                    <a:pt x="79346" y="84453"/>
                    <a:pt x="81034" y="87832"/>
                    <a:pt x="85254" y="90365"/>
                  </a:cubicBezTo>
                  <a:cubicBezTo>
                    <a:pt x="88631" y="93743"/>
                    <a:pt x="94539" y="96277"/>
                    <a:pt x="101292" y="98811"/>
                  </a:cubicBezTo>
                  <a:cubicBezTo>
                    <a:pt x="108045" y="101344"/>
                    <a:pt x="116486" y="103878"/>
                    <a:pt x="126615" y="106411"/>
                  </a:cubicBezTo>
                  <a:cubicBezTo>
                    <a:pt x="136745" y="108945"/>
                    <a:pt x="146030" y="112323"/>
                    <a:pt x="155315" y="115701"/>
                  </a:cubicBezTo>
                  <a:cubicBezTo>
                    <a:pt x="164600" y="119079"/>
                    <a:pt x="172197" y="123302"/>
                    <a:pt x="179794" y="128369"/>
                  </a:cubicBezTo>
                  <a:cubicBezTo>
                    <a:pt x="187391" y="133436"/>
                    <a:pt x="192455" y="141037"/>
                    <a:pt x="196676" y="149483"/>
                  </a:cubicBezTo>
                  <a:cubicBezTo>
                    <a:pt x="200896" y="157928"/>
                    <a:pt x="202584" y="168907"/>
                    <a:pt x="202584" y="182419"/>
                  </a:cubicBezTo>
                  <a:cubicBezTo>
                    <a:pt x="202584" y="195932"/>
                    <a:pt x="200052" y="211134"/>
                    <a:pt x="194143" y="222112"/>
                  </a:cubicBezTo>
                  <a:cubicBezTo>
                    <a:pt x="188235" y="233091"/>
                    <a:pt x="180638" y="241537"/>
                    <a:pt x="170509" y="248293"/>
                  </a:cubicBezTo>
                  <a:cubicBezTo>
                    <a:pt x="160379" y="255049"/>
                    <a:pt x="150250" y="259272"/>
                    <a:pt x="138433" y="262650"/>
                  </a:cubicBezTo>
                  <a:cubicBezTo>
                    <a:pt x="126615" y="266028"/>
                    <a:pt x="114798" y="266873"/>
                    <a:pt x="102136" y="266873"/>
                  </a:cubicBezTo>
                  <a:close/>
                </a:path>
              </a:pathLst>
            </a:custGeom>
            <a:grpFill/>
            <a:ln w="28575" cap="rnd">
              <a:solidFill>
                <a:srgbClr val="379A67"/>
              </a:solidFill>
              <a:prstDash val="solid"/>
              <a:round/>
            </a:ln>
          </p:spPr>
          <p:txBody>
            <a:bodyPr rtlCol="0" anchor="ctr"/>
            <a:lstStyle/>
            <a:p>
              <a:endParaRPr lang="en-US"/>
            </a:p>
          </p:txBody>
        </p:sp>
        <p:sp>
          <p:nvSpPr>
            <p:cNvPr id="29" name="Freeform 28">
              <a:extLst>
                <a:ext uri="{FF2B5EF4-FFF2-40B4-BE49-F238E27FC236}">
                  <a16:creationId xmlns:a16="http://schemas.microsoft.com/office/drawing/2014/main" id="{E5FB625B-2CE2-9DC8-F957-F79B221F935D}"/>
                </a:ext>
              </a:extLst>
            </p:cNvPr>
            <p:cNvSpPr/>
            <p:nvPr/>
          </p:nvSpPr>
          <p:spPr>
            <a:xfrm>
              <a:off x="2868951" y="4504744"/>
              <a:ext cx="235504" cy="266872"/>
            </a:xfrm>
            <a:custGeom>
              <a:avLst/>
              <a:gdLst>
                <a:gd name="connsiteX0" fmla="*/ 133368 w 235504"/>
                <a:gd name="connsiteY0" fmla="*/ 266873 h 266872"/>
                <a:gd name="connsiteX1" fmla="*/ 80190 w 235504"/>
                <a:gd name="connsiteY1" fmla="*/ 257583 h 266872"/>
                <a:gd name="connsiteX2" fmla="*/ 37985 w 235504"/>
                <a:gd name="connsiteY2" fmla="*/ 231402 h 266872"/>
                <a:gd name="connsiteX3" fmla="*/ 10129 w 235504"/>
                <a:gd name="connsiteY3" fmla="*/ 190020 h 266872"/>
                <a:gd name="connsiteX4" fmla="*/ 0 w 235504"/>
                <a:gd name="connsiteY4" fmla="*/ 135970 h 266872"/>
                <a:gd name="connsiteX5" fmla="*/ 10129 w 235504"/>
                <a:gd name="connsiteY5" fmla="*/ 80231 h 266872"/>
                <a:gd name="connsiteX6" fmla="*/ 38829 w 235504"/>
                <a:gd name="connsiteY6" fmla="*/ 37159 h 266872"/>
                <a:gd name="connsiteX7" fmla="*/ 81878 w 235504"/>
                <a:gd name="connsiteY7" fmla="*/ 9290 h 266872"/>
                <a:gd name="connsiteX8" fmla="*/ 135900 w 235504"/>
                <a:gd name="connsiteY8" fmla="*/ 0 h 266872"/>
                <a:gd name="connsiteX9" fmla="*/ 178949 w 235504"/>
                <a:gd name="connsiteY9" fmla="*/ 5067 h 266872"/>
                <a:gd name="connsiteX10" fmla="*/ 209337 w 235504"/>
                <a:gd name="connsiteY10" fmla="*/ 17735 h 266872"/>
                <a:gd name="connsiteX11" fmla="*/ 227907 w 235504"/>
                <a:gd name="connsiteY11" fmla="*/ 32092 h 266872"/>
                <a:gd name="connsiteX12" fmla="*/ 194987 w 235504"/>
                <a:gd name="connsiteY12" fmla="*/ 85298 h 266872"/>
                <a:gd name="connsiteX13" fmla="*/ 181482 w 235504"/>
                <a:gd name="connsiteY13" fmla="*/ 73474 h 266872"/>
                <a:gd name="connsiteX14" fmla="*/ 162911 w 235504"/>
                <a:gd name="connsiteY14" fmla="*/ 65874 h 266872"/>
                <a:gd name="connsiteX15" fmla="*/ 140965 w 235504"/>
                <a:gd name="connsiteY15" fmla="*/ 63340 h 266872"/>
                <a:gd name="connsiteX16" fmla="*/ 113110 w 235504"/>
                <a:gd name="connsiteY16" fmla="*/ 68407 h 266872"/>
                <a:gd name="connsiteX17" fmla="*/ 92007 w 235504"/>
                <a:gd name="connsiteY17" fmla="*/ 82764 h 266872"/>
                <a:gd name="connsiteX18" fmla="*/ 78501 w 235504"/>
                <a:gd name="connsiteY18" fmla="*/ 105567 h 266872"/>
                <a:gd name="connsiteX19" fmla="*/ 74281 w 235504"/>
                <a:gd name="connsiteY19" fmla="*/ 134281 h 266872"/>
                <a:gd name="connsiteX20" fmla="*/ 81034 w 235504"/>
                <a:gd name="connsiteY20" fmla="*/ 169751 h 266872"/>
                <a:gd name="connsiteX21" fmla="*/ 97072 w 235504"/>
                <a:gd name="connsiteY21" fmla="*/ 190864 h 266872"/>
                <a:gd name="connsiteX22" fmla="*/ 117330 w 235504"/>
                <a:gd name="connsiteY22" fmla="*/ 200999 h 266872"/>
                <a:gd name="connsiteX23" fmla="*/ 135900 w 235504"/>
                <a:gd name="connsiteY23" fmla="*/ 203532 h 266872"/>
                <a:gd name="connsiteX24" fmla="*/ 147718 w 235504"/>
                <a:gd name="connsiteY24" fmla="*/ 201843 h 266872"/>
                <a:gd name="connsiteX25" fmla="*/ 158691 w 235504"/>
                <a:gd name="connsiteY25" fmla="*/ 198465 h 266872"/>
                <a:gd name="connsiteX26" fmla="*/ 166288 w 235504"/>
                <a:gd name="connsiteY26" fmla="*/ 194243 h 266872"/>
                <a:gd name="connsiteX27" fmla="*/ 166288 w 235504"/>
                <a:gd name="connsiteY27" fmla="*/ 173129 h 266872"/>
                <a:gd name="connsiteX28" fmla="*/ 135056 w 235504"/>
                <a:gd name="connsiteY28" fmla="*/ 173129 h 266872"/>
                <a:gd name="connsiteX29" fmla="*/ 135056 w 235504"/>
                <a:gd name="connsiteY29" fmla="*/ 114012 h 266872"/>
                <a:gd name="connsiteX30" fmla="*/ 235504 w 235504"/>
                <a:gd name="connsiteY30" fmla="*/ 114012 h 266872"/>
                <a:gd name="connsiteX31" fmla="*/ 235504 w 235504"/>
                <a:gd name="connsiteY31" fmla="*/ 220423 h 266872"/>
                <a:gd name="connsiteX32" fmla="*/ 225375 w 235504"/>
                <a:gd name="connsiteY32" fmla="*/ 235625 h 266872"/>
                <a:gd name="connsiteX33" fmla="*/ 203429 w 235504"/>
                <a:gd name="connsiteY33" fmla="*/ 249982 h 266872"/>
                <a:gd name="connsiteX34" fmla="*/ 172197 w 235504"/>
                <a:gd name="connsiteY34" fmla="*/ 260961 h 266872"/>
                <a:gd name="connsiteX35" fmla="*/ 134212 w 235504"/>
                <a:gd name="connsiteY35" fmla="*/ 265183 h 26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5504" h="266872">
                  <a:moveTo>
                    <a:pt x="133368" y="266873"/>
                  </a:moveTo>
                  <a:cubicBezTo>
                    <a:pt x="113954" y="266873"/>
                    <a:pt x="96228" y="263494"/>
                    <a:pt x="80190" y="257583"/>
                  </a:cubicBezTo>
                  <a:cubicBezTo>
                    <a:pt x="64152" y="251671"/>
                    <a:pt x="49802" y="242381"/>
                    <a:pt x="37985" y="231402"/>
                  </a:cubicBezTo>
                  <a:cubicBezTo>
                    <a:pt x="26167" y="220423"/>
                    <a:pt x="16882" y="206066"/>
                    <a:pt x="10129" y="190020"/>
                  </a:cubicBezTo>
                  <a:cubicBezTo>
                    <a:pt x="3376" y="173974"/>
                    <a:pt x="0" y="156239"/>
                    <a:pt x="0" y="135970"/>
                  </a:cubicBezTo>
                  <a:cubicBezTo>
                    <a:pt x="0" y="115701"/>
                    <a:pt x="3376" y="97121"/>
                    <a:pt x="10129" y="80231"/>
                  </a:cubicBezTo>
                  <a:cubicBezTo>
                    <a:pt x="16882" y="63340"/>
                    <a:pt x="26167" y="48983"/>
                    <a:pt x="38829" y="37159"/>
                  </a:cubicBezTo>
                  <a:cubicBezTo>
                    <a:pt x="51490" y="25336"/>
                    <a:pt x="65840" y="16046"/>
                    <a:pt x="81878" y="9290"/>
                  </a:cubicBezTo>
                  <a:cubicBezTo>
                    <a:pt x="98760" y="2533"/>
                    <a:pt x="116486" y="0"/>
                    <a:pt x="135900" y="0"/>
                  </a:cubicBezTo>
                  <a:cubicBezTo>
                    <a:pt x="155315" y="0"/>
                    <a:pt x="167132" y="1689"/>
                    <a:pt x="178949" y="5067"/>
                  </a:cubicBezTo>
                  <a:cubicBezTo>
                    <a:pt x="190767" y="8445"/>
                    <a:pt x="200896" y="12668"/>
                    <a:pt x="209337" y="17735"/>
                  </a:cubicBezTo>
                  <a:cubicBezTo>
                    <a:pt x="217778" y="22802"/>
                    <a:pt x="223687" y="27870"/>
                    <a:pt x="227907" y="32092"/>
                  </a:cubicBezTo>
                  <a:lnTo>
                    <a:pt x="194987" y="85298"/>
                  </a:lnTo>
                  <a:cubicBezTo>
                    <a:pt x="191611" y="81075"/>
                    <a:pt x="186546" y="76852"/>
                    <a:pt x="181482" y="73474"/>
                  </a:cubicBezTo>
                  <a:cubicBezTo>
                    <a:pt x="175573" y="70096"/>
                    <a:pt x="169664" y="67563"/>
                    <a:pt x="162911" y="65874"/>
                  </a:cubicBezTo>
                  <a:cubicBezTo>
                    <a:pt x="156159" y="64184"/>
                    <a:pt x="148562" y="63340"/>
                    <a:pt x="140965" y="63340"/>
                  </a:cubicBezTo>
                  <a:cubicBezTo>
                    <a:pt x="133368" y="63340"/>
                    <a:pt x="121551" y="65029"/>
                    <a:pt x="113110" y="68407"/>
                  </a:cubicBezTo>
                  <a:cubicBezTo>
                    <a:pt x="104669" y="71785"/>
                    <a:pt x="97916" y="76852"/>
                    <a:pt x="92007" y="82764"/>
                  </a:cubicBezTo>
                  <a:cubicBezTo>
                    <a:pt x="86098" y="88676"/>
                    <a:pt x="81878" y="96277"/>
                    <a:pt x="78501" y="105567"/>
                  </a:cubicBezTo>
                  <a:cubicBezTo>
                    <a:pt x="75125" y="114012"/>
                    <a:pt x="74281" y="124146"/>
                    <a:pt x="74281" y="134281"/>
                  </a:cubicBezTo>
                  <a:cubicBezTo>
                    <a:pt x="74281" y="144415"/>
                    <a:pt x="76813" y="160461"/>
                    <a:pt x="81034" y="169751"/>
                  </a:cubicBezTo>
                  <a:cubicBezTo>
                    <a:pt x="85254" y="179041"/>
                    <a:pt x="90319" y="185797"/>
                    <a:pt x="97072" y="190864"/>
                  </a:cubicBezTo>
                  <a:cubicBezTo>
                    <a:pt x="103824" y="195931"/>
                    <a:pt x="110577" y="199310"/>
                    <a:pt x="117330" y="200999"/>
                  </a:cubicBezTo>
                  <a:cubicBezTo>
                    <a:pt x="124083" y="202688"/>
                    <a:pt x="130836" y="203532"/>
                    <a:pt x="135900" y="203532"/>
                  </a:cubicBezTo>
                  <a:cubicBezTo>
                    <a:pt x="140965" y="203532"/>
                    <a:pt x="143497" y="203532"/>
                    <a:pt x="147718" y="201843"/>
                  </a:cubicBezTo>
                  <a:cubicBezTo>
                    <a:pt x="151938" y="200999"/>
                    <a:pt x="155315" y="200154"/>
                    <a:pt x="158691" y="198465"/>
                  </a:cubicBezTo>
                  <a:cubicBezTo>
                    <a:pt x="162067" y="196776"/>
                    <a:pt x="164600" y="195931"/>
                    <a:pt x="166288" y="194243"/>
                  </a:cubicBezTo>
                  <a:lnTo>
                    <a:pt x="166288" y="173129"/>
                  </a:lnTo>
                  <a:lnTo>
                    <a:pt x="135056" y="173129"/>
                  </a:lnTo>
                  <a:lnTo>
                    <a:pt x="135056" y="114012"/>
                  </a:lnTo>
                  <a:lnTo>
                    <a:pt x="235504" y="114012"/>
                  </a:lnTo>
                  <a:lnTo>
                    <a:pt x="235504" y="220423"/>
                  </a:lnTo>
                  <a:cubicBezTo>
                    <a:pt x="233816" y="225490"/>
                    <a:pt x="230440" y="230558"/>
                    <a:pt x="225375" y="235625"/>
                  </a:cubicBezTo>
                  <a:cubicBezTo>
                    <a:pt x="220311" y="240692"/>
                    <a:pt x="212713" y="245759"/>
                    <a:pt x="203429" y="249982"/>
                  </a:cubicBezTo>
                  <a:cubicBezTo>
                    <a:pt x="194143" y="254205"/>
                    <a:pt x="184014" y="258427"/>
                    <a:pt x="172197" y="260961"/>
                  </a:cubicBezTo>
                  <a:cubicBezTo>
                    <a:pt x="160379" y="263494"/>
                    <a:pt x="147718" y="265183"/>
                    <a:pt x="134212" y="265183"/>
                  </a:cubicBezTo>
                  <a:close/>
                </a:path>
              </a:pathLst>
            </a:custGeom>
            <a:grpFill/>
            <a:ln w="28575" cap="rnd">
              <a:solidFill>
                <a:srgbClr val="379A67"/>
              </a:solidFill>
              <a:prstDash val="solid"/>
              <a:round/>
            </a:ln>
          </p:spPr>
          <p:txBody>
            <a:bodyPr rtlCol="0" anchor="ctr"/>
            <a:lstStyle/>
            <a:p>
              <a:endParaRPr lang="en-US"/>
            </a:p>
          </p:txBody>
        </p:sp>
      </p:grpSp>
      <p:grpSp>
        <p:nvGrpSpPr>
          <p:cNvPr id="31" name="Graphic 2">
            <a:extLst>
              <a:ext uri="{FF2B5EF4-FFF2-40B4-BE49-F238E27FC236}">
                <a16:creationId xmlns:a16="http://schemas.microsoft.com/office/drawing/2014/main" id="{9A22522B-0DAD-BA3C-4547-EE99FFB86A11}"/>
              </a:ext>
            </a:extLst>
          </p:cNvPr>
          <p:cNvGrpSpPr/>
          <p:nvPr/>
        </p:nvGrpSpPr>
        <p:grpSpPr>
          <a:xfrm>
            <a:off x="5250716" y="798869"/>
            <a:ext cx="868457" cy="867509"/>
            <a:chOff x="7257599" y="768348"/>
            <a:chExt cx="868457" cy="867509"/>
          </a:xfrm>
          <a:solidFill>
            <a:srgbClr val="007772"/>
          </a:solidFill>
        </p:grpSpPr>
        <p:sp>
          <p:nvSpPr>
            <p:cNvPr id="40" name="Freeform 39">
              <a:extLst>
                <a:ext uri="{FF2B5EF4-FFF2-40B4-BE49-F238E27FC236}">
                  <a16:creationId xmlns:a16="http://schemas.microsoft.com/office/drawing/2014/main" id="{980E3B97-3941-D8E9-D7C7-D32791BC3560}"/>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1" name="Freeform 40">
              <a:extLst>
                <a:ext uri="{FF2B5EF4-FFF2-40B4-BE49-F238E27FC236}">
                  <a16:creationId xmlns:a16="http://schemas.microsoft.com/office/drawing/2014/main" id="{DD9B95C6-0707-68AE-057F-1A2840442E2B}"/>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AA86F1F-99B6-4ED3-CE31-4007FF4FCAAB}"/>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8B58F19F-8E54-919C-49B8-1C9171F03F4C}"/>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4" name="Freeform 43">
              <a:extLst>
                <a:ext uri="{FF2B5EF4-FFF2-40B4-BE49-F238E27FC236}">
                  <a16:creationId xmlns:a16="http://schemas.microsoft.com/office/drawing/2014/main" id="{791BD49A-944B-7A7F-9DE9-F88D2E7ED54F}"/>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488166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0182D-4E93-B120-1507-CEFBEFC6E7E7}"/>
            </a:ext>
          </a:extLst>
        </p:cNvPr>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D8E47A4B-9952-259F-0648-51197AF90A8E}"/>
              </a:ext>
            </a:extLst>
          </p:cNvPr>
          <p:cNvGraphicFramePr>
            <a:graphicFrameLocks noGrp="1"/>
          </p:cNvGraphicFramePr>
          <p:nvPr>
            <p:extLst>
              <p:ext uri="{D42A27DB-BD31-4B8C-83A1-F6EECF244321}">
                <p14:modId xmlns:p14="http://schemas.microsoft.com/office/powerpoint/2010/main" val="1037733323"/>
              </p:ext>
            </p:extLst>
          </p:nvPr>
        </p:nvGraphicFramePr>
        <p:xfrm>
          <a:off x="184723" y="1647481"/>
          <a:ext cx="11239490" cy="4887380"/>
        </p:xfrm>
        <a:graphic>
          <a:graphicData uri="http://schemas.openxmlformats.org/drawingml/2006/table">
            <a:tbl>
              <a:tblPr/>
              <a:tblGrid>
                <a:gridCol w="2260943">
                  <a:extLst>
                    <a:ext uri="{9D8B030D-6E8A-4147-A177-3AD203B41FA5}">
                      <a16:colId xmlns:a16="http://schemas.microsoft.com/office/drawing/2014/main" val="2773099076"/>
                    </a:ext>
                  </a:extLst>
                </a:gridCol>
                <a:gridCol w="4668738">
                  <a:extLst>
                    <a:ext uri="{9D8B030D-6E8A-4147-A177-3AD203B41FA5}">
                      <a16:colId xmlns:a16="http://schemas.microsoft.com/office/drawing/2014/main" val="1407004883"/>
                    </a:ext>
                  </a:extLst>
                </a:gridCol>
                <a:gridCol w="4309809">
                  <a:extLst>
                    <a:ext uri="{9D8B030D-6E8A-4147-A177-3AD203B41FA5}">
                      <a16:colId xmlns:a16="http://schemas.microsoft.com/office/drawing/2014/main" val="3781260589"/>
                    </a:ext>
                  </a:extLst>
                </a:gridCol>
              </a:tblGrid>
              <a:tr h="0">
                <a:tc>
                  <a:txBody>
                    <a:bodyPr/>
                    <a:lstStyle/>
                    <a:p>
                      <a:pPr algn="l"/>
                      <a:endParaRPr lang="de-DE"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nchor="ctr">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1400" b="1" dirty="0">
                          <a:solidFill>
                            <a:schemeClr val="bg1"/>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   LCA (Life Cycle Assessment) </a:t>
                      </a:r>
                      <a:r>
                        <a:rPr lang="de-DE" sz="1400" b="1" dirty="0">
                          <a:solidFill>
                            <a:srgbClr val="62A844"/>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a:t>
                      </a:r>
                      <a:endParaRPr lang="de-DE" sz="1400" dirty="0">
                        <a:solidFill>
                          <a:srgbClr val="62A844"/>
                        </a:solidFill>
                        <a:effectLst/>
                        <a:highlight>
                          <a:srgbClr val="62A844"/>
                        </a:highlight>
                        <a:latin typeface="Calibri" panose="020F0502020204030204" pitchFamily="34" charset="0"/>
                        <a:ea typeface="Calibri" panose="020F0502020204030204" pitchFamily="34" charset="0"/>
                        <a:cs typeface="Calibri" panose="020F0502020204030204" pitchFamily="34" charset="0"/>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r>
                        <a:rPr lang="de-DE" sz="1400" b="1" dirty="0">
                          <a:solidFill>
                            <a:schemeClr val="bg1"/>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   PCF (</a:t>
                      </a:r>
                      <a:r>
                        <a:rPr lang="de-DE" sz="1400" b="1" dirty="0" err="1">
                          <a:solidFill>
                            <a:schemeClr val="bg1"/>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Product</a:t>
                      </a:r>
                      <a:r>
                        <a:rPr lang="de-DE" sz="1400" b="1" dirty="0">
                          <a:solidFill>
                            <a:schemeClr val="bg1"/>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 Carbon Footprint) </a:t>
                      </a:r>
                      <a:r>
                        <a:rPr lang="de-DE" sz="1400" b="1" dirty="0">
                          <a:solidFill>
                            <a:srgbClr val="62A844"/>
                          </a:solidFill>
                          <a:effectLst/>
                          <a:highlight>
                            <a:srgbClr val="62A844"/>
                          </a:highlight>
                          <a:latin typeface="Calibri" panose="020F0502020204030204" pitchFamily="34" charset="0"/>
                          <a:ea typeface="Calibri" panose="020F0502020204030204" pitchFamily="34" charset="0"/>
                          <a:cs typeface="Calibri" panose="020F0502020204030204" pitchFamily="34" charset="0"/>
                        </a:rPr>
                        <a:t>.</a:t>
                      </a:r>
                      <a:endParaRPr lang="de-DE" sz="1400" dirty="0">
                        <a:solidFill>
                          <a:schemeClr val="bg1"/>
                        </a:solidFill>
                        <a:effectLst/>
                        <a:highlight>
                          <a:srgbClr val="62A844"/>
                        </a:highlight>
                        <a:latin typeface="Calibri" panose="020F0502020204030204" pitchFamily="34" charset="0"/>
                        <a:ea typeface="Calibri" panose="020F0502020204030204" pitchFamily="34" charset="0"/>
                        <a:cs typeface="Calibri" panose="020F0502020204030204" pitchFamily="34" charset="0"/>
                      </a:endParaRPr>
                    </a:p>
                  </a:txBody>
                  <a:tcPr marL="0" marR="0" marT="0" marB="0" anchor="b">
                    <a:lnL w="12700" cap="flat" cmpd="sng" algn="ctr">
                      <a:noFill/>
                      <a:prstDash val="sysDot"/>
                      <a:round/>
                      <a:headEnd type="none" w="med" len="med"/>
                      <a:tailEnd type="none" w="med" len="med"/>
                    </a:lnL>
                    <a:lnR w="12700" cap="flat" cmpd="sng" algn="ctr">
                      <a:no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4282767"/>
                  </a:ext>
                </a:extLst>
              </a:tr>
              <a:tr h="509616">
                <a:tc>
                  <a:txBody>
                    <a:bodyPr/>
                    <a:lstStyle/>
                    <a:p>
                      <a:pPr algn="r">
                        <a:lnSpc>
                          <a:spcPts val="1340"/>
                        </a:lnSpc>
                      </a:pP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What</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is</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it</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endParaRPr lang="de-DE" sz="1400"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endParaRPr>
                    </a:p>
                  </a:txBody>
                  <a:tcPr marL="0" marR="0" marT="72000" marB="0">
                    <a:lnL w="12700" cap="flat" cmpd="sng" algn="ctr">
                      <a:no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lnSpc>
                          <a:spcPts val="1340"/>
                        </a:lnSpc>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A comprehensive environmental assessment that evaluates </a:t>
                      </a:r>
                      <a:r>
                        <a:rPr lang="en-US" sz="1200" b="1" dirty="0">
                          <a:solidFill>
                            <a:srgbClr val="404040"/>
                          </a:solidFill>
                          <a:latin typeface="Calibri" panose="020F0502020204030204" pitchFamily="34" charset="0"/>
                          <a:ea typeface="Calibri" panose="020F0502020204030204" pitchFamily="34" charset="0"/>
                          <a:cs typeface="Calibri" panose="020F0502020204030204" pitchFamily="34" charset="0"/>
                        </a:rPr>
                        <a:t>all</a:t>
                      </a: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 environmental impacts of a product, process, or service throughout its entire life cycle.</a:t>
                      </a:r>
                      <a:endParaRPr lang="de-DE"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l">
                        <a:lnSpc>
                          <a:spcPts val="1340"/>
                        </a:lnSpc>
                      </a:pPr>
                      <a:r>
                        <a:rPr lang="en-US" sz="1200">
                          <a:solidFill>
                            <a:srgbClr val="404040"/>
                          </a:solidFill>
                          <a:latin typeface="Calibri" panose="020F0502020204030204" pitchFamily="34" charset="0"/>
                          <a:ea typeface="Calibri" panose="020F0502020204030204" pitchFamily="34" charset="0"/>
                          <a:cs typeface="Calibri" panose="020F0502020204030204" pitchFamily="34" charset="0"/>
                        </a:rPr>
                        <a:t>A specific climate-related assessment that focuses </a:t>
                      </a:r>
                      <a:r>
                        <a:rPr lang="en-US" sz="1200" b="1">
                          <a:solidFill>
                            <a:srgbClr val="404040"/>
                          </a:solidFill>
                          <a:latin typeface="Calibri" panose="020F0502020204030204" pitchFamily="34" charset="0"/>
                          <a:ea typeface="Calibri" panose="020F0502020204030204" pitchFamily="34" charset="0"/>
                          <a:cs typeface="Calibri" panose="020F0502020204030204" pitchFamily="34" charset="0"/>
                        </a:rPr>
                        <a:t>solely</a:t>
                      </a:r>
                      <a:r>
                        <a:rPr lang="en-US" sz="1200">
                          <a:solidFill>
                            <a:srgbClr val="404040"/>
                          </a:solidFill>
                          <a:latin typeface="Calibri" panose="020F0502020204030204" pitchFamily="34" charset="0"/>
                          <a:ea typeface="Calibri" panose="020F0502020204030204" pitchFamily="34" charset="0"/>
                          <a:cs typeface="Calibri" panose="020F0502020204030204" pitchFamily="34" charset="0"/>
                        </a:rPr>
                        <a:t> on the greenhouse gas emissions (expressed as CO₂ equivalents) of a product across its life cycle.</a:t>
                      </a:r>
                      <a:endParaRPr lang="de-DE" sz="120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6420310"/>
                  </a:ext>
                </a:extLst>
              </a:tr>
              <a:tr h="1183024">
                <a:tc>
                  <a:txBody>
                    <a:bodyPr/>
                    <a:lstStyle/>
                    <a:p>
                      <a:pPr algn="r">
                        <a:lnSpc>
                          <a:spcPts val="1340"/>
                        </a:lnSpc>
                      </a:pP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Scope definition</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a:t>
                      </a: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p>
                    <a:p>
                      <a:pPr algn="r">
                        <a:lnSpc>
                          <a:spcPts val="1340"/>
                        </a:lnSpc>
                      </a:pP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(system boundaries,</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endPar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endParaRPr>
                    </a:p>
                    <a:p>
                      <a:pPr algn="r">
                        <a:lnSpc>
                          <a:spcPts val="1340"/>
                        </a:lnSpc>
                      </a:pP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functional unit, flows,</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p>
                    <a:p>
                      <a:pPr algn="r">
                        <a:lnSpc>
                          <a:spcPts val="1340"/>
                        </a:lnSpc>
                      </a:pP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allocation, assumptions,</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p>
                    <a:p>
                      <a:pPr algn="r">
                        <a:lnSpc>
                          <a:spcPts val="1340"/>
                        </a:lnSpc>
                      </a:pPr>
                      <a:r>
                        <a:rPr lang="en-US"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data quality)</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endPar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endParaRPr>
                    </a:p>
                  </a:txBody>
                  <a:tcPr marL="0" marR="0" marT="72000" marB="0">
                    <a:lnL w="12700" cap="flat" cmpd="sng" algn="ctr">
                      <a:no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Definition of system boundaries (e.g., cradle-to-grave, cradle-to-gate)</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Definition of product function and functional unit</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Accounting for all material, energy, and emission flows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Allocation rules for environmental impacts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Methodological assumptions, selection of environmental impacts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Requirements for data quality</a:t>
                      </a: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Define system boundaries (typically cradle-to-gate or cradle-to-grave)</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Record product-specific emission data</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Focus exclusively on greenhouse gas emissions (CO₂, CH₄, N₂O, etc.)</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Simplified methodology focused on climate impact</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Use of standardized emission factors</a:t>
                      </a: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7408778"/>
                  </a:ext>
                </a:extLst>
              </a:tr>
              <a:tr h="742056">
                <a:tc>
                  <a:txBody>
                    <a:bodyPr/>
                    <a:lstStyle/>
                    <a:p>
                      <a:pPr algn="r">
                        <a:lnSpc>
                          <a:spcPts val="1340"/>
                        </a:lnSpc>
                      </a:pP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What</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is</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the</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process</a:t>
                      </a:r>
                      <a:r>
                        <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endParaRPr lang="de-DE" sz="1400"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endParaRPr>
                    </a:p>
                  </a:txBody>
                  <a:tcPr marL="0" marR="0" marT="72000" marB="0">
                    <a:lnL w="12700" cap="flat" cmpd="sng" algn="ctr">
                      <a:no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228600" indent="-228600">
                        <a:lnSpc>
                          <a:spcPts val="1340"/>
                        </a:lnSpc>
                        <a:buClr>
                          <a:srgbClr val="62A844"/>
                        </a:buClr>
                        <a:buFont typeface="+mj-lt"/>
                        <a:buAutoNum type="arabicPeriod"/>
                      </a:pP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Define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goal</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and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scope</a:t>
                      </a:r>
                      <a:endPar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ts val="1340"/>
                        </a:lnSpc>
                        <a:buClr>
                          <a:srgbClr val="62A844"/>
                        </a:buClr>
                        <a:buFont typeface="+mj-lt"/>
                        <a:buAutoNum type="arabicPeriod"/>
                      </a:pP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Create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life</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cycle</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inventory</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input</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output</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analysis</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a:t>
                      </a:r>
                    </a:p>
                    <a:p>
                      <a:pPr marL="228600" indent="-228600">
                        <a:lnSpc>
                          <a:spcPts val="1340"/>
                        </a:lnSpc>
                        <a:buClr>
                          <a:srgbClr val="62A844"/>
                        </a:buClr>
                        <a:buFont typeface="+mj-lt"/>
                        <a:buAutoNum type="arabicPeriod"/>
                      </a:pP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Conduct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impact</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assessment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for</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various</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environmental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impact</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categories</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a:t>
                      </a:r>
                    </a:p>
                    <a:p>
                      <a:pPr marL="228600" indent="-228600">
                        <a:lnSpc>
                          <a:spcPts val="1340"/>
                        </a:lnSpc>
                        <a:buClr>
                          <a:srgbClr val="62A844"/>
                        </a:buClr>
                        <a:buFont typeface="+mj-lt"/>
                        <a:buAutoNum type="arabicPeriod"/>
                      </a:pP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Interpret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results</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and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identify</a:t>
                      </a:r>
                      <a:r>
                        <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rPr>
                        <a:t> environmental </a:t>
                      </a:r>
                      <a:r>
                        <a:rPr lang="de-DE" sz="1200" dirty="0" err="1">
                          <a:solidFill>
                            <a:srgbClr val="404040"/>
                          </a:solidFill>
                          <a:latin typeface="Calibri" panose="020F0502020204030204" pitchFamily="34" charset="0"/>
                          <a:ea typeface="Calibri" panose="020F0502020204030204" pitchFamily="34" charset="0"/>
                          <a:cs typeface="Calibri" panose="020F0502020204030204" pitchFamily="34" charset="0"/>
                        </a:rPr>
                        <a:t>hotspots</a:t>
                      </a:r>
                      <a:endParaRPr lang="de-DE" sz="1200" dirty="0">
                        <a:solidFill>
                          <a:srgbClr val="404040"/>
                        </a:solidFill>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Define system boundaries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Collect data (direct and indirect emissions)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Calculate total CO₂ equivalents</a:t>
                      </a:r>
                    </a:p>
                    <a:p>
                      <a:pPr marL="228600" indent="-228600">
                        <a:lnSpc>
                          <a:spcPts val="1340"/>
                        </a:lnSpc>
                        <a:buClr>
                          <a:srgbClr val="62A844"/>
                        </a:buClr>
                        <a:buFont typeface="+mj-lt"/>
                        <a:buAutoNum type="arabicPeriod"/>
                      </a:pP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Report according to GHG Product Standard or ISO 14067</a:t>
                      </a:r>
                    </a:p>
                    <a:p>
                      <a:pPr algn="l">
                        <a:lnSpc>
                          <a:spcPts val="1340"/>
                        </a:lnSpc>
                      </a:pPr>
                      <a:endParaRPr lang="de-DE"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98564921"/>
                  </a:ext>
                </a:extLst>
              </a:tr>
              <a:tr h="862427">
                <a:tc>
                  <a:txBody>
                    <a:bodyPr/>
                    <a:lstStyle/>
                    <a:p>
                      <a:pPr algn="r">
                        <a:lnSpc>
                          <a:spcPts val="1340"/>
                        </a:lnSpc>
                      </a:pP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What</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is</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the</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a:t>
                      </a: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significance</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a:t>
                      </a:r>
                      <a:r>
                        <a:rPr lang="de-DE" sz="1400" b="1" dirty="0">
                          <a:solidFill>
                            <a:srgbClr val="379A67"/>
                          </a:solidFill>
                          <a:effectLst/>
                          <a:highlight>
                            <a:srgbClr val="379A67"/>
                          </a:highlight>
                          <a:latin typeface="Calibri" panose="020F0502020204030204" pitchFamily="34" charset="0"/>
                          <a:ea typeface="Calibri" panose="020F0502020204030204" pitchFamily="34" charset="0"/>
                          <a:cs typeface="Calibri" panose="020F0502020204030204" pitchFamily="34" charset="0"/>
                        </a:rPr>
                        <a:t> .</a:t>
                      </a:r>
                      <a:endPar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endParaRPr>
                    </a:p>
                  </a:txBody>
                  <a:tcPr marL="0" marR="0" marT="72000" marB="0">
                    <a:lnL w="12700" cap="flat" cmpd="sng" algn="ctr">
                      <a:no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Identification of all environmentally relevant hotspots of a product</a:t>
                      </a:r>
                    </a:p>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Foundation for comprehensive sustainability strategies and product optimizations</a:t>
                      </a:r>
                    </a:p>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Comparison of product alternatives based on their complete environmental impact profiles</a:t>
                      </a: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Quantification of the CO₂ footprint of a product</a:t>
                      </a:r>
                    </a:p>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Basis for climate strategies, CO₂ reduction targets, and offsetting</a:t>
                      </a:r>
                    </a:p>
                    <a:p>
                      <a:pPr marL="171450" indent="-171450">
                        <a:lnSpc>
                          <a:spcPts val="1340"/>
                        </a:lnSpc>
                        <a:buClr>
                          <a:srgbClr val="62A844"/>
                        </a:buClr>
                        <a:buFont typeface="Arial" panose="020B0604020202020204" pitchFamily="34" charset="0"/>
                        <a:buChar char="•"/>
                      </a:pPr>
                      <a:r>
                        <a:rPr lang="en-US" sz="1200" b="0" dirty="0">
                          <a:solidFill>
                            <a:srgbClr val="404040"/>
                          </a:solidFill>
                          <a:latin typeface="Calibri" panose="020F0502020204030204" pitchFamily="34" charset="0"/>
                          <a:ea typeface="Calibri" panose="020F0502020204030204" pitchFamily="34" charset="0"/>
                          <a:cs typeface="Calibri" panose="020F0502020204030204" pitchFamily="34" charset="0"/>
                        </a:rPr>
                        <a:t>Comparison of products based on their climate impact</a:t>
                      </a: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6362203"/>
                  </a:ext>
                </a:extLst>
              </a:tr>
              <a:tr h="627220">
                <a:tc>
                  <a:txBody>
                    <a:bodyPr/>
                    <a:lstStyle/>
                    <a:p>
                      <a:pPr algn="r">
                        <a:lnSpc>
                          <a:spcPts val="1340"/>
                        </a:lnSpc>
                      </a:pP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Methodological</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 Basis (Standards &amp; </a:t>
                      </a:r>
                      <a:r>
                        <a:rPr lang="de-DE" sz="1400" b="1" dirty="0" err="1">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Protocols</a:t>
                      </a:r>
                      <a:r>
                        <a:rPr lang="de-DE" sz="1400" b="1" dirty="0">
                          <a:solidFill>
                            <a:schemeClr val="bg1"/>
                          </a:solidFill>
                          <a:highlight>
                            <a:srgbClr val="379A67"/>
                          </a:highlight>
                          <a:latin typeface="Calibri" panose="020F0502020204030204" pitchFamily="34" charset="0"/>
                          <a:ea typeface="Calibri" panose="020F0502020204030204" pitchFamily="34" charset="0"/>
                          <a:cs typeface="Calibri" panose="020F0502020204030204" pitchFamily="34" charset="0"/>
                        </a:rPr>
                        <a:t>)</a:t>
                      </a:r>
                      <a:endParaRPr lang="de-DE" sz="1400" b="1" dirty="0">
                        <a:solidFill>
                          <a:schemeClr val="bg1"/>
                        </a:solidFill>
                        <a:effectLst/>
                        <a:highlight>
                          <a:srgbClr val="379A67"/>
                        </a:highlight>
                        <a:latin typeface="Calibri" panose="020F0502020204030204" pitchFamily="34" charset="0"/>
                        <a:ea typeface="Calibri" panose="020F0502020204030204" pitchFamily="34" charset="0"/>
                        <a:cs typeface="Calibri" panose="020F0502020204030204" pitchFamily="34" charset="0"/>
                      </a:endParaRPr>
                    </a:p>
                  </a:txBody>
                  <a:tcPr marL="0" marR="0" marT="72000" marB="0">
                    <a:lnL w="12700" cap="flat" cmpd="sng" algn="ctr">
                      <a:no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noFill/>
                      <a:prstDash val="sysDot"/>
                      <a:round/>
                      <a:headEnd type="none" w="med" len="med"/>
                      <a:tailEnd type="none" w="med" len="med"/>
                    </a:lnT>
                    <a:lnB w="12700" cap="flat" cmpd="sng" algn="ctr">
                      <a:no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a:lnSpc>
                          <a:spcPts val="1340"/>
                        </a:lnSpc>
                        <a:buClr>
                          <a:srgbClr val="62A844"/>
                        </a:buClr>
                        <a:buFont typeface="Arial" panose="020B0604020202020204" pitchFamily="34" charset="0"/>
                        <a:buChar char="•"/>
                      </a:pPr>
                      <a:r>
                        <a:rPr lang="en-US" sz="1200" b="1" dirty="0">
                          <a:solidFill>
                            <a:srgbClr val="404040"/>
                          </a:solidFill>
                          <a:latin typeface="Calibri" panose="020F0502020204030204" pitchFamily="34" charset="0"/>
                          <a:ea typeface="Calibri" panose="020F0502020204030204" pitchFamily="34" charset="0"/>
                          <a:cs typeface="Calibri" panose="020F0502020204030204" pitchFamily="34" charset="0"/>
                        </a:rPr>
                        <a:t>ISO 14040 and ISO 14044</a:t>
                      </a:r>
                      <a:r>
                        <a:rPr lang="en-US" sz="1200" dirty="0">
                          <a:solidFill>
                            <a:srgbClr val="404040"/>
                          </a:solidFill>
                          <a:latin typeface="Calibri" panose="020F0502020204030204" pitchFamily="34" charset="0"/>
                          <a:ea typeface="Calibri" panose="020F0502020204030204" pitchFamily="34" charset="0"/>
                          <a:cs typeface="Calibri" panose="020F0502020204030204" pitchFamily="34" charset="0"/>
                        </a:rPr>
                        <a:t> – International standards for Life Cycle Assessment (LCA)</a:t>
                      </a:r>
                      <a:endParaRPr lang="de-DE"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endParaRP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171450" indent="-171450" algn="l">
                        <a:lnSpc>
                          <a:spcPts val="1340"/>
                        </a:lnSpc>
                        <a:buClr>
                          <a:srgbClr val="62A844"/>
                        </a:buClr>
                        <a:buFont typeface="Arial" panose="020B0604020202020204" pitchFamily="34" charset="0"/>
                        <a:buChar char="•"/>
                      </a:pPr>
                      <a:r>
                        <a:rPr lang="en-US" sz="1200" b="1"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Greenhouse Gas Protocol – Product Life Cycle Accounting and Reporting Standard</a:t>
                      </a:r>
                    </a:p>
                    <a:p>
                      <a:pPr marL="171450" indent="-171450" algn="l">
                        <a:lnSpc>
                          <a:spcPts val="1340"/>
                        </a:lnSpc>
                        <a:buClr>
                          <a:srgbClr val="62A844"/>
                        </a:buClr>
                        <a:buFont typeface="Arial" panose="020B0604020202020204" pitchFamily="34" charset="0"/>
                        <a:buChar char="•"/>
                      </a:pPr>
                      <a:r>
                        <a:rPr lang="en-US" sz="1200" b="1"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ISO 14067</a:t>
                      </a:r>
                      <a:r>
                        <a:rPr lang="en-US"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 (Carbon Footprint von </a:t>
                      </a:r>
                      <a:r>
                        <a:rPr lang="en-US" sz="1200" dirty="0" err="1">
                          <a:solidFill>
                            <a:srgbClr val="404040"/>
                          </a:solidFill>
                          <a:effectLst/>
                          <a:latin typeface="Calibri" panose="020F0502020204030204" pitchFamily="34" charset="0"/>
                          <a:ea typeface="Calibri" panose="020F0502020204030204" pitchFamily="34" charset="0"/>
                          <a:cs typeface="Calibri" panose="020F0502020204030204" pitchFamily="34" charset="0"/>
                        </a:rPr>
                        <a:t>Produkten</a:t>
                      </a:r>
                      <a:r>
                        <a:rPr lang="en-US" sz="1200" dirty="0">
                          <a:solidFill>
                            <a:srgbClr val="404040"/>
                          </a:solidFill>
                          <a:effectLst/>
                          <a:latin typeface="Calibri" panose="020F0502020204030204" pitchFamily="34" charset="0"/>
                          <a:ea typeface="Calibri" panose="020F0502020204030204" pitchFamily="34" charset="0"/>
                          <a:cs typeface="Calibri" panose="020F0502020204030204" pitchFamily="34" charset="0"/>
                        </a:rPr>
                        <a:t>)</a:t>
                      </a:r>
                    </a:p>
                  </a:txBody>
                  <a:tcPr marL="75201" marR="75600" marT="75600" marB="75600">
                    <a:lnL w="12700" cap="flat" cmpd="sng" algn="ctr">
                      <a:solidFill>
                        <a:srgbClr val="404040"/>
                      </a:solidFill>
                      <a:prstDash val="sysDot"/>
                      <a:round/>
                      <a:headEnd type="none" w="med" len="med"/>
                      <a:tailEnd type="none" w="med" len="med"/>
                    </a:lnL>
                    <a:lnR w="12700" cap="flat" cmpd="sng" algn="ctr">
                      <a:solidFill>
                        <a:srgbClr val="404040"/>
                      </a:solidFill>
                      <a:prstDash val="sysDot"/>
                      <a:round/>
                      <a:headEnd type="none" w="med" len="med"/>
                      <a:tailEnd type="none" w="med" len="med"/>
                    </a:lnR>
                    <a:lnT w="12700" cap="flat" cmpd="sng" algn="ctr">
                      <a:solidFill>
                        <a:srgbClr val="404040"/>
                      </a:solidFill>
                      <a:prstDash val="sysDot"/>
                      <a:round/>
                      <a:headEnd type="none" w="med" len="med"/>
                      <a:tailEnd type="none" w="med" len="med"/>
                    </a:lnT>
                    <a:lnB w="12700" cap="flat" cmpd="sng" algn="ctr">
                      <a:solidFill>
                        <a:srgbClr val="404040"/>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1745642"/>
                  </a:ext>
                </a:extLst>
              </a:tr>
            </a:tbl>
          </a:graphicData>
        </a:graphic>
      </p:graphicFrame>
      <p:pic>
        <p:nvPicPr>
          <p:cNvPr id="6" name="Picture 5" descr="A map of the world surrounded by trees&#10;&#10;AI-generated content may be incorrect.">
            <a:extLst>
              <a:ext uri="{FF2B5EF4-FFF2-40B4-BE49-F238E27FC236}">
                <a16:creationId xmlns:a16="http://schemas.microsoft.com/office/drawing/2014/main" id="{EAE1C077-F217-944B-2CEE-D0A94A194A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9743" b="39497"/>
          <a:stretch>
            <a:fillRect/>
          </a:stretch>
        </p:blipFill>
        <p:spPr>
          <a:xfrm>
            <a:off x="-19004" y="1"/>
            <a:ext cx="12211000" cy="1425960"/>
          </a:xfrm>
          <a:prstGeom prst="rect">
            <a:avLst/>
          </a:prstGeom>
        </p:spPr>
      </p:pic>
      <p:sp>
        <p:nvSpPr>
          <p:cNvPr id="7" name="Rectangle 6">
            <a:extLst>
              <a:ext uri="{FF2B5EF4-FFF2-40B4-BE49-F238E27FC236}">
                <a16:creationId xmlns:a16="http://schemas.microsoft.com/office/drawing/2014/main" id="{9B77ECC1-F35B-A807-5BBF-356D4D415DCD}"/>
              </a:ext>
            </a:extLst>
          </p:cNvPr>
          <p:cNvSpPr/>
          <p:nvPr/>
        </p:nvSpPr>
        <p:spPr>
          <a:xfrm rot="16200000" flipH="1">
            <a:off x="5354526" y="-5392518"/>
            <a:ext cx="1425960" cy="12210999"/>
          </a:xfrm>
          <a:prstGeom prst="rect">
            <a:avLst/>
          </a:prstGeom>
          <a:gradFill>
            <a:gsLst>
              <a:gs pos="79000">
                <a:srgbClr val="007772"/>
              </a:gs>
              <a:gs pos="10000">
                <a:srgbClr val="007772">
                  <a:alpha val="82414"/>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AFDE2061-8173-B436-4130-D949B775FFB9}"/>
              </a:ext>
            </a:extLst>
          </p:cNvPr>
          <p:cNvPicPr>
            <a:picLocks noChangeAspect="1"/>
          </p:cNvPicPr>
          <p:nvPr/>
        </p:nvPicPr>
        <p:blipFill rotWithShape="1">
          <a:blip r:embed="rId4">
            <a:biLevel thresh="25000"/>
            <a:alphaModFix amt="11000"/>
            <a:extLst>
              <a:ext uri="{28A0092B-C50C-407E-A947-70E740481C1C}">
                <a14:useLocalDpi xmlns:a14="http://schemas.microsoft.com/office/drawing/2010/main"/>
              </a:ext>
            </a:extLst>
          </a:blip>
          <a:srcRect l="-862" t="-2893" r="79868" b="5354"/>
          <a:stretch/>
        </p:blipFill>
        <p:spPr>
          <a:xfrm>
            <a:off x="9674452" y="-2125510"/>
            <a:ext cx="2697901" cy="6032345"/>
          </a:xfrm>
          <a:prstGeom prst="rect">
            <a:avLst/>
          </a:prstGeom>
        </p:spPr>
      </p:pic>
      <p:sp>
        <p:nvSpPr>
          <p:cNvPr id="9" name="Textfeld 3">
            <a:extLst>
              <a:ext uri="{FF2B5EF4-FFF2-40B4-BE49-F238E27FC236}">
                <a16:creationId xmlns:a16="http://schemas.microsoft.com/office/drawing/2014/main" id="{EEF06EDC-1D6B-33B9-51CE-E545722C0625}"/>
              </a:ext>
            </a:extLst>
          </p:cNvPr>
          <p:cNvSpPr txBox="1"/>
          <p:nvPr/>
        </p:nvSpPr>
        <p:spPr>
          <a:xfrm>
            <a:off x="462634" y="575433"/>
            <a:ext cx="10237032" cy="646331"/>
          </a:xfrm>
          <a:prstGeom prst="rect">
            <a:avLst/>
          </a:prstGeom>
          <a:noFill/>
        </p:spPr>
        <p:txBody>
          <a:bodyPr wrap="square" lIns="91440" tIns="45720" rIns="91440" bIns="45720" anchor="t">
            <a:spAutoFit/>
          </a:bodyPr>
          <a:lstStyle/>
          <a:p>
            <a:r>
              <a:rPr lang="en-US" sz="3600" b="1" dirty="0">
                <a:solidFill>
                  <a:schemeClr val="bg1"/>
                </a:solidFill>
                <a:latin typeface="Calibri" panose="020F0502020204030204" pitchFamily="34" charset="0"/>
                <a:cs typeface="Calibri" panose="020F0502020204030204" pitchFamily="34" charset="0"/>
              </a:rPr>
              <a:t>LCA &amp; PCF Overview - </a:t>
            </a:r>
            <a:r>
              <a:rPr lang="en-US" sz="2800" dirty="0">
                <a:solidFill>
                  <a:schemeClr val="bg1"/>
                </a:solidFill>
                <a:latin typeface="Calibri" panose="020F0502020204030204" pitchFamily="34" charset="0"/>
                <a:cs typeface="Calibri" panose="020F0502020204030204" pitchFamily="34" charset="0"/>
              </a:rPr>
              <a:t>For Product Deep Dive </a:t>
            </a:r>
          </a:p>
        </p:txBody>
      </p:sp>
      <p:sp>
        <p:nvSpPr>
          <p:cNvPr id="10" name="Graphic 4">
            <a:extLst>
              <a:ext uri="{FF2B5EF4-FFF2-40B4-BE49-F238E27FC236}">
                <a16:creationId xmlns:a16="http://schemas.microsoft.com/office/drawing/2014/main" id="{B849A6F3-B31A-213C-7682-6B37B6BEA2A5}"/>
              </a:ext>
            </a:extLst>
          </p:cNvPr>
          <p:cNvSpPr/>
          <p:nvPr/>
        </p:nvSpPr>
        <p:spPr>
          <a:xfrm rot="5400000">
            <a:off x="1632772" y="298719"/>
            <a:ext cx="75615" cy="2290377"/>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EEA821"/>
          </a:solidFill>
          <a:ln w="2370" cap="flat">
            <a:noFill/>
            <a:prstDash val="solid"/>
            <a:miter/>
          </a:ln>
        </p:spPr>
        <p:txBody>
          <a:bodyPr rtlCol="0" anchor="ctr"/>
          <a:lstStyle/>
          <a:p>
            <a:endParaRPr lang="en-US" dirty="0"/>
          </a:p>
        </p:txBody>
      </p:sp>
    </p:spTree>
    <p:extLst>
      <p:ext uri="{BB962C8B-B14F-4D97-AF65-F5344CB8AC3E}">
        <p14:creationId xmlns:p14="http://schemas.microsoft.com/office/powerpoint/2010/main" val="1327104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48">
            <a:extLst>
              <a:ext uri="{FF2B5EF4-FFF2-40B4-BE49-F238E27FC236}">
                <a16:creationId xmlns:a16="http://schemas.microsoft.com/office/drawing/2014/main" id="{0FCD85F4-D4F2-36DC-FA93-F677211E603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t="27853" b="27853"/>
          <a:stretch/>
        </p:blipFill>
        <p:spPr/>
      </p:pic>
      <p:sp>
        <p:nvSpPr>
          <p:cNvPr id="11" name="Rectangle 10">
            <a:extLst>
              <a:ext uri="{FF2B5EF4-FFF2-40B4-BE49-F238E27FC236}">
                <a16:creationId xmlns:a16="http://schemas.microsoft.com/office/drawing/2014/main" id="{FF8C2480-C16C-3E70-CBEB-304C924E2DF7}"/>
              </a:ext>
            </a:extLst>
          </p:cNvPr>
          <p:cNvSpPr/>
          <p:nvPr/>
        </p:nvSpPr>
        <p:spPr>
          <a:xfrm>
            <a:off x="0" y="2728913"/>
            <a:ext cx="12192000" cy="3143250"/>
          </a:xfrm>
          <a:prstGeom prst="rect">
            <a:avLst/>
          </a:prstGeom>
          <a:gradFill>
            <a:gsLst>
              <a:gs pos="7000">
                <a:srgbClr val="007772">
                  <a:alpha val="0"/>
                </a:srgbClr>
              </a:gs>
              <a:gs pos="44000">
                <a:srgbClr val="007772">
                  <a:alpha val="48000"/>
                </a:srgbClr>
              </a:gs>
              <a:gs pos="76000">
                <a:srgbClr val="00777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E2CFC547-9849-7F41-990D-A769792DB4FA}"/>
              </a:ext>
            </a:extLst>
          </p:cNvPr>
          <p:cNvSpPr>
            <a:spLocks noGrp="1"/>
          </p:cNvSpPr>
          <p:nvPr>
            <p:ph type="body" sz="quarter" idx="16"/>
          </p:nvPr>
        </p:nvSpPr>
        <p:spPr>
          <a:xfrm>
            <a:off x="467564" y="4318781"/>
            <a:ext cx="5881764" cy="634242"/>
          </a:xfrm>
          <a:prstGeom prst="rect">
            <a:avLst/>
          </a:prstGeom>
        </p:spPr>
        <p:txBody>
          <a:bodyPr>
            <a:normAutofit/>
          </a:bodyPr>
          <a:lstStyle/>
          <a:p>
            <a:r>
              <a:rPr lang="en-US" dirty="0"/>
              <a:t>Follow our journey</a:t>
            </a:r>
          </a:p>
        </p:txBody>
      </p:sp>
      <p:grpSp>
        <p:nvGrpSpPr>
          <p:cNvPr id="33" name="Group 32">
            <a:extLst>
              <a:ext uri="{FF2B5EF4-FFF2-40B4-BE49-F238E27FC236}">
                <a16:creationId xmlns:a16="http://schemas.microsoft.com/office/drawing/2014/main" id="{24702A45-5C80-8008-6A1F-1A93C1ADE164}"/>
              </a:ext>
            </a:extLst>
          </p:cNvPr>
          <p:cNvGrpSpPr/>
          <p:nvPr/>
        </p:nvGrpSpPr>
        <p:grpSpPr>
          <a:xfrm>
            <a:off x="467564" y="5039129"/>
            <a:ext cx="512588" cy="512589"/>
            <a:chOff x="511835" y="8294192"/>
            <a:chExt cx="398945" cy="398946"/>
          </a:xfrm>
        </p:grpSpPr>
        <p:sp>
          <p:nvSpPr>
            <p:cNvPr id="34" name="TextBox 33">
              <a:extLst>
                <a:ext uri="{FF2B5EF4-FFF2-40B4-BE49-F238E27FC236}">
                  <a16:creationId xmlns:a16="http://schemas.microsoft.com/office/drawing/2014/main" id="{C0ECC1D9-2D21-32FF-5B30-F1B508818652}"/>
                </a:ext>
              </a:extLst>
            </p:cNvPr>
            <p:cNvSpPr txBox="1"/>
            <p:nvPr/>
          </p:nvSpPr>
          <p:spPr>
            <a:xfrm>
              <a:off x="528461" y="8312781"/>
              <a:ext cx="382317" cy="369332"/>
            </a:xfrm>
            <a:prstGeom prst="rect">
              <a:avLst/>
            </a:prstGeom>
            <a:noFill/>
          </p:spPr>
          <p:txBody>
            <a:bodyPr wrap="square" rtlCol="0">
              <a:spAutoFit/>
            </a:bodyPr>
            <a:lstStyle/>
            <a:p>
              <a:r>
                <a:rPr lang="en-US" sz="2400" dirty="0">
                  <a:solidFill>
                    <a:srgbClr val="0B3A5B"/>
                  </a:solidFill>
                  <a:hlinkClick r:id="rId4">
                    <a:extLst>
                      <a:ext uri="{A12FA001-AC4F-418D-AE19-62706E023703}">
                        <ahyp:hlinkClr xmlns:ahyp="http://schemas.microsoft.com/office/drawing/2018/hyperlinkcolor" val="tx"/>
                      </a:ext>
                    </a:extLst>
                  </a:hlinkClick>
                </a:rPr>
                <a:t>li</a:t>
              </a:r>
              <a:endParaRPr lang="en-US" sz="2400" dirty="0">
                <a:solidFill>
                  <a:srgbClr val="0B3A5B"/>
                </a:solidFill>
              </a:endParaRPr>
            </a:p>
          </p:txBody>
        </p:sp>
        <p:grpSp>
          <p:nvGrpSpPr>
            <p:cNvPr id="35" name="Group 34">
              <a:extLst>
                <a:ext uri="{FF2B5EF4-FFF2-40B4-BE49-F238E27FC236}">
                  <a16:creationId xmlns:a16="http://schemas.microsoft.com/office/drawing/2014/main" id="{31F6A1A9-0D95-DB74-83E3-49E5C064B04B}"/>
                </a:ext>
              </a:extLst>
            </p:cNvPr>
            <p:cNvGrpSpPr/>
            <p:nvPr/>
          </p:nvGrpSpPr>
          <p:grpSpPr>
            <a:xfrm>
              <a:off x="511835" y="8294192"/>
              <a:ext cx="398945" cy="398946"/>
              <a:chOff x="3094393" y="4759158"/>
              <a:chExt cx="1074282" cy="1074286"/>
            </a:xfrm>
          </p:grpSpPr>
          <p:sp>
            <p:nvSpPr>
              <p:cNvPr id="36" name="Freeform 35">
                <a:hlinkClick r:id="rId5"/>
                <a:extLst>
                  <a:ext uri="{FF2B5EF4-FFF2-40B4-BE49-F238E27FC236}">
                    <a16:creationId xmlns:a16="http://schemas.microsoft.com/office/drawing/2014/main" id="{F82706E3-C39E-FA14-029D-48DD99E18597}"/>
                  </a:ext>
                </a:extLst>
              </p:cNvPr>
              <p:cNvSpPr/>
              <p:nvPr/>
            </p:nvSpPr>
            <p:spPr>
              <a:xfrm>
                <a:off x="3094393" y="4759158"/>
                <a:ext cx="1074282" cy="1074286"/>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37" name="Group 36">
                <a:extLst>
                  <a:ext uri="{FF2B5EF4-FFF2-40B4-BE49-F238E27FC236}">
                    <a16:creationId xmlns:a16="http://schemas.microsoft.com/office/drawing/2014/main" id="{EBE82FB0-FBB4-CBD2-8D58-B3B799334920}"/>
                  </a:ext>
                </a:extLst>
              </p:cNvPr>
              <p:cNvGrpSpPr/>
              <p:nvPr/>
            </p:nvGrpSpPr>
            <p:grpSpPr>
              <a:xfrm>
                <a:off x="3303016" y="4946695"/>
                <a:ext cx="685139" cy="655838"/>
                <a:chOff x="3303016" y="4946695"/>
                <a:chExt cx="685139" cy="655838"/>
              </a:xfrm>
            </p:grpSpPr>
            <p:sp>
              <p:nvSpPr>
                <p:cNvPr id="38" name="Freeform 37">
                  <a:extLst>
                    <a:ext uri="{FF2B5EF4-FFF2-40B4-BE49-F238E27FC236}">
                      <a16:creationId xmlns:a16="http://schemas.microsoft.com/office/drawing/2014/main" id="{20C0239D-59A1-9A77-8801-3FEACB7CA747}"/>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sz="2400" dirty="0"/>
                </a:p>
              </p:txBody>
            </p:sp>
            <p:sp>
              <p:nvSpPr>
                <p:cNvPr id="57" name="Freeform 56">
                  <a:extLst>
                    <a:ext uri="{FF2B5EF4-FFF2-40B4-BE49-F238E27FC236}">
                      <a16:creationId xmlns:a16="http://schemas.microsoft.com/office/drawing/2014/main" id="{06A385E5-BAB1-2A2F-78E0-7803E6EEDAA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sz="2400" dirty="0"/>
                </a:p>
              </p:txBody>
            </p:sp>
            <p:sp>
              <p:nvSpPr>
                <p:cNvPr id="58" name="Freeform 57">
                  <a:extLst>
                    <a:ext uri="{FF2B5EF4-FFF2-40B4-BE49-F238E27FC236}">
                      <a16:creationId xmlns:a16="http://schemas.microsoft.com/office/drawing/2014/main" id="{A712CD65-8DD9-5C01-5AD1-DBA162E500B8}"/>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sz="2400" dirty="0"/>
                </a:p>
              </p:txBody>
            </p:sp>
          </p:grpSp>
        </p:grpSp>
      </p:grpSp>
      <p:grpSp>
        <p:nvGrpSpPr>
          <p:cNvPr id="59" name="Group 58">
            <a:extLst>
              <a:ext uri="{FF2B5EF4-FFF2-40B4-BE49-F238E27FC236}">
                <a16:creationId xmlns:a16="http://schemas.microsoft.com/office/drawing/2014/main" id="{909EBE8F-9379-C655-EC63-B5683B0F3AF2}"/>
              </a:ext>
            </a:extLst>
          </p:cNvPr>
          <p:cNvGrpSpPr/>
          <p:nvPr/>
        </p:nvGrpSpPr>
        <p:grpSpPr>
          <a:xfrm>
            <a:off x="1083719" y="5039129"/>
            <a:ext cx="512588" cy="512588"/>
            <a:chOff x="1003362" y="8294184"/>
            <a:chExt cx="398945" cy="398945"/>
          </a:xfrm>
        </p:grpSpPr>
        <p:sp>
          <p:nvSpPr>
            <p:cNvPr id="60" name="TextBox 59">
              <a:extLst>
                <a:ext uri="{FF2B5EF4-FFF2-40B4-BE49-F238E27FC236}">
                  <a16:creationId xmlns:a16="http://schemas.microsoft.com/office/drawing/2014/main" id="{28330963-34C5-43FF-71FB-F1AEE4A0A333}"/>
                </a:ext>
              </a:extLst>
            </p:cNvPr>
            <p:cNvSpPr txBox="1"/>
            <p:nvPr/>
          </p:nvSpPr>
          <p:spPr>
            <a:xfrm>
              <a:off x="1030599" y="8313350"/>
              <a:ext cx="358844" cy="369332"/>
            </a:xfrm>
            <a:prstGeom prst="rect">
              <a:avLst/>
            </a:prstGeom>
            <a:noFill/>
          </p:spPr>
          <p:txBody>
            <a:bodyPr wrap="square" rtlCol="0">
              <a:spAutoFit/>
            </a:bodyPr>
            <a:lstStyle/>
            <a:p>
              <a:r>
                <a:rPr lang="en-US" sz="2400" dirty="0">
                  <a:solidFill>
                    <a:srgbClr val="0B3A5B"/>
                  </a:solidFill>
                  <a:hlinkClick r:id="rId6">
                    <a:extLst>
                      <a:ext uri="{A12FA001-AC4F-418D-AE19-62706E023703}">
                        <ahyp:hlinkClr xmlns:ahyp="http://schemas.microsoft.com/office/drawing/2018/hyperlinkcolor" val="tx"/>
                      </a:ext>
                    </a:extLst>
                  </a:hlinkClick>
                </a:rPr>
                <a:t>in</a:t>
              </a:r>
              <a:endParaRPr lang="en-US" sz="2400" dirty="0">
                <a:solidFill>
                  <a:srgbClr val="0B3A5B"/>
                </a:solidFill>
              </a:endParaRPr>
            </a:p>
          </p:txBody>
        </p:sp>
        <p:grpSp>
          <p:nvGrpSpPr>
            <p:cNvPr id="61" name="Graphic 3">
              <a:extLst>
                <a:ext uri="{FF2B5EF4-FFF2-40B4-BE49-F238E27FC236}">
                  <a16:creationId xmlns:a16="http://schemas.microsoft.com/office/drawing/2014/main" id="{0E50E6AB-A5AD-E421-4020-3CB01BC66E2E}"/>
                </a:ext>
              </a:extLst>
            </p:cNvPr>
            <p:cNvGrpSpPr/>
            <p:nvPr/>
          </p:nvGrpSpPr>
          <p:grpSpPr>
            <a:xfrm>
              <a:off x="1003362" y="8294184"/>
              <a:ext cx="398945" cy="398945"/>
              <a:chOff x="1950027" y="2499889"/>
              <a:chExt cx="850463" cy="850463"/>
            </a:xfrm>
          </p:grpSpPr>
          <p:sp>
            <p:nvSpPr>
              <p:cNvPr id="62" name="Freeform 61">
                <a:hlinkClick r:id="rId7"/>
                <a:extLst>
                  <a:ext uri="{FF2B5EF4-FFF2-40B4-BE49-F238E27FC236}">
                    <a16:creationId xmlns:a16="http://schemas.microsoft.com/office/drawing/2014/main" id="{357AD04A-FDB2-BD0D-DDBA-2D98C7F84987}"/>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nvGrpSpPr>
              <p:cNvPr id="63" name="Graphic 3">
                <a:extLst>
                  <a:ext uri="{FF2B5EF4-FFF2-40B4-BE49-F238E27FC236}">
                    <a16:creationId xmlns:a16="http://schemas.microsoft.com/office/drawing/2014/main" id="{4DA73663-862A-45C5-4425-B50BC8B01C8B}"/>
                  </a:ext>
                </a:extLst>
              </p:cNvPr>
              <p:cNvGrpSpPr/>
              <p:nvPr/>
            </p:nvGrpSpPr>
            <p:grpSpPr>
              <a:xfrm>
                <a:off x="2107521" y="2657382"/>
                <a:ext cx="535476" cy="535477"/>
                <a:chOff x="2107521" y="2657382"/>
                <a:chExt cx="535476" cy="535477"/>
              </a:xfrm>
              <a:solidFill>
                <a:srgbClr val="FFFFFF"/>
              </a:solidFill>
            </p:grpSpPr>
            <p:sp>
              <p:nvSpPr>
                <p:cNvPr id="64" name="Freeform 63">
                  <a:extLst>
                    <a:ext uri="{FF2B5EF4-FFF2-40B4-BE49-F238E27FC236}">
                      <a16:creationId xmlns:a16="http://schemas.microsoft.com/office/drawing/2014/main" id="{146F272B-A4AD-BD26-3612-503CBBA17252}"/>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5" name="Freeform 64">
                  <a:extLst>
                    <a:ext uri="{FF2B5EF4-FFF2-40B4-BE49-F238E27FC236}">
                      <a16:creationId xmlns:a16="http://schemas.microsoft.com/office/drawing/2014/main" id="{3319F721-7656-74DE-5130-F0E88C527D0C}"/>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71D8059B-156F-2AC0-9A23-0A8F1D1A59D9}"/>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grpSp>
      </p:grpSp>
      <p:sp>
        <p:nvSpPr>
          <p:cNvPr id="14" name="Text Placeholder 2">
            <a:extLst>
              <a:ext uri="{FF2B5EF4-FFF2-40B4-BE49-F238E27FC236}">
                <a16:creationId xmlns:a16="http://schemas.microsoft.com/office/drawing/2014/main" id="{B9F409AE-ABB5-8E63-D0A9-04C314B2FEC7}"/>
              </a:ext>
            </a:extLst>
          </p:cNvPr>
          <p:cNvSpPr txBox="1">
            <a:spLocks noGrp="1"/>
          </p:cNvSpPr>
          <p:nvPr>
            <p:ph type="body" sz="quarter" idx="13"/>
          </p:nvPr>
        </p:nvSpPr>
        <p:spPr>
          <a:xfrm>
            <a:off x="6797040" y="5104339"/>
            <a:ext cx="4765166" cy="466127"/>
          </a:xfrm>
          <a:prstGeom prst="rect">
            <a:avLst/>
          </a:prstGeom>
          <a:no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200" dirty="0"/>
              <a:t>www.</a:t>
            </a:r>
            <a:r>
              <a:rPr lang="en-US" sz="3200" b="1" dirty="0"/>
              <a:t>esgforenterprise</a:t>
            </a:r>
            <a:r>
              <a:rPr lang="en-US" sz="3200" dirty="0"/>
              <a:t>.eu</a:t>
            </a:r>
          </a:p>
        </p:txBody>
      </p:sp>
      <p:pic>
        <p:nvPicPr>
          <p:cNvPr id="15" name="Picture 14">
            <a:extLst>
              <a:ext uri="{FF2B5EF4-FFF2-40B4-BE49-F238E27FC236}">
                <a16:creationId xmlns:a16="http://schemas.microsoft.com/office/drawing/2014/main" id="{EC0DBFE3-8B92-59AA-BA3D-3F9FC70D48D1}"/>
              </a:ext>
            </a:extLst>
          </p:cNvPr>
          <p:cNvPicPr>
            <a:picLocks noChangeAspect="1"/>
          </p:cNvPicPr>
          <p:nvPr/>
        </p:nvPicPr>
        <p:blipFill rotWithShape="1">
          <a:blip r:embed="rId8">
            <a:extLst>
              <a:ext uri="{28A0092B-C50C-407E-A947-70E740481C1C}">
                <a14:useLocalDpi xmlns:a14="http://schemas.microsoft.com/office/drawing/2010/main"/>
              </a:ext>
            </a:extLst>
          </a:blip>
          <a:srcRect l="-862" t="-2893" r="79868" b="5354"/>
          <a:stretch/>
        </p:blipFill>
        <p:spPr>
          <a:xfrm>
            <a:off x="9072562" y="-2064323"/>
            <a:ext cx="3119438" cy="6974876"/>
          </a:xfrm>
          <a:prstGeom prst="rect">
            <a:avLst/>
          </a:prstGeom>
        </p:spPr>
      </p:pic>
      <p:grpSp>
        <p:nvGrpSpPr>
          <p:cNvPr id="17" name="Group 16">
            <a:extLst>
              <a:ext uri="{FF2B5EF4-FFF2-40B4-BE49-F238E27FC236}">
                <a16:creationId xmlns:a16="http://schemas.microsoft.com/office/drawing/2014/main" id="{AC12D0BE-EA7D-EC65-76FA-9504B0B44025}"/>
              </a:ext>
            </a:extLst>
          </p:cNvPr>
          <p:cNvGrpSpPr/>
          <p:nvPr/>
        </p:nvGrpSpPr>
        <p:grpSpPr>
          <a:xfrm>
            <a:off x="1699874" y="5039129"/>
            <a:ext cx="545372" cy="512968"/>
            <a:chOff x="1828464" y="5036589"/>
            <a:chExt cx="545372" cy="512968"/>
          </a:xfrm>
        </p:grpSpPr>
        <p:grpSp>
          <p:nvGrpSpPr>
            <p:cNvPr id="28" name="Group 27">
              <a:extLst>
                <a:ext uri="{FF2B5EF4-FFF2-40B4-BE49-F238E27FC236}">
                  <a16:creationId xmlns:a16="http://schemas.microsoft.com/office/drawing/2014/main" id="{A52F1CE3-B96E-B42B-A66D-65E88A530F95}"/>
                </a:ext>
              </a:extLst>
            </p:cNvPr>
            <p:cNvGrpSpPr/>
            <p:nvPr/>
          </p:nvGrpSpPr>
          <p:grpSpPr>
            <a:xfrm>
              <a:off x="1828464" y="5036589"/>
              <a:ext cx="545372" cy="512588"/>
              <a:chOff x="1460622" y="8294184"/>
              <a:chExt cx="424461" cy="398945"/>
            </a:xfrm>
          </p:grpSpPr>
          <p:sp>
            <p:nvSpPr>
              <p:cNvPr id="29" name="TextBox 28">
                <a:extLst>
                  <a:ext uri="{FF2B5EF4-FFF2-40B4-BE49-F238E27FC236}">
                    <a16:creationId xmlns:a16="http://schemas.microsoft.com/office/drawing/2014/main" id="{BB52BFA4-677D-98C9-9F69-95A1D2ACBFCD}"/>
                  </a:ext>
                </a:extLst>
              </p:cNvPr>
              <p:cNvSpPr txBox="1"/>
              <p:nvPr/>
            </p:nvSpPr>
            <p:spPr>
              <a:xfrm>
                <a:off x="1460622" y="8323797"/>
                <a:ext cx="424461" cy="369332"/>
              </a:xfrm>
              <a:prstGeom prst="rect">
                <a:avLst/>
              </a:prstGeom>
              <a:noFill/>
            </p:spPr>
            <p:txBody>
              <a:bodyPr wrap="square" rtlCol="0">
                <a:spAutoFit/>
              </a:bodyPr>
              <a:lstStyle/>
              <a:p>
                <a:r>
                  <a:rPr lang="en-US" sz="2400" dirty="0">
                    <a:solidFill>
                      <a:srgbClr val="0B3A5B"/>
                    </a:solidFill>
                    <a:hlinkClick r:id="rId9">
                      <a:extLst>
                        <a:ext uri="{A12FA001-AC4F-418D-AE19-62706E023703}">
                          <ahyp:hlinkClr xmlns:ahyp="http://schemas.microsoft.com/office/drawing/2018/hyperlinkcolor" val="tx"/>
                        </a:ext>
                      </a:extLst>
                    </a:hlinkClick>
                  </a:rPr>
                  <a:t>yt</a:t>
                </a:r>
                <a:endParaRPr lang="en-US" sz="2400">
                  <a:solidFill>
                    <a:srgbClr val="0B3A5B"/>
                  </a:solidFill>
                </a:endParaRPr>
              </a:p>
            </p:txBody>
          </p:sp>
          <p:sp>
            <p:nvSpPr>
              <p:cNvPr id="31" name="Freeform 30">
                <a:hlinkClick r:id="rId10"/>
                <a:extLst>
                  <a:ext uri="{FF2B5EF4-FFF2-40B4-BE49-F238E27FC236}">
                    <a16:creationId xmlns:a16="http://schemas.microsoft.com/office/drawing/2014/main" id="{98201CBA-FE10-738C-3937-ED37BC3E0828}"/>
                  </a:ext>
                </a:extLst>
              </p:cNvPr>
              <p:cNvSpPr/>
              <p:nvPr/>
            </p:nvSpPr>
            <p:spPr>
              <a:xfrm>
                <a:off x="1464838" y="8294184"/>
                <a:ext cx="398945" cy="398945"/>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EEA821"/>
              </a:solidFill>
              <a:ln w="6294" cap="flat">
                <a:noFill/>
                <a:prstDash val="solid"/>
                <a:miter/>
              </a:ln>
            </p:spPr>
            <p:txBody>
              <a:bodyPr rtlCol="0" anchor="ctr"/>
              <a:lstStyle/>
              <a:p>
                <a:endParaRPr lang="en-US" sz="2400" dirty="0">
                  <a:latin typeface="Calibri" panose="020F0502020204030204" pitchFamily="34" charset="0"/>
                  <a:cs typeface="Calibri" panose="020F0502020204030204" pitchFamily="34" charset="0"/>
                </a:endParaRPr>
              </a:p>
            </p:txBody>
          </p:sp>
        </p:grpSp>
        <p:sp>
          <p:nvSpPr>
            <p:cNvPr id="16" name="Freeform 15">
              <a:extLst>
                <a:ext uri="{FF2B5EF4-FFF2-40B4-BE49-F238E27FC236}">
                  <a16:creationId xmlns:a16="http://schemas.microsoft.com/office/drawing/2014/main" id="{4A4D91EB-C4B6-63F8-3B21-65EA3953FAB3}"/>
                </a:ext>
              </a:extLst>
            </p:cNvPr>
            <p:cNvSpPr/>
            <p:nvPr/>
          </p:nvSpPr>
          <p:spPr>
            <a:xfrm>
              <a:off x="1979581" y="5136828"/>
              <a:ext cx="219084" cy="41272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98255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dlrBXLfPuxm3QOk.BDCfR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epZLRrCAx0ORA1hNqGHQw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G7mhhSt8nkKeNkX8bjyIhQ"/>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a:themeElements>
    <a:clrScheme name="Benutzerdefiniert 1">
      <a:dk1>
        <a:sysClr val="windowText" lastClr="000000"/>
      </a:dk1>
      <a:lt1>
        <a:sysClr val="window" lastClr="FFFFFF"/>
      </a:lt1>
      <a:dk2>
        <a:srgbClr val="44546A"/>
      </a:dk2>
      <a:lt2>
        <a:srgbClr val="E7E6E6"/>
      </a:lt2>
      <a:accent1>
        <a:srgbClr val="69007D"/>
      </a:accent1>
      <a:accent2>
        <a:srgbClr val="8C00A8"/>
      </a:accent2>
      <a:accent3>
        <a:srgbClr val="430050"/>
      </a:accent3>
      <a:accent4>
        <a:srgbClr val="A5A5A5"/>
      </a:accent4>
      <a:accent5>
        <a:srgbClr val="8C00A8"/>
      </a:accent5>
      <a:accent6>
        <a:srgbClr val="A8D08D"/>
      </a:accent6>
      <a:hlink>
        <a:srgbClr val="69007D"/>
      </a:hlink>
      <a:folHlink>
        <a:srgbClr val="954F72"/>
      </a:folHlink>
    </a:clrScheme>
    <a:fontScheme name="Benutzerdefiniert 1">
      <a:majorFont>
        <a:latin typeface="Arial MT Condensed Light"/>
        <a:ea typeface=""/>
        <a:cs typeface=""/>
      </a:majorFont>
      <a:minorFont>
        <a:latin typeface="Arial MT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288345E-A4C9-4358-8F2E-56A4A8EEA2EE}">
  <ds:schemaRefs>
    <ds:schemaRef ds:uri="http://purl.org/dc/dcmitype/"/>
    <ds:schemaRef ds:uri="http://www.w3.org/XML/1998/namespace"/>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9f396a6c-d077-45c3-abc4-1fb9acdf963f"/>
    <ds:schemaRef ds:uri="115cf526-2a6a-4f3d-b77f-9503221a0c52"/>
    <ds:schemaRef ds:uri="http://schemas.microsoft.com/office/2006/metadata/properties"/>
  </ds:schemaRefs>
</ds:datastoreItem>
</file>

<file path=customXml/itemProps2.xml><?xml version="1.0" encoding="utf-8"?>
<ds:datastoreItem xmlns:ds="http://schemas.openxmlformats.org/officeDocument/2006/customXml" ds:itemID="{AD9166F9-248E-484F-9E91-112A9869D689}"/>
</file>

<file path=customXml/itemProps3.xml><?xml version="1.0" encoding="utf-8"?>
<ds:datastoreItem xmlns:ds="http://schemas.openxmlformats.org/officeDocument/2006/customXml" ds:itemID="{7B2C53FA-149E-4714-AEAB-97EDEE7050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350</TotalTime>
  <Words>1876</Words>
  <Application>Microsoft Office PowerPoint</Application>
  <PresentationFormat>Widescreen</PresentationFormat>
  <Paragraphs>437</Paragraphs>
  <Slides>22</Slides>
  <Notes>14</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4" baseType="lpstr">
      <vt:lpstr>Aptos</vt:lpstr>
      <vt:lpstr>Arial</vt:lpstr>
      <vt:lpstr>Arial MT Condensed Light</vt:lpstr>
      <vt:lpstr>Calibri</vt:lpstr>
      <vt:lpstr>Montserrat</vt:lpstr>
      <vt:lpstr>Montserrat Light</vt:lpstr>
      <vt:lpstr>Roboto Light</vt:lpstr>
      <vt:lpstr>Verdana</vt:lpstr>
      <vt:lpstr>Wingdings</vt:lpstr>
      <vt:lpstr>Office Theme</vt:lpstr>
      <vt:lpstr>1_Office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Con Bartels</cp:lastModifiedBy>
  <cp:revision>36</cp:revision>
  <dcterms:created xsi:type="dcterms:W3CDTF">2020-10-14T13:32:04Z</dcterms:created>
  <dcterms:modified xsi:type="dcterms:W3CDTF">2026-09-25T09:33:51Z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0x010100E6204DE06C2D8847A9E51DAC3F31456A</vt:lpwstr>
  </property>
  <property fmtid="{D5CDD505-2E9C-101B-9397-08002B2CF9AE}" pid="3" name="MediaServiceImageTags">
    <vt:lpwstr/>
  </property>
</Properties>
</file>