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28" r:id="rId4"/>
  </p:sldMasterIdLst>
  <p:notesMasterIdLst>
    <p:notesMasterId r:id="rId16"/>
  </p:notesMasterIdLst>
  <p:handoutMasterIdLst>
    <p:handoutMasterId r:id="rId17"/>
  </p:handoutMasterIdLst>
  <p:sldIdLst>
    <p:sldId id="5383" r:id="rId5"/>
    <p:sldId id="5457" r:id="rId6"/>
    <p:sldId id="5458" r:id="rId7"/>
    <p:sldId id="5462" r:id="rId8"/>
    <p:sldId id="4482" r:id="rId9"/>
    <p:sldId id="4366" r:id="rId10"/>
    <p:sldId id="5456" r:id="rId11"/>
    <p:sldId id="5463" r:id="rId12"/>
    <p:sldId id="5464" r:id="rId13"/>
    <p:sldId id="5461" r:id="rId14"/>
    <p:sldId id="4263"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07E85DD-502E-AE6D-1B2D-FF1147215085}" name="Steinbeis Digital 2" initials="SD" userId="S::Digital2@steinbeis-ifem.de::112f3971-fdf0-46ad-9c70-51ddf85d77f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79A67"/>
    <a:srgbClr val="007772"/>
    <a:srgbClr val="EEA821"/>
    <a:srgbClr val="62A844"/>
    <a:srgbClr val="000000"/>
    <a:srgbClr val="E0FAFB"/>
    <a:srgbClr val="404040"/>
    <a:srgbClr val="0B3A5B"/>
    <a:srgbClr val="3CBEB3"/>
    <a:srgbClr val="F266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749"/>
    <p:restoredTop sz="94624"/>
  </p:normalViewPr>
  <p:slideViewPr>
    <p:cSldViewPr snapToGrid="0">
      <p:cViewPr varScale="1">
        <p:scale>
          <a:sx n="105" d="100"/>
          <a:sy n="105" d="100"/>
        </p:scale>
        <p:origin x="558" y="108"/>
      </p:cViewPr>
      <p:guideLst>
        <p:guide orient="horz" pos="2160"/>
        <p:guide pos="3840"/>
      </p:guideLst>
    </p:cSldViewPr>
  </p:slideViewPr>
  <p:notesTextViewPr>
    <p:cViewPr>
      <p:scale>
        <a:sx n="1" d="1"/>
        <a:sy n="1" d="1"/>
      </p:scale>
      <p:origin x="0" y="0"/>
    </p:cViewPr>
  </p:notesTextViewPr>
  <p:sorterViewPr>
    <p:cViewPr>
      <p:scale>
        <a:sx n="80" d="100"/>
        <a:sy n="80" d="100"/>
      </p:scale>
      <p:origin x="0" y="0"/>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n Bartels" userId="8dfd0007-5c81-4708-91ed-94604e25256b" providerId="ADAL" clId="{4115ABA8-9A6F-43B7-BF41-8C0E4A7251F7}"/>
    <pc:docChg chg="modSld modMainMaster">
      <pc:chgData name="Con Bartels" userId="8dfd0007-5c81-4708-91ed-94604e25256b" providerId="ADAL" clId="{4115ABA8-9A6F-43B7-BF41-8C0E4A7251F7}" dt="2026-09-25T09:35:18.640" v="1"/>
      <pc:docMkLst>
        <pc:docMk/>
      </pc:docMkLst>
      <pc:sldChg chg="modSp mod">
        <pc:chgData name="Con Bartels" userId="8dfd0007-5c81-4708-91ed-94604e25256b" providerId="ADAL" clId="{4115ABA8-9A6F-43B7-BF41-8C0E4A7251F7}" dt="2026-09-25T09:35:18.640" v="1"/>
        <pc:sldMkLst>
          <pc:docMk/>
          <pc:sldMk cId="3618203124" sldId="5383"/>
        </pc:sldMkLst>
        <pc:spChg chg="mod">
          <ac:chgData name="Con Bartels" userId="8dfd0007-5c81-4708-91ed-94604e25256b" providerId="ADAL" clId="{4115ABA8-9A6F-43B7-BF41-8C0E4A7251F7}" dt="2026-09-25T09:35:18.640" v="1"/>
          <ac:spMkLst>
            <pc:docMk/>
            <pc:sldMk cId="3618203124" sldId="5383"/>
            <ac:spMk id="34" creationId="{54B436C7-09F6-7DF6-3E37-55886DD138C0}"/>
          </ac:spMkLst>
        </pc:spChg>
      </pc:sldChg>
      <pc:sldMasterChg chg="modSldLayout">
        <pc:chgData name="Con Bartels" userId="8dfd0007-5c81-4708-91ed-94604e25256b" providerId="ADAL" clId="{4115ABA8-9A6F-43B7-BF41-8C0E4A7251F7}" dt="2026-09-25T09:35:07.882" v="0"/>
        <pc:sldMasterMkLst>
          <pc:docMk/>
          <pc:sldMasterMk cId="580465908" sldId="2147483828"/>
        </pc:sldMasterMkLst>
        <pc:sldLayoutChg chg="modSp mod">
          <pc:chgData name="Con Bartels" userId="8dfd0007-5c81-4708-91ed-94604e25256b" providerId="ADAL" clId="{4115ABA8-9A6F-43B7-BF41-8C0E4A7251F7}" dt="2026-09-25T09:35:07.882" v="0"/>
          <pc:sldLayoutMkLst>
            <pc:docMk/>
            <pc:sldMasterMk cId="580465908" sldId="2147483828"/>
            <pc:sldLayoutMk cId="3097068291" sldId="2147483853"/>
          </pc:sldLayoutMkLst>
          <pc:spChg chg="mod">
            <ac:chgData name="Con Bartels" userId="8dfd0007-5c81-4708-91ed-94604e25256b" providerId="ADAL" clId="{4115ABA8-9A6F-43B7-BF41-8C0E4A7251F7}" dt="2026-09-25T09:35:07.882" v="0"/>
            <ac:spMkLst>
              <pc:docMk/>
              <pc:sldMasterMk cId="580465908" sldId="2147483828"/>
              <pc:sldLayoutMk cId="3097068291" sldId="2147483853"/>
              <ac:spMk id="6" creationId="{3D54017B-8A2A-1F92-3C3B-5EBC4747346A}"/>
            </ac:spMkLst>
          </pc:sp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D93D074-2E8E-82E9-4463-F1D33A020BF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F120251-8624-93D5-69CA-DB6E24FA338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15B7458-4F76-674A-A57C-D09F4D693EE1}" type="datetimeFigureOut">
              <a:rPr lang="en-US" smtClean="0"/>
              <a:t>9/25/2026</a:t>
            </a:fld>
            <a:endParaRPr lang="en-US"/>
          </a:p>
        </p:txBody>
      </p:sp>
      <p:sp>
        <p:nvSpPr>
          <p:cNvPr id="4" name="Footer Placeholder 3">
            <a:extLst>
              <a:ext uri="{FF2B5EF4-FFF2-40B4-BE49-F238E27FC236}">
                <a16:creationId xmlns:a16="http://schemas.microsoft.com/office/drawing/2014/main" id="{A536A32D-C35D-7532-D6A9-C61A4C93E83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08319B3-FEA1-59D5-1E9A-91076633DDD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50C3474-A908-A74B-B3DD-E11D61B91D91}" type="slidenum">
              <a:rPr lang="en-US" smtClean="0"/>
              <a:t>‹#›</a:t>
            </a:fld>
            <a:endParaRPr lang="en-US"/>
          </a:p>
        </p:txBody>
      </p:sp>
    </p:spTree>
    <p:extLst>
      <p:ext uri="{BB962C8B-B14F-4D97-AF65-F5344CB8AC3E}">
        <p14:creationId xmlns:p14="http://schemas.microsoft.com/office/powerpoint/2010/main" val="185986572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6B282E-B117-B940-84DA-9267D4C22CBD}" type="datetimeFigureOut">
              <a:rPr lang="en-US" smtClean="0"/>
              <a:t>9/25/2026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E5DE82-CF29-044D-9158-06A811149881}" type="slidenum">
              <a:rPr lang="en-US" smtClean="0"/>
              <a:t>‹#›</a:t>
            </a:fld>
            <a:endParaRPr lang="en-US"/>
          </a:p>
        </p:txBody>
      </p:sp>
    </p:spTree>
    <p:extLst>
      <p:ext uri="{BB962C8B-B14F-4D97-AF65-F5344CB8AC3E}">
        <p14:creationId xmlns:p14="http://schemas.microsoft.com/office/powerpoint/2010/main" val="17619873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4504836-160B-419D-AE34-B66B8B8DF24B}" type="slidenum">
              <a:rPr lang="de-DE" smtClean="0"/>
              <a:t>1</a:t>
            </a:fld>
            <a:endParaRPr lang="de-DE" dirty="0"/>
          </a:p>
        </p:txBody>
      </p:sp>
    </p:spTree>
    <p:extLst>
      <p:ext uri="{BB962C8B-B14F-4D97-AF65-F5344CB8AC3E}">
        <p14:creationId xmlns:p14="http://schemas.microsoft.com/office/powerpoint/2010/main" val="1407473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DBD9F8-9847-4035-FB0C-47BF04CA89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02B5A5-7CEB-4DA6-95CE-F3F563830ABD}"/>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94A6F339-6484-4790-E789-815F20A9E73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5DB6A58-0D59-084A-16D3-3BF1B469BE10}"/>
              </a:ext>
            </a:extLst>
          </p:cNvPr>
          <p:cNvSpPr>
            <a:spLocks noGrp="1"/>
          </p:cNvSpPr>
          <p:nvPr>
            <p:ph type="sldNum" sz="quarter" idx="5"/>
          </p:nvPr>
        </p:nvSpPr>
        <p:spPr/>
        <p:txBody>
          <a:bodyPr/>
          <a:lstStyle/>
          <a:p>
            <a:fld id="{E4504836-160B-419D-AE34-B66B8B8DF24B}" type="slidenum">
              <a:rPr lang="de-DE" smtClean="0"/>
              <a:t>2</a:t>
            </a:fld>
            <a:endParaRPr lang="de-DE" dirty="0"/>
          </a:p>
        </p:txBody>
      </p:sp>
    </p:spTree>
    <p:extLst>
      <p:ext uri="{BB962C8B-B14F-4D97-AF65-F5344CB8AC3E}">
        <p14:creationId xmlns:p14="http://schemas.microsoft.com/office/powerpoint/2010/main" val="14806928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3B103F-1075-8CBC-758E-19D35FA88F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38EEC8-1A60-E757-723A-52AD170CCFC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8640EBC-4E5E-1CD1-0298-F4DDB260699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1BB8931-5D36-08AF-633F-04D481515FE7}"/>
              </a:ext>
            </a:extLst>
          </p:cNvPr>
          <p:cNvSpPr>
            <a:spLocks noGrp="1"/>
          </p:cNvSpPr>
          <p:nvPr>
            <p:ph type="sldNum" sz="quarter" idx="5"/>
          </p:nvPr>
        </p:nvSpPr>
        <p:spPr/>
        <p:txBody>
          <a:bodyPr/>
          <a:lstStyle/>
          <a:p>
            <a:fld id="{E4504836-160B-419D-AE34-B66B8B8DF24B}" type="slidenum">
              <a:rPr lang="de-DE" smtClean="0"/>
              <a:t>4</a:t>
            </a:fld>
            <a:endParaRPr lang="de-DE"/>
          </a:p>
        </p:txBody>
      </p:sp>
    </p:spTree>
    <p:extLst>
      <p:ext uri="{BB962C8B-B14F-4D97-AF65-F5344CB8AC3E}">
        <p14:creationId xmlns:p14="http://schemas.microsoft.com/office/powerpoint/2010/main" val="27304670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9B048F-1C7F-16EE-1C7C-250C5E3C0B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697D9F-8B73-6A55-CC6E-24CBA2D28B2D}"/>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50AD5668-EE7D-CCD0-AE83-914FE48F2E0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C50AD7F-2381-69BA-42D2-D4A4FF35B1FC}"/>
              </a:ext>
            </a:extLst>
          </p:cNvPr>
          <p:cNvSpPr>
            <a:spLocks noGrp="1"/>
          </p:cNvSpPr>
          <p:nvPr>
            <p:ph type="sldNum" sz="quarter" idx="5"/>
          </p:nvPr>
        </p:nvSpPr>
        <p:spPr/>
        <p:txBody>
          <a:bodyPr/>
          <a:lstStyle/>
          <a:p>
            <a:fld id="{E4504836-160B-419D-AE34-B66B8B8DF24B}" type="slidenum">
              <a:rPr lang="de-DE" smtClean="0"/>
              <a:t>8</a:t>
            </a:fld>
            <a:endParaRPr lang="de-DE" dirty="0"/>
          </a:p>
        </p:txBody>
      </p:sp>
    </p:spTree>
    <p:extLst>
      <p:ext uri="{BB962C8B-B14F-4D97-AF65-F5344CB8AC3E}">
        <p14:creationId xmlns:p14="http://schemas.microsoft.com/office/powerpoint/2010/main" val="17567636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E871E5-CE36-C0EF-0443-A9ECBE55AF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DA5642-DFAD-DA9A-F3A9-D934E1E4D092}"/>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D26FCF19-9416-C5C1-5BD6-B10247ECB76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8F8214B-9A40-06E5-DB6B-AB6EFBD27921}"/>
              </a:ext>
            </a:extLst>
          </p:cNvPr>
          <p:cNvSpPr>
            <a:spLocks noGrp="1"/>
          </p:cNvSpPr>
          <p:nvPr>
            <p:ph type="sldNum" sz="quarter" idx="5"/>
          </p:nvPr>
        </p:nvSpPr>
        <p:spPr/>
        <p:txBody>
          <a:bodyPr/>
          <a:lstStyle/>
          <a:p>
            <a:fld id="{E4504836-160B-419D-AE34-B66B8B8DF24B}" type="slidenum">
              <a:rPr lang="de-DE" smtClean="0"/>
              <a:t>9</a:t>
            </a:fld>
            <a:endParaRPr lang="de-DE" dirty="0"/>
          </a:p>
        </p:txBody>
      </p:sp>
    </p:spTree>
    <p:extLst>
      <p:ext uri="{BB962C8B-B14F-4D97-AF65-F5344CB8AC3E}">
        <p14:creationId xmlns:p14="http://schemas.microsoft.com/office/powerpoint/2010/main" val="7254226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9B048F-1C7F-16EE-1C7C-250C5E3C0B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697D9F-8B73-6A55-CC6E-24CBA2D28B2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0AD5668-EE7D-CCD0-AE83-914FE48F2E0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C50AD7F-2381-69BA-42D2-D4A4FF35B1FC}"/>
              </a:ext>
            </a:extLst>
          </p:cNvPr>
          <p:cNvSpPr>
            <a:spLocks noGrp="1"/>
          </p:cNvSpPr>
          <p:nvPr>
            <p:ph type="sldNum" sz="quarter" idx="5"/>
          </p:nvPr>
        </p:nvSpPr>
        <p:spPr/>
        <p:txBody>
          <a:bodyPr/>
          <a:lstStyle/>
          <a:p>
            <a:fld id="{E4504836-160B-419D-AE34-B66B8B8DF24B}" type="slidenum">
              <a:rPr lang="de-DE" smtClean="0"/>
              <a:t>10</a:t>
            </a:fld>
            <a:endParaRPr lang="de-DE"/>
          </a:p>
        </p:txBody>
      </p:sp>
    </p:spTree>
    <p:extLst>
      <p:ext uri="{BB962C8B-B14F-4D97-AF65-F5344CB8AC3E}">
        <p14:creationId xmlns:p14="http://schemas.microsoft.com/office/powerpoint/2010/main" val="17567636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BE5DE82-CF29-044D-9158-06A811149881}" type="slidenum">
              <a:rPr lang="en-US" smtClean="0"/>
              <a:t>11</a:t>
            </a:fld>
            <a:endParaRPr lang="en-US"/>
          </a:p>
        </p:txBody>
      </p:sp>
    </p:spTree>
    <p:extLst>
      <p:ext uri="{BB962C8B-B14F-4D97-AF65-F5344CB8AC3E}">
        <p14:creationId xmlns:p14="http://schemas.microsoft.com/office/powerpoint/2010/main" val="7172193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ont Typecae &amp; Size">
    <p:spTree>
      <p:nvGrpSpPr>
        <p:cNvPr id="1" name=""/>
        <p:cNvGrpSpPr/>
        <p:nvPr/>
      </p:nvGrpSpPr>
      <p:grpSpPr>
        <a:xfrm>
          <a:off x="0" y="0"/>
          <a:ext cx="0" cy="0"/>
          <a:chOff x="0" y="0"/>
          <a:chExt cx="0" cy="0"/>
        </a:xfrm>
      </p:grpSpPr>
      <p:sp>
        <p:nvSpPr>
          <p:cNvPr id="6" name="Rectangle 5"/>
          <p:cNvSpPr/>
          <p:nvPr userDrawn="1"/>
        </p:nvSpPr>
        <p:spPr>
          <a:xfrm>
            <a:off x="0" y="0"/>
            <a:ext cx="12192000" cy="6858001"/>
          </a:xfrm>
          <a:prstGeom prst="rect">
            <a:avLst/>
          </a:prstGeom>
          <a:solidFill>
            <a:srgbClr val="0077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userDrawn="1"/>
        </p:nvSpPr>
        <p:spPr>
          <a:xfrm>
            <a:off x="424669" y="528535"/>
            <a:ext cx="6498645" cy="769441"/>
          </a:xfrm>
          <a:prstGeom prst="rect">
            <a:avLst/>
          </a:prstGeom>
        </p:spPr>
        <p:txBody>
          <a:bodyPr wrap="square">
            <a:spAutoFit/>
          </a:bodyPr>
          <a:lstStyle/>
          <a:p>
            <a:pPr fontAlgn="base"/>
            <a:r>
              <a:rPr lang="en-IE" sz="4400" b="0" i="0" u="none" strike="noStrike" kern="1200" baseline="0">
                <a:solidFill>
                  <a:schemeClr val="bg1"/>
                </a:solidFill>
                <a:effectLst/>
                <a:latin typeface="+mn-lt"/>
                <a:ea typeface="+mn-ea"/>
                <a:cs typeface="+mn-cs"/>
                <a:sym typeface="Quattrocento Sans"/>
              </a:rPr>
              <a:t>FONT TYPEFACE &amp; SIZE</a:t>
            </a:r>
            <a:endParaRPr lang="en-IE" sz="3600" baseline="0">
              <a:solidFill>
                <a:schemeClr val="bg1"/>
              </a:solidFill>
              <a:latin typeface="+mn-lt"/>
              <a:ea typeface="Quattrocento Sans"/>
              <a:cs typeface="Quattrocento Sans"/>
              <a:sym typeface="Quattrocento Sans"/>
            </a:endParaRPr>
          </a:p>
        </p:txBody>
      </p:sp>
      <p:sp>
        <p:nvSpPr>
          <p:cNvPr id="8" name="Rectangle 7"/>
          <p:cNvSpPr/>
          <p:nvPr userDrawn="1"/>
        </p:nvSpPr>
        <p:spPr>
          <a:xfrm>
            <a:off x="7347983" y="564843"/>
            <a:ext cx="4589207" cy="4708981"/>
          </a:xfrm>
          <a:prstGeom prst="rect">
            <a:avLst/>
          </a:prstGeom>
        </p:spPr>
        <p:txBody>
          <a:bodyPr wrap="square">
            <a:spAutoFit/>
          </a:bodyPr>
          <a:lstStyle/>
          <a:p>
            <a:pPr fontAlgn="base"/>
            <a:r>
              <a:rPr lang="en-IE" sz="3000" b="0" i="0" u="none" strike="noStrike" kern="1200">
                <a:solidFill>
                  <a:schemeClr val="bg1"/>
                </a:solidFill>
                <a:effectLst/>
                <a:latin typeface="+mn-lt"/>
                <a:ea typeface="+mn-ea"/>
                <a:cs typeface="+mn-cs"/>
              </a:rPr>
              <a:t>PLEASE</a:t>
            </a:r>
            <a:r>
              <a:rPr lang="en-IE" sz="3000" b="0" i="0" u="none" strike="noStrike" kern="1200" baseline="0">
                <a:solidFill>
                  <a:schemeClr val="bg1"/>
                </a:solidFill>
                <a:effectLst/>
                <a:latin typeface="+mn-lt"/>
                <a:ea typeface="+mn-ea"/>
                <a:cs typeface="+mn-cs"/>
              </a:rPr>
              <a:t> ENSURE TO KEEP FONTS AS PER THE LAYOUT</a:t>
            </a:r>
            <a:endParaRPr lang="en-IE" sz="3000" b="0" i="0" u="none" strike="noStrike" kern="1200">
              <a:solidFill>
                <a:schemeClr val="bg1"/>
              </a:solidFill>
              <a:effectLst/>
              <a:latin typeface="+mn-lt"/>
              <a:ea typeface="+mn-ea"/>
              <a:cs typeface="+mn-cs"/>
            </a:endParaRPr>
          </a:p>
          <a:p>
            <a:pPr fontAlgn="base"/>
            <a:endParaRPr lang="en-IE" sz="3000" b="0" i="0" u="none" strike="noStrike" kern="1200">
              <a:solidFill>
                <a:schemeClr val="bg1"/>
              </a:solidFill>
              <a:effectLst/>
              <a:latin typeface="+mn-lt"/>
              <a:ea typeface="+mn-ea"/>
              <a:cs typeface="+mn-cs"/>
            </a:endParaRPr>
          </a:p>
          <a:p>
            <a:pPr marL="0" lvl="0" indent="0" algn="l" rtl="0">
              <a:spcBef>
                <a:spcPts val="0"/>
              </a:spcBef>
              <a:spcAft>
                <a:spcPts val="0"/>
              </a:spcAft>
              <a:buClr>
                <a:schemeClr val="dk1"/>
              </a:buClr>
              <a:buSzPts val="1100"/>
              <a:buFont typeface="Arial"/>
              <a:buNone/>
            </a:pPr>
            <a:r>
              <a:rPr lang="en-IE" sz="3000" b="0" i="0" u="none" strike="noStrike" kern="1200">
                <a:solidFill>
                  <a:schemeClr val="bg1"/>
                </a:solidFill>
                <a:effectLst/>
                <a:latin typeface="+mn-lt"/>
                <a:ea typeface="+mn-ea"/>
                <a:cs typeface="+mn-cs"/>
              </a:rPr>
              <a:t>48 point </a:t>
            </a:r>
            <a:r>
              <a:rPr lang="en-IE" sz="3000" b="0" i="0" u="none" strike="noStrike" kern="1200" baseline="0">
                <a:solidFill>
                  <a:schemeClr val="bg1"/>
                </a:solidFill>
                <a:effectLst/>
                <a:latin typeface="+mn-lt"/>
                <a:ea typeface="+mn-ea"/>
                <a:cs typeface="+mn-cs"/>
              </a:rPr>
              <a:t> -  </a:t>
            </a:r>
            <a:r>
              <a:rPr lang="en-IE" sz="3000" b="0" i="0" u="none" strike="noStrike" kern="1200">
                <a:solidFill>
                  <a:schemeClr val="bg1"/>
                </a:solidFill>
                <a:effectLst/>
                <a:latin typeface="+mn-lt"/>
                <a:ea typeface="+mn-ea"/>
                <a:cs typeface="+mn-cs"/>
              </a:rPr>
              <a:t>Divider</a:t>
            </a:r>
            <a:r>
              <a:rPr lang="en-IE" sz="3000" b="0" i="0" u="none" strike="noStrike" kern="1200" baseline="0">
                <a:solidFill>
                  <a:schemeClr val="bg1"/>
                </a:solidFill>
                <a:effectLst/>
                <a:latin typeface="+mn-lt"/>
                <a:ea typeface="+mn-ea"/>
                <a:cs typeface="+mn-cs"/>
              </a:rPr>
              <a:t> Slides</a:t>
            </a:r>
          </a:p>
          <a:p>
            <a:pPr marL="0" lvl="0" indent="0" algn="l" rtl="0">
              <a:spcBef>
                <a:spcPts val="0"/>
              </a:spcBef>
              <a:spcAft>
                <a:spcPts val="0"/>
              </a:spcAft>
              <a:buClr>
                <a:schemeClr val="dk1"/>
              </a:buClr>
              <a:buSzPts val="1100"/>
              <a:buFont typeface="Arial"/>
              <a:buNone/>
            </a:pPr>
            <a:endParaRPr lang="en-IE" sz="1000" b="1" baseline="0">
              <a:solidFill>
                <a:schemeClr val="bg1"/>
              </a:solidFill>
              <a:latin typeface="+mn-lt"/>
              <a:ea typeface="Quattrocento Sans"/>
              <a:cs typeface="Quattrocento Sans"/>
              <a:sym typeface="Quattrocento Sans"/>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a:solidFill>
                  <a:schemeClr val="bg1"/>
                </a:solidFill>
                <a:effectLst/>
                <a:latin typeface="+mn-lt"/>
                <a:ea typeface="+mn-ea"/>
                <a:cs typeface="+mn-cs"/>
              </a:rPr>
              <a:t>36 point</a:t>
            </a:r>
            <a:r>
              <a:rPr lang="en-IE" sz="3000" b="0" i="0" u="none" strike="noStrike" kern="1200" baseline="0">
                <a:solidFill>
                  <a:schemeClr val="bg1"/>
                </a:solidFill>
                <a:effectLst/>
                <a:latin typeface="+mn-lt"/>
                <a:ea typeface="+mn-ea"/>
                <a:cs typeface="+mn-cs"/>
              </a:rPr>
              <a:t>  -  </a:t>
            </a:r>
            <a:r>
              <a:rPr lang="en-IE" sz="3000" b="0" i="0" u="none" strike="noStrike" kern="1200">
                <a:solidFill>
                  <a:schemeClr val="bg1"/>
                </a:solidFill>
                <a:effectLst/>
                <a:latin typeface="+mn-lt"/>
                <a:ea typeface="+mn-ea"/>
                <a:cs typeface="+mn-cs"/>
              </a:rPr>
              <a:t>Title Heading</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IE" sz="1000" b="0" i="0" u="none" strike="noStrike" kern="1200">
              <a:solidFill>
                <a:schemeClr val="bg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a:solidFill>
                  <a:schemeClr val="bg1"/>
                </a:solidFill>
                <a:effectLst/>
                <a:latin typeface="+mn-lt"/>
                <a:ea typeface="+mn-ea"/>
                <a:cs typeface="+mn-cs"/>
              </a:rPr>
              <a:t>30 point</a:t>
            </a:r>
            <a:r>
              <a:rPr lang="en-IE" sz="3000" b="0" i="0" u="none" strike="noStrike" kern="1200" baseline="0">
                <a:solidFill>
                  <a:schemeClr val="bg1"/>
                </a:solidFill>
                <a:effectLst/>
                <a:latin typeface="+mn-lt"/>
                <a:ea typeface="+mn-ea"/>
                <a:cs typeface="+mn-cs"/>
              </a:rPr>
              <a:t>  -  </a:t>
            </a:r>
            <a:r>
              <a:rPr lang="en-IE" sz="3000" b="0" i="0" u="none" strike="noStrike" kern="1200">
                <a:solidFill>
                  <a:schemeClr val="bg1"/>
                </a:solidFill>
                <a:effectLst/>
                <a:latin typeface="+mn-lt"/>
                <a:ea typeface="+mn-ea"/>
                <a:cs typeface="+mn-cs"/>
              </a:rPr>
              <a:t>Sub-Titles</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a:solidFill>
                  <a:schemeClr val="bg1"/>
                </a:solidFill>
                <a:effectLst/>
                <a:latin typeface="+mn-lt"/>
                <a:ea typeface="+mn-ea"/>
                <a:cs typeface="+mn-cs"/>
              </a:rPr>
              <a:t>	</a:t>
            </a:r>
            <a:r>
              <a:rPr lang="en-IE" sz="3000" b="0" i="0" u="none" strike="noStrike" kern="1200" baseline="0">
                <a:solidFill>
                  <a:schemeClr val="bg1"/>
                </a:solidFill>
                <a:effectLst/>
                <a:latin typeface="+mn-lt"/>
                <a:ea typeface="+mn-ea"/>
                <a:cs typeface="+mn-cs"/>
              </a:rPr>
              <a:t>       </a:t>
            </a:r>
            <a:r>
              <a:rPr lang="en-IE" sz="3000" b="0" i="0" u="none" strike="noStrike" kern="1200">
                <a:solidFill>
                  <a:schemeClr val="bg1"/>
                </a:solidFill>
                <a:effectLst/>
                <a:latin typeface="+mn-lt"/>
                <a:ea typeface="+mn-ea"/>
                <a:cs typeface="+mn-cs"/>
              </a:rPr>
              <a:t>- Quotes	</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IE" sz="1000" b="0" i="0" u="none" strike="noStrike" kern="1200">
              <a:solidFill>
                <a:schemeClr val="bg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a:solidFill>
                  <a:schemeClr val="bg1"/>
                </a:solidFill>
                <a:effectLst/>
                <a:latin typeface="+mn-lt"/>
                <a:ea typeface="+mn-ea"/>
                <a:cs typeface="+mn-cs"/>
              </a:rPr>
              <a:t>24 point</a:t>
            </a:r>
            <a:r>
              <a:rPr lang="en-IE" sz="3000" b="0" i="0" u="none" strike="noStrike" kern="1200" baseline="0">
                <a:solidFill>
                  <a:schemeClr val="bg1"/>
                </a:solidFill>
                <a:effectLst/>
                <a:latin typeface="+mn-lt"/>
                <a:ea typeface="+mn-ea"/>
                <a:cs typeface="+mn-cs"/>
              </a:rPr>
              <a:t>  -  </a:t>
            </a:r>
            <a:r>
              <a:rPr lang="en-IE" sz="3000" b="0" i="0" u="none" strike="noStrike" kern="1200" baseline="0">
                <a:solidFill>
                  <a:schemeClr val="bg1"/>
                </a:solidFill>
                <a:effectLst/>
                <a:latin typeface="+mn-lt"/>
                <a:ea typeface="Quattrocento Sans"/>
                <a:cs typeface="Quattrocento Sans"/>
                <a:sym typeface="Quattrocento Sans"/>
              </a:rPr>
              <a:t>Main </a:t>
            </a:r>
            <a:r>
              <a:rPr lang="en-IE" sz="3000" b="0" i="0" u="none" strike="noStrike" kern="1200">
                <a:solidFill>
                  <a:schemeClr val="bg1"/>
                </a:solidFill>
                <a:effectLst/>
                <a:latin typeface="+mn-lt"/>
                <a:ea typeface="+mn-ea"/>
                <a:cs typeface="+mn-cs"/>
              </a:rPr>
              <a:t>Text Body </a:t>
            </a:r>
            <a:endParaRPr lang="en-US" sz="3000">
              <a:solidFill>
                <a:schemeClr val="bg1"/>
              </a:solidFill>
            </a:endParaRPr>
          </a:p>
          <a:p>
            <a:pPr fontAlgn="base"/>
            <a:endParaRPr lang="en-IE" sz="3000" b="0" i="0" u="none" strike="noStrike" kern="1200">
              <a:solidFill>
                <a:schemeClr val="bg1"/>
              </a:solidFill>
              <a:effectLst/>
              <a:latin typeface="+mn-lt"/>
              <a:ea typeface="+mn-ea"/>
              <a:cs typeface="+mn-cs"/>
            </a:endParaRPr>
          </a:p>
        </p:txBody>
      </p:sp>
      <p:sp>
        <p:nvSpPr>
          <p:cNvPr id="9" name="Rectangle 8"/>
          <p:cNvSpPr/>
          <p:nvPr userDrawn="1"/>
        </p:nvSpPr>
        <p:spPr>
          <a:xfrm>
            <a:off x="424669" y="2014904"/>
            <a:ext cx="5845501" cy="2492990"/>
          </a:xfrm>
          <a:prstGeom prst="rect">
            <a:avLst/>
          </a:prstGeom>
        </p:spPr>
        <p:txBody>
          <a:bodyPr wrap="square">
            <a:spAutoFit/>
          </a:bodyPr>
          <a:lstStyle/>
          <a:p>
            <a:pPr marL="0" marR="0" indent="0" algn="l" defTabSz="914400" rtl="0" eaLnBrk="1" fontAlgn="base" latinLnBrk="0" hangingPunct="1">
              <a:lnSpc>
                <a:spcPct val="100000"/>
              </a:lnSpc>
              <a:spcBef>
                <a:spcPts val="0"/>
              </a:spcBef>
              <a:spcAft>
                <a:spcPts val="0"/>
              </a:spcAft>
              <a:buClrTx/>
              <a:buSzTx/>
              <a:buFontTx/>
              <a:buNone/>
              <a:tabLst/>
              <a:defRPr/>
            </a:pPr>
            <a:r>
              <a:rPr lang="en-IE" sz="2400" b="0" i="0" u="none" strike="noStrike" kern="1200" baseline="0">
                <a:solidFill>
                  <a:schemeClr val="bg1"/>
                </a:solidFill>
                <a:effectLst/>
                <a:latin typeface="+mn-lt"/>
                <a:ea typeface="+mn-ea"/>
                <a:cs typeface="+mn-cs"/>
                <a:sym typeface="Quattrocento Sans"/>
              </a:rPr>
              <a:t>Please ensure to keep the font sizes set as per the slide layouts. The font used throughout the </a:t>
            </a:r>
            <a:r>
              <a:rPr lang="en-IE" sz="2400" b="1" i="0" u="none" strike="noStrike" kern="1200" baseline="0">
                <a:solidFill>
                  <a:schemeClr val="bg1"/>
                </a:solidFill>
                <a:effectLst/>
                <a:latin typeface="+mn-lt"/>
                <a:ea typeface="+mn-ea"/>
                <a:cs typeface="+mn-cs"/>
                <a:sym typeface="Quattrocento Sans"/>
              </a:rPr>
              <a:t>PEARL </a:t>
            </a:r>
            <a:r>
              <a:rPr lang="en-IE" sz="2400" b="0" i="0" u="none" strike="noStrike" kern="1200" baseline="0">
                <a:solidFill>
                  <a:schemeClr val="bg1"/>
                </a:solidFill>
                <a:effectLst/>
                <a:latin typeface="+mn-lt"/>
                <a:ea typeface="+mn-ea"/>
                <a:cs typeface="+mn-cs"/>
                <a:sym typeface="Quattrocento Sans"/>
              </a:rPr>
              <a:t>PowerPoint is</a:t>
            </a:r>
            <a:r>
              <a:rPr lang="is-IS" sz="2400" b="0" i="0" u="none" strike="noStrike" kern="1200" baseline="0">
                <a:solidFill>
                  <a:schemeClr val="bg1"/>
                </a:solidFill>
                <a:effectLst/>
                <a:latin typeface="+mn-lt"/>
                <a:ea typeface="+mn-ea"/>
                <a:cs typeface="+mn-cs"/>
                <a:sym typeface="Quattrocento Sans"/>
              </a:rPr>
              <a:t>….</a:t>
            </a:r>
          </a:p>
          <a:p>
            <a:pPr marL="0" marR="0" indent="0" algn="l" defTabSz="914400" rtl="0" eaLnBrk="1" fontAlgn="base" latinLnBrk="0" hangingPunct="1">
              <a:lnSpc>
                <a:spcPct val="100000"/>
              </a:lnSpc>
              <a:spcBef>
                <a:spcPts val="0"/>
              </a:spcBef>
              <a:spcAft>
                <a:spcPts val="0"/>
              </a:spcAft>
              <a:buClrTx/>
              <a:buSzTx/>
              <a:buFontTx/>
              <a:buNone/>
              <a:tabLst/>
              <a:defRPr/>
            </a:pPr>
            <a:endParaRPr lang="en-IE" sz="2400" b="0" i="0" u="none" strike="noStrike" kern="1200" baseline="0">
              <a:solidFill>
                <a:schemeClr val="bg1"/>
              </a:solidFill>
              <a:effectLst/>
              <a:latin typeface="+mn-lt"/>
              <a:ea typeface="+mn-ea"/>
              <a:cs typeface="+mn-cs"/>
              <a:sym typeface="Quattrocento Sans"/>
            </a:endParaRPr>
          </a:p>
          <a:p>
            <a:pPr fontAlgn="base"/>
            <a:endParaRPr lang="en-IE" sz="2400" b="0" i="0" u="none" strike="noStrike" kern="1200" baseline="0">
              <a:solidFill>
                <a:schemeClr val="bg1"/>
              </a:solidFill>
              <a:effectLst/>
              <a:latin typeface="+mn-lt"/>
              <a:ea typeface="+mn-ea"/>
              <a:cs typeface="+mn-cs"/>
              <a:sym typeface="Quattrocento Sans"/>
            </a:endParaRPr>
          </a:p>
          <a:p>
            <a:pPr fontAlgn="base"/>
            <a:r>
              <a:rPr lang="en-IE" sz="3600" b="1" i="1" baseline="0">
                <a:solidFill>
                  <a:schemeClr val="bg1"/>
                </a:solidFill>
                <a:latin typeface="+mn-lt"/>
                <a:ea typeface="Quattrocento Sans"/>
                <a:cs typeface="Quattrocento Sans"/>
                <a:sym typeface="Quattrocento Sans"/>
              </a:rPr>
              <a:t>Calibri</a:t>
            </a:r>
            <a:endParaRPr lang="en-IE" sz="3600" baseline="0">
              <a:solidFill>
                <a:schemeClr val="bg1"/>
              </a:solidFill>
              <a:latin typeface="+mn-lt"/>
              <a:ea typeface="Quattrocento Sans"/>
              <a:cs typeface="Quattrocento Sans"/>
              <a:sym typeface="Quattrocento Sans"/>
            </a:endParaRPr>
          </a:p>
        </p:txBody>
      </p:sp>
      <p:cxnSp>
        <p:nvCxnSpPr>
          <p:cNvPr id="10" name="Straight Connector 9"/>
          <p:cNvCxnSpPr/>
          <p:nvPr userDrawn="1"/>
        </p:nvCxnSpPr>
        <p:spPr>
          <a:xfrm>
            <a:off x="7098716" y="-1"/>
            <a:ext cx="0" cy="554040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flipH="1">
            <a:off x="1" y="1620217"/>
            <a:ext cx="709871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Rectangle 11"/>
          <p:cNvSpPr/>
          <p:nvPr userDrawn="1"/>
        </p:nvSpPr>
        <p:spPr>
          <a:xfrm>
            <a:off x="0" y="5968370"/>
            <a:ext cx="12192000" cy="461665"/>
          </a:xfrm>
          <a:prstGeom prst="rect">
            <a:avLst/>
          </a:prstGeom>
        </p:spPr>
        <p:txBody>
          <a:bodyPr wrap="square">
            <a:spAutoFit/>
          </a:bodyPr>
          <a:lstStyle/>
          <a:p>
            <a:pPr algn="ctr"/>
            <a:r>
              <a:rPr lang="en-IE" sz="2400" kern="1200">
                <a:solidFill>
                  <a:schemeClr val="bg1"/>
                </a:solidFill>
                <a:effectLst/>
                <a:latin typeface="+mn-lt"/>
                <a:ea typeface="+mn-ea"/>
                <a:cs typeface="+mn-cs"/>
              </a:rPr>
              <a:t>*** </a:t>
            </a:r>
            <a:r>
              <a:rPr lang="en-IE" sz="2400" b="1" kern="1200">
                <a:solidFill>
                  <a:schemeClr val="bg1"/>
                </a:solidFill>
                <a:effectLst/>
                <a:latin typeface="+mn-lt"/>
                <a:ea typeface="+mn-ea"/>
                <a:cs typeface="+mn-cs"/>
              </a:rPr>
              <a:t>PLEASE DELETE THIS INSTRUCTION SLIDE BEFORE PRESENTING FINAL PRESENTATION </a:t>
            </a:r>
            <a:r>
              <a:rPr lang="en-IE" sz="2400" kern="1200">
                <a:solidFill>
                  <a:schemeClr val="bg1"/>
                </a:solidFill>
                <a:effectLst/>
                <a:latin typeface="+mn-lt"/>
                <a:ea typeface="+mn-ea"/>
                <a:cs typeface="+mn-cs"/>
              </a:rPr>
              <a:t>*** </a:t>
            </a:r>
            <a:endParaRPr lang="en-US" sz="2400" kern="1200">
              <a:solidFill>
                <a:schemeClr val="bg1"/>
              </a:solidFill>
              <a:effectLst/>
              <a:latin typeface="+mn-lt"/>
              <a:ea typeface="+mn-ea"/>
              <a:cs typeface="+mn-cs"/>
            </a:endParaRPr>
          </a:p>
        </p:txBody>
      </p:sp>
      <p:cxnSp>
        <p:nvCxnSpPr>
          <p:cNvPr id="13" name="Straight Connector 12"/>
          <p:cNvCxnSpPr/>
          <p:nvPr userDrawn="1"/>
        </p:nvCxnSpPr>
        <p:spPr>
          <a:xfrm flipH="1">
            <a:off x="2" y="5540407"/>
            <a:ext cx="1219199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165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ver 01">
    <p:spTree>
      <p:nvGrpSpPr>
        <p:cNvPr id="1" name=""/>
        <p:cNvGrpSpPr/>
        <p:nvPr/>
      </p:nvGrpSpPr>
      <p:grpSpPr>
        <a:xfrm>
          <a:off x="0" y="0"/>
          <a:ext cx="0" cy="0"/>
          <a:chOff x="0" y="0"/>
          <a:chExt cx="0" cy="0"/>
        </a:xfrm>
      </p:grpSpPr>
      <p:sp>
        <p:nvSpPr>
          <p:cNvPr id="126" name="Rectangle 125">
            <a:extLst>
              <a:ext uri="{FF2B5EF4-FFF2-40B4-BE49-F238E27FC236}">
                <a16:creationId xmlns:a16="http://schemas.microsoft.com/office/drawing/2014/main" id="{83944EB6-3CB0-F145-A637-E3DB7CD725F9}"/>
              </a:ext>
            </a:extLst>
          </p:cNvPr>
          <p:cNvSpPr/>
          <p:nvPr userDrawn="1"/>
        </p:nvSpPr>
        <p:spPr>
          <a:xfrm>
            <a:off x="-1218514" y="-6377384"/>
            <a:ext cx="16024759" cy="5895581"/>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AA149650-7A9E-DA4E-8C80-0BC758D6B7B5}"/>
              </a:ext>
            </a:extLst>
          </p:cNvPr>
          <p:cNvSpPr/>
          <p:nvPr userDrawn="1"/>
        </p:nvSpPr>
        <p:spPr>
          <a:xfrm>
            <a:off x="0" y="3703066"/>
            <a:ext cx="4883406" cy="2856914"/>
          </a:xfrm>
          <a:prstGeom prst="rect">
            <a:avLst/>
          </a:prstGeom>
          <a:solidFill>
            <a:srgbClr val="00777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9347" tIns="24673" rIns="49347" bIns="24673" numCol="1" spcCol="0" rtlCol="0" fromWordArt="0" anchor="ctr" anchorCtr="0" forceAA="0" compatLnSpc="1">
            <a:prstTxWarp prst="textNoShape">
              <a:avLst/>
            </a:prstTxWarp>
            <a:noAutofit/>
          </a:bodyPr>
          <a:lstStyle/>
          <a:p>
            <a:endParaRPr lang="en-GB" sz="529"/>
          </a:p>
        </p:txBody>
      </p:sp>
      <p:sp>
        <p:nvSpPr>
          <p:cNvPr id="13" name="Picture Placeholder 12">
            <a:extLst>
              <a:ext uri="{FF2B5EF4-FFF2-40B4-BE49-F238E27FC236}">
                <a16:creationId xmlns:a16="http://schemas.microsoft.com/office/drawing/2014/main" id="{30B05827-1E90-FD90-4612-1E6AC7D5C45E}"/>
              </a:ext>
            </a:extLst>
          </p:cNvPr>
          <p:cNvSpPr>
            <a:spLocks noGrp="1"/>
          </p:cNvSpPr>
          <p:nvPr>
            <p:ph type="pic" sz="quarter" idx="11"/>
          </p:nvPr>
        </p:nvSpPr>
        <p:spPr>
          <a:xfrm>
            <a:off x="0" y="1881051"/>
            <a:ext cx="12192000" cy="3739808"/>
          </a:xfrm>
          <a:custGeom>
            <a:avLst/>
            <a:gdLst>
              <a:gd name="connsiteX0" fmla="*/ 0 w 12192000"/>
              <a:gd name="connsiteY0" fmla="*/ 0 h 3739808"/>
              <a:gd name="connsiteX1" fmla="*/ 12192000 w 12192000"/>
              <a:gd name="connsiteY1" fmla="*/ 0 h 3739808"/>
              <a:gd name="connsiteX2" fmla="*/ 12192000 w 12192000"/>
              <a:gd name="connsiteY2" fmla="*/ 299184 h 3739808"/>
              <a:gd name="connsiteX3" fmla="*/ 12192000 w 12192000"/>
              <a:gd name="connsiteY3" fmla="*/ 2796714 h 3739808"/>
              <a:gd name="connsiteX4" fmla="*/ 12192000 w 12192000"/>
              <a:gd name="connsiteY4" fmla="*/ 3739808 h 3739808"/>
              <a:gd name="connsiteX5" fmla="*/ 4883406 w 12192000"/>
              <a:gd name="connsiteY5" fmla="*/ 3739808 h 3739808"/>
              <a:gd name="connsiteX6" fmla="*/ 4883406 w 12192000"/>
              <a:gd name="connsiteY6" fmla="*/ 2796714 h 3739808"/>
              <a:gd name="connsiteX7" fmla="*/ 4883406 w 12192000"/>
              <a:gd name="connsiteY7" fmla="*/ 1822014 h 3739808"/>
              <a:gd name="connsiteX8" fmla="*/ 0 w 12192000"/>
              <a:gd name="connsiteY8" fmla="*/ 1822014 h 3739808"/>
              <a:gd name="connsiteX9" fmla="*/ 0 w 12192000"/>
              <a:gd name="connsiteY9" fmla="*/ 878920 h 3739808"/>
              <a:gd name="connsiteX10" fmla="*/ 0 w 12192000"/>
              <a:gd name="connsiteY10" fmla="*/ 299184 h 3739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3739808">
                <a:moveTo>
                  <a:pt x="0" y="0"/>
                </a:moveTo>
                <a:lnTo>
                  <a:pt x="12192000" y="0"/>
                </a:lnTo>
                <a:lnTo>
                  <a:pt x="12192000" y="299184"/>
                </a:lnTo>
                <a:lnTo>
                  <a:pt x="12192000" y="2796714"/>
                </a:lnTo>
                <a:lnTo>
                  <a:pt x="12192000" y="3739808"/>
                </a:lnTo>
                <a:lnTo>
                  <a:pt x="4883406" y="3739808"/>
                </a:lnTo>
                <a:lnTo>
                  <a:pt x="4883406" y="2796714"/>
                </a:lnTo>
                <a:lnTo>
                  <a:pt x="4883406" y="1822014"/>
                </a:lnTo>
                <a:lnTo>
                  <a:pt x="0" y="1822014"/>
                </a:lnTo>
                <a:lnTo>
                  <a:pt x="0" y="878920"/>
                </a:lnTo>
                <a:lnTo>
                  <a:pt x="0" y="299184"/>
                </a:lnTo>
                <a:close/>
              </a:path>
            </a:pathLst>
          </a:custGeom>
          <a:solidFill>
            <a:schemeClr val="bg1">
              <a:lumMod val="85000"/>
            </a:schemeClr>
          </a:solidFill>
        </p:spPr>
        <p:txBody>
          <a:bodyPr wrap="square">
            <a:noAutofit/>
          </a:bodyPr>
          <a:lstStyle>
            <a:lvl1pPr marL="0" indent="0" algn="ctr">
              <a:buNone/>
              <a:defRPr sz="1000">
                <a:solidFill>
                  <a:srgbClr val="000000"/>
                </a:solidFill>
              </a:defRPr>
            </a:lvl1pPr>
          </a:lstStyle>
          <a:p>
            <a:endParaRPr lang="en-US"/>
          </a:p>
        </p:txBody>
      </p:sp>
      <p:grpSp>
        <p:nvGrpSpPr>
          <p:cNvPr id="5" name="Group 4">
            <a:extLst>
              <a:ext uri="{FF2B5EF4-FFF2-40B4-BE49-F238E27FC236}">
                <a16:creationId xmlns:a16="http://schemas.microsoft.com/office/drawing/2014/main" id="{91E9CB82-BA3E-385B-4641-F5F81C913313}"/>
              </a:ext>
            </a:extLst>
          </p:cNvPr>
          <p:cNvGrpSpPr/>
          <p:nvPr userDrawn="1"/>
        </p:nvGrpSpPr>
        <p:grpSpPr>
          <a:xfrm>
            <a:off x="5376996" y="5951525"/>
            <a:ext cx="6632123" cy="455890"/>
            <a:chOff x="325053" y="9615358"/>
            <a:chExt cx="5085209" cy="349556"/>
          </a:xfrm>
        </p:grpSpPr>
        <p:pic>
          <p:nvPicPr>
            <p:cNvPr id="6" name="Picture 5">
              <a:extLst>
                <a:ext uri="{FF2B5EF4-FFF2-40B4-BE49-F238E27FC236}">
                  <a16:creationId xmlns:a16="http://schemas.microsoft.com/office/drawing/2014/main" id="{C7EFA227-34FD-E42C-C8D8-D09A3EA02865}"/>
                </a:ext>
              </a:extLst>
            </p:cNvPr>
            <p:cNvPicPr>
              <a:picLocks noChangeAspect="1"/>
            </p:cNvPicPr>
            <p:nvPr userDrawn="1"/>
          </p:nvPicPr>
          <p:blipFill>
            <a:blip r:embed="rId2"/>
            <a:stretch>
              <a:fillRect/>
            </a:stretch>
          </p:blipFill>
          <p:spPr>
            <a:xfrm>
              <a:off x="325053" y="9647422"/>
              <a:ext cx="564844" cy="295619"/>
            </a:xfrm>
            <a:prstGeom prst="rect">
              <a:avLst/>
            </a:prstGeom>
          </p:spPr>
        </p:pic>
        <p:pic>
          <p:nvPicPr>
            <p:cNvPr id="7" name="Picture 6">
              <a:extLst>
                <a:ext uri="{FF2B5EF4-FFF2-40B4-BE49-F238E27FC236}">
                  <a16:creationId xmlns:a16="http://schemas.microsoft.com/office/drawing/2014/main" id="{4914F2D2-EDDC-D731-0425-9F72D242BE2F}"/>
                </a:ext>
              </a:extLst>
            </p:cNvPr>
            <p:cNvPicPr>
              <a:picLocks noChangeAspect="1"/>
            </p:cNvPicPr>
            <p:nvPr userDrawn="1"/>
          </p:nvPicPr>
          <p:blipFill>
            <a:blip r:embed="rId3"/>
            <a:stretch>
              <a:fillRect/>
            </a:stretch>
          </p:blipFill>
          <p:spPr>
            <a:xfrm>
              <a:off x="961793" y="9641744"/>
              <a:ext cx="579464" cy="304783"/>
            </a:xfrm>
            <a:prstGeom prst="rect">
              <a:avLst/>
            </a:prstGeom>
          </p:spPr>
        </p:pic>
        <p:pic>
          <p:nvPicPr>
            <p:cNvPr id="8" name="Picture 7">
              <a:extLst>
                <a:ext uri="{FF2B5EF4-FFF2-40B4-BE49-F238E27FC236}">
                  <a16:creationId xmlns:a16="http://schemas.microsoft.com/office/drawing/2014/main" id="{C85BA78E-A9F6-B398-88A6-41A14E030435}"/>
                </a:ext>
              </a:extLst>
            </p:cNvPr>
            <p:cNvPicPr>
              <a:picLocks noChangeAspect="1"/>
            </p:cNvPicPr>
            <p:nvPr userDrawn="1"/>
          </p:nvPicPr>
          <p:blipFill>
            <a:blip r:embed="rId4"/>
            <a:stretch>
              <a:fillRect/>
            </a:stretch>
          </p:blipFill>
          <p:spPr>
            <a:xfrm>
              <a:off x="1605678" y="9628029"/>
              <a:ext cx="1618369" cy="336885"/>
            </a:xfrm>
            <a:prstGeom prst="rect">
              <a:avLst/>
            </a:prstGeom>
          </p:spPr>
        </p:pic>
        <p:sp>
          <p:nvSpPr>
            <p:cNvPr id="9" name="TextBox 8">
              <a:extLst>
                <a:ext uri="{FF2B5EF4-FFF2-40B4-BE49-F238E27FC236}">
                  <a16:creationId xmlns:a16="http://schemas.microsoft.com/office/drawing/2014/main" id="{0B7A1581-3A43-0ED8-5283-11EF5B3A44DB}"/>
                </a:ext>
              </a:extLst>
            </p:cNvPr>
            <p:cNvSpPr txBox="1"/>
            <p:nvPr userDrawn="1"/>
          </p:nvSpPr>
          <p:spPr>
            <a:xfrm>
              <a:off x="3179902" y="9615358"/>
              <a:ext cx="2230360" cy="346118"/>
            </a:xfrm>
            <a:prstGeom prst="rect">
              <a:avLst/>
            </a:prstGeom>
            <a:noFill/>
          </p:spPr>
          <p:txBody>
            <a:bodyPr wrap="square">
              <a:spAutoFit/>
            </a:bodyPr>
            <a:lstStyle/>
            <a:p>
              <a:pPr algn="just">
                <a:lnSpc>
                  <a:spcPts val="740"/>
                </a:lnSpc>
              </a:pPr>
              <a:r>
                <a:rPr lang="en-IE" sz="650" b="0" i="0" u="none" strike="noStrike">
                  <a:solidFill>
                    <a:srgbClr val="404040"/>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Finnish National Agency for Education. Neither the European Union nor the granting authority can be held responsible for them.</a:t>
              </a:r>
              <a:endParaRPr lang="en-US" sz="650" i="0">
                <a:solidFill>
                  <a:srgbClr val="404040"/>
                </a:solidFill>
                <a:latin typeface="Calibri" panose="020F0502020204030204" pitchFamily="34" charset="0"/>
                <a:cs typeface="Calibri" panose="020F0502020204030204" pitchFamily="34" charset="0"/>
              </a:endParaRPr>
            </a:p>
          </p:txBody>
        </p:sp>
      </p:grpSp>
      <p:pic>
        <p:nvPicPr>
          <p:cNvPr id="11" name="Picture 10">
            <a:extLst>
              <a:ext uri="{FF2B5EF4-FFF2-40B4-BE49-F238E27FC236}">
                <a16:creationId xmlns:a16="http://schemas.microsoft.com/office/drawing/2014/main" id="{572D4764-07B0-4C2A-CB6C-C81DF740363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98716" y="107279"/>
            <a:ext cx="3488122" cy="1678659"/>
          </a:xfrm>
          <a:prstGeom prst="rect">
            <a:avLst/>
          </a:prstGeom>
        </p:spPr>
      </p:pic>
    </p:spTree>
    <p:extLst>
      <p:ext uri="{BB962C8B-B14F-4D97-AF65-F5344CB8AC3E}">
        <p14:creationId xmlns:p14="http://schemas.microsoft.com/office/powerpoint/2010/main" val="38458300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ver 02">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452F375B-3C38-D5D7-426A-5036F173DC4C}"/>
              </a:ext>
            </a:extLst>
          </p:cNvPr>
          <p:cNvSpPr>
            <a:spLocks noGrp="1"/>
          </p:cNvSpPr>
          <p:nvPr>
            <p:ph type="pic" sz="quarter" idx="11"/>
          </p:nvPr>
        </p:nvSpPr>
        <p:spPr>
          <a:xfrm>
            <a:off x="0" y="2299063"/>
            <a:ext cx="12192000" cy="3516072"/>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a:p>
          <a:p>
            <a:r>
              <a:rPr lang="en-US"/>
              <a:t>Drag Your Image Here</a:t>
            </a:r>
          </a:p>
        </p:txBody>
      </p:sp>
      <p:grpSp>
        <p:nvGrpSpPr>
          <p:cNvPr id="3" name="Group 2">
            <a:extLst>
              <a:ext uri="{FF2B5EF4-FFF2-40B4-BE49-F238E27FC236}">
                <a16:creationId xmlns:a16="http://schemas.microsoft.com/office/drawing/2014/main" id="{99DF28EE-BE4C-0826-BC7E-3040D4E44B93}"/>
              </a:ext>
            </a:extLst>
          </p:cNvPr>
          <p:cNvGrpSpPr/>
          <p:nvPr userDrawn="1"/>
        </p:nvGrpSpPr>
        <p:grpSpPr>
          <a:xfrm>
            <a:off x="465362" y="6082154"/>
            <a:ext cx="6632123" cy="455890"/>
            <a:chOff x="325053" y="9615358"/>
            <a:chExt cx="5085209" cy="349556"/>
          </a:xfrm>
        </p:grpSpPr>
        <p:pic>
          <p:nvPicPr>
            <p:cNvPr id="4" name="Picture 3">
              <a:extLst>
                <a:ext uri="{FF2B5EF4-FFF2-40B4-BE49-F238E27FC236}">
                  <a16:creationId xmlns:a16="http://schemas.microsoft.com/office/drawing/2014/main" id="{3F73C099-F116-1CD3-F33E-5F1333E4840B}"/>
                </a:ext>
              </a:extLst>
            </p:cNvPr>
            <p:cNvPicPr>
              <a:picLocks noChangeAspect="1"/>
            </p:cNvPicPr>
            <p:nvPr userDrawn="1"/>
          </p:nvPicPr>
          <p:blipFill>
            <a:blip r:embed="rId2"/>
            <a:stretch>
              <a:fillRect/>
            </a:stretch>
          </p:blipFill>
          <p:spPr>
            <a:xfrm>
              <a:off x="325053" y="9647422"/>
              <a:ext cx="564844" cy="295619"/>
            </a:xfrm>
            <a:prstGeom prst="rect">
              <a:avLst/>
            </a:prstGeom>
          </p:spPr>
        </p:pic>
        <p:pic>
          <p:nvPicPr>
            <p:cNvPr id="5" name="Picture 4">
              <a:extLst>
                <a:ext uri="{FF2B5EF4-FFF2-40B4-BE49-F238E27FC236}">
                  <a16:creationId xmlns:a16="http://schemas.microsoft.com/office/drawing/2014/main" id="{2C00EE12-014E-2DFF-7F9A-06B745C097C9}"/>
                </a:ext>
              </a:extLst>
            </p:cNvPr>
            <p:cNvPicPr>
              <a:picLocks noChangeAspect="1"/>
            </p:cNvPicPr>
            <p:nvPr userDrawn="1"/>
          </p:nvPicPr>
          <p:blipFill>
            <a:blip r:embed="rId3"/>
            <a:stretch>
              <a:fillRect/>
            </a:stretch>
          </p:blipFill>
          <p:spPr>
            <a:xfrm>
              <a:off x="961793" y="9641744"/>
              <a:ext cx="579464" cy="304783"/>
            </a:xfrm>
            <a:prstGeom prst="rect">
              <a:avLst/>
            </a:prstGeom>
          </p:spPr>
        </p:pic>
        <p:pic>
          <p:nvPicPr>
            <p:cNvPr id="6" name="Picture 5">
              <a:extLst>
                <a:ext uri="{FF2B5EF4-FFF2-40B4-BE49-F238E27FC236}">
                  <a16:creationId xmlns:a16="http://schemas.microsoft.com/office/drawing/2014/main" id="{C5A96EB4-AAC0-20E6-EF88-132B32BB31FD}"/>
                </a:ext>
              </a:extLst>
            </p:cNvPr>
            <p:cNvPicPr>
              <a:picLocks noChangeAspect="1"/>
            </p:cNvPicPr>
            <p:nvPr userDrawn="1"/>
          </p:nvPicPr>
          <p:blipFill>
            <a:blip r:embed="rId4"/>
            <a:stretch>
              <a:fillRect/>
            </a:stretch>
          </p:blipFill>
          <p:spPr>
            <a:xfrm>
              <a:off x="1605678" y="9628029"/>
              <a:ext cx="1618369" cy="336885"/>
            </a:xfrm>
            <a:prstGeom prst="rect">
              <a:avLst/>
            </a:prstGeom>
          </p:spPr>
        </p:pic>
        <p:sp>
          <p:nvSpPr>
            <p:cNvPr id="7" name="TextBox 6">
              <a:extLst>
                <a:ext uri="{FF2B5EF4-FFF2-40B4-BE49-F238E27FC236}">
                  <a16:creationId xmlns:a16="http://schemas.microsoft.com/office/drawing/2014/main" id="{ECC66773-E6C1-D535-FA81-83EC9EC39577}"/>
                </a:ext>
              </a:extLst>
            </p:cNvPr>
            <p:cNvSpPr txBox="1"/>
            <p:nvPr userDrawn="1"/>
          </p:nvSpPr>
          <p:spPr>
            <a:xfrm>
              <a:off x="3179902" y="9615358"/>
              <a:ext cx="2230360" cy="346118"/>
            </a:xfrm>
            <a:prstGeom prst="rect">
              <a:avLst/>
            </a:prstGeom>
            <a:noFill/>
          </p:spPr>
          <p:txBody>
            <a:bodyPr wrap="square">
              <a:spAutoFit/>
            </a:bodyPr>
            <a:lstStyle/>
            <a:p>
              <a:pPr algn="just">
                <a:lnSpc>
                  <a:spcPts val="740"/>
                </a:lnSpc>
              </a:pPr>
              <a:r>
                <a:rPr lang="en-IE" sz="650" b="0" i="0" u="none" strike="noStrike">
                  <a:solidFill>
                    <a:srgbClr val="404040"/>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Finnish National Agency for Education. Neither the European Union nor the granting authority can be held responsible for them.</a:t>
              </a:r>
              <a:endParaRPr lang="en-US" sz="650" i="0">
                <a:solidFill>
                  <a:srgbClr val="404040"/>
                </a:solidFill>
                <a:latin typeface="Calibri" panose="020F0502020204030204" pitchFamily="34" charset="0"/>
                <a:cs typeface="Calibri" panose="020F0502020204030204" pitchFamily="34" charset="0"/>
              </a:endParaRPr>
            </a:p>
          </p:txBody>
        </p:sp>
      </p:grpSp>
      <p:pic>
        <p:nvPicPr>
          <p:cNvPr id="8" name="Picture 7">
            <a:extLst>
              <a:ext uri="{FF2B5EF4-FFF2-40B4-BE49-F238E27FC236}">
                <a16:creationId xmlns:a16="http://schemas.microsoft.com/office/drawing/2014/main" id="{776E0C30-B2A1-F794-8053-4CB68EAC1484}"/>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91464" y="207291"/>
            <a:ext cx="3828265" cy="1842353"/>
          </a:xfrm>
          <a:prstGeom prst="rect">
            <a:avLst/>
          </a:prstGeom>
        </p:spPr>
      </p:pic>
    </p:spTree>
    <p:extLst>
      <p:ext uri="{BB962C8B-B14F-4D97-AF65-F5344CB8AC3E}">
        <p14:creationId xmlns:p14="http://schemas.microsoft.com/office/powerpoint/2010/main" val="40675972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verview/Intro - Navy ">
    <p:spTree>
      <p:nvGrpSpPr>
        <p:cNvPr id="1" name=""/>
        <p:cNvGrpSpPr/>
        <p:nvPr/>
      </p:nvGrpSpPr>
      <p:grpSpPr>
        <a:xfrm>
          <a:off x="0" y="0"/>
          <a:ext cx="0" cy="0"/>
          <a:chOff x="0" y="0"/>
          <a:chExt cx="0" cy="0"/>
        </a:xfrm>
      </p:grpSpPr>
      <p:sp>
        <p:nvSpPr>
          <p:cNvPr id="46" name="Rectangle 45">
            <a:extLst>
              <a:ext uri="{FF2B5EF4-FFF2-40B4-BE49-F238E27FC236}">
                <a16:creationId xmlns:a16="http://schemas.microsoft.com/office/drawing/2014/main" id="{151BFCDB-CADF-EC47-BAA7-197F619A3BA2}"/>
              </a:ext>
            </a:extLst>
          </p:cNvPr>
          <p:cNvSpPr/>
          <p:nvPr userDrawn="1"/>
        </p:nvSpPr>
        <p:spPr>
          <a:xfrm>
            <a:off x="2167324" y="772371"/>
            <a:ext cx="9503744" cy="5063164"/>
          </a:xfrm>
          <a:prstGeom prst="rect">
            <a:avLst/>
          </a:prstGeom>
          <a:solidFill>
            <a:srgbClr val="0077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a:latin typeface="Calibri" panose="020F0502020204030204" pitchFamily="34" charset="0"/>
              <a:cs typeface="Calibri" panose="020F0502020204030204" pitchFamily="34" charset="0"/>
            </a:endParaRPr>
          </a:p>
        </p:txBody>
      </p:sp>
      <p:sp>
        <p:nvSpPr>
          <p:cNvPr id="47" name="Picture Placeholder 3">
            <a:extLst>
              <a:ext uri="{FF2B5EF4-FFF2-40B4-BE49-F238E27FC236}">
                <a16:creationId xmlns:a16="http://schemas.microsoft.com/office/drawing/2014/main" id="{CFFAA2CE-68E3-2F4C-B815-5E56A1944D9F}"/>
              </a:ext>
            </a:extLst>
          </p:cNvPr>
          <p:cNvSpPr>
            <a:spLocks noGrp="1"/>
          </p:cNvSpPr>
          <p:nvPr>
            <p:ph type="pic" sz="quarter" idx="10"/>
          </p:nvPr>
        </p:nvSpPr>
        <p:spPr>
          <a:xfrm>
            <a:off x="388401" y="385460"/>
            <a:ext cx="4107750" cy="608707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a:p>
          <a:p>
            <a:r>
              <a:rPr lang="en-US"/>
              <a:t>Drag Your Image Here</a:t>
            </a:r>
          </a:p>
        </p:txBody>
      </p:sp>
      <p:sp>
        <p:nvSpPr>
          <p:cNvPr id="49" name="Text Placeholder 17">
            <a:extLst>
              <a:ext uri="{FF2B5EF4-FFF2-40B4-BE49-F238E27FC236}">
                <a16:creationId xmlns:a16="http://schemas.microsoft.com/office/drawing/2014/main" id="{69A6005D-0B69-4B46-8775-6C9D41A6536B}"/>
              </a:ext>
            </a:extLst>
          </p:cNvPr>
          <p:cNvSpPr>
            <a:spLocks noGrp="1"/>
          </p:cNvSpPr>
          <p:nvPr>
            <p:ph type="body" sz="quarter" idx="18" hasCustomPrompt="1"/>
          </p:nvPr>
        </p:nvSpPr>
        <p:spPr>
          <a:xfrm>
            <a:off x="4940626" y="3429001"/>
            <a:ext cx="6414559" cy="2123902"/>
          </a:xfrm>
          <a:prstGeom prst="rect">
            <a:avLst/>
          </a:prstGeom>
        </p:spPr>
        <p:txBody>
          <a:bodyPr/>
          <a:lstStyle>
            <a:lvl1pPr algn="l">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Tree>
    <p:extLst>
      <p:ext uri="{BB962C8B-B14F-4D97-AF65-F5344CB8AC3E}">
        <p14:creationId xmlns:p14="http://schemas.microsoft.com/office/powerpoint/2010/main" val="6122930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Slide - Navy">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28A2B8D5-B1A8-DD47-B5C1-C990227310BE}"/>
              </a:ext>
            </a:extLst>
          </p:cNvPr>
          <p:cNvSpPr/>
          <p:nvPr userDrawn="1"/>
        </p:nvSpPr>
        <p:spPr>
          <a:xfrm flipV="1">
            <a:off x="0" y="-2"/>
            <a:ext cx="1378111" cy="6858002"/>
          </a:xfrm>
          <a:prstGeom prst="rect">
            <a:avLst/>
          </a:prstGeom>
          <a:solidFill>
            <a:srgbClr val="0077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 Placeholder 25">
            <a:extLst>
              <a:ext uri="{FF2B5EF4-FFF2-40B4-BE49-F238E27FC236}">
                <a16:creationId xmlns:a16="http://schemas.microsoft.com/office/drawing/2014/main" id="{B6FBFE60-B12C-7249-80E7-36657FB982C5}"/>
              </a:ext>
            </a:extLst>
          </p:cNvPr>
          <p:cNvSpPr>
            <a:spLocks noGrp="1"/>
          </p:cNvSpPr>
          <p:nvPr userDrawn="1">
            <p:ph type="body" sz="quarter" idx="15" hasCustomPrompt="1"/>
          </p:nvPr>
        </p:nvSpPr>
        <p:spPr>
          <a:xfrm>
            <a:off x="2267191" y="2545559"/>
            <a:ext cx="700387" cy="566443"/>
          </a:xfrm>
          <a:prstGeom prst="rect">
            <a:avLst/>
          </a:prstGeom>
          <a:noFill/>
        </p:spPr>
        <p:txBody>
          <a:bodyPr anchor="ctr">
            <a:noAutofit/>
          </a:bodyPr>
          <a:lstStyle>
            <a:lvl1pPr marL="0" indent="0" algn="ctr">
              <a:buNone/>
              <a:defRPr sz="3200" b="1" baseline="0">
                <a:solidFill>
                  <a:srgbClr val="EEA82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01</a:t>
            </a:r>
          </a:p>
        </p:txBody>
      </p:sp>
      <p:sp>
        <p:nvSpPr>
          <p:cNvPr id="28" name="Text Placeholder 25">
            <a:extLst>
              <a:ext uri="{FF2B5EF4-FFF2-40B4-BE49-F238E27FC236}">
                <a16:creationId xmlns:a16="http://schemas.microsoft.com/office/drawing/2014/main" id="{AD37810F-17D1-864F-A250-E42663BBD06E}"/>
              </a:ext>
            </a:extLst>
          </p:cNvPr>
          <p:cNvSpPr>
            <a:spLocks noGrp="1"/>
          </p:cNvSpPr>
          <p:nvPr userDrawn="1">
            <p:ph type="body" sz="quarter" idx="14" hasCustomPrompt="1"/>
          </p:nvPr>
        </p:nvSpPr>
        <p:spPr>
          <a:xfrm>
            <a:off x="3102488" y="2545560"/>
            <a:ext cx="7646734" cy="566444"/>
          </a:xfrm>
          <a:prstGeom prst="rect">
            <a:avLst/>
          </a:prstGeom>
        </p:spPr>
        <p:txBody>
          <a:bodyPr anchor="ctr">
            <a:noAutofit/>
          </a:bodyPr>
          <a:lstStyle>
            <a:lvl1pPr marL="0" indent="0" algn="l">
              <a:lnSpc>
                <a:spcPct val="100000"/>
              </a:lnSpc>
              <a:spcBef>
                <a:spcPts val="0"/>
              </a:spcBef>
              <a:buNone/>
              <a:defRPr sz="2200" baseline="0">
                <a:solidFill>
                  <a:srgbClr val="40404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
        <p:nvSpPr>
          <p:cNvPr id="61" name="Text Placeholder 25">
            <a:extLst>
              <a:ext uri="{FF2B5EF4-FFF2-40B4-BE49-F238E27FC236}">
                <a16:creationId xmlns:a16="http://schemas.microsoft.com/office/drawing/2014/main" id="{F594FF25-E151-F942-926C-A77F810C7632}"/>
              </a:ext>
            </a:extLst>
          </p:cNvPr>
          <p:cNvSpPr>
            <a:spLocks noGrp="1"/>
          </p:cNvSpPr>
          <p:nvPr userDrawn="1">
            <p:ph type="body" sz="quarter" idx="29" hasCustomPrompt="1"/>
          </p:nvPr>
        </p:nvSpPr>
        <p:spPr>
          <a:xfrm>
            <a:off x="2267191" y="3123421"/>
            <a:ext cx="700387" cy="566443"/>
          </a:xfrm>
          <a:prstGeom prst="rect">
            <a:avLst/>
          </a:prstGeom>
          <a:noFill/>
        </p:spPr>
        <p:txBody>
          <a:bodyPr anchor="ctr">
            <a:noAutofit/>
          </a:bodyPr>
          <a:lstStyle>
            <a:lvl1pPr marL="0" indent="0" algn="ctr">
              <a:buNone/>
              <a:defRPr sz="3200" b="1" baseline="0">
                <a:solidFill>
                  <a:srgbClr val="EEA82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02</a:t>
            </a:r>
          </a:p>
        </p:txBody>
      </p:sp>
      <p:sp>
        <p:nvSpPr>
          <p:cNvPr id="62" name="Text Placeholder 25">
            <a:extLst>
              <a:ext uri="{FF2B5EF4-FFF2-40B4-BE49-F238E27FC236}">
                <a16:creationId xmlns:a16="http://schemas.microsoft.com/office/drawing/2014/main" id="{B0153595-7226-A74D-958B-B36C1D689ACA}"/>
              </a:ext>
            </a:extLst>
          </p:cNvPr>
          <p:cNvSpPr>
            <a:spLocks noGrp="1"/>
          </p:cNvSpPr>
          <p:nvPr userDrawn="1">
            <p:ph type="body" sz="quarter" idx="30" hasCustomPrompt="1"/>
          </p:nvPr>
        </p:nvSpPr>
        <p:spPr>
          <a:xfrm>
            <a:off x="3102488" y="3123422"/>
            <a:ext cx="7646734" cy="566444"/>
          </a:xfrm>
          <a:prstGeom prst="rect">
            <a:avLst/>
          </a:prstGeom>
        </p:spPr>
        <p:txBody>
          <a:bodyPr anchor="ctr">
            <a:noAutofit/>
          </a:bodyPr>
          <a:lstStyle>
            <a:lvl1pPr marL="0" indent="0" algn="l">
              <a:lnSpc>
                <a:spcPct val="100000"/>
              </a:lnSpc>
              <a:spcBef>
                <a:spcPts val="0"/>
              </a:spcBef>
              <a:buNone/>
              <a:defRPr sz="2200" baseline="0">
                <a:solidFill>
                  <a:srgbClr val="40404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
        <p:nvSpPr>
          <p:cNvPr id="67" name="Text Placeholder 25">
            <a:extLst>
              <a:ext uri="{FF2B5EF4-FFF2-40B4-BE49-F238E27FC236}">
                <a16:creationId xmlns:a16="http://schemas.microsoft.com/office/drawing/2014/main" id="{65F53387-D10B-9540-985B-6B9A7DBDFE3E}"/>
              </a:ext>
            </a:extLst>
          </p:cNvPr>
          <p:cNvSpPr>
            <a:spLocks noGrp="1"/>
          </p:cNvSpPr>
          <p:nvPr userDrawn="1">
            <p:ph type="body" sz="quarter" idx="31" hasCustomPrompt="1"/>
          </p:nvPr>
        </p:nvSpPr>
        <p:spPr>
          <a:xfrm>
            <a:off x="2267191" y="3702490"/>
            <a:ext cx="700387" cy="566443"/>
          </a:xfrm>
          <a:prstGeom prst="rect">
            <a:avLst/>
          </a:prstGeom>
          <a:noFill/>
        </p:spPr>
        <p:txBody>
          <a:bodyPr anchor="ctr">
            <a:noAutofit/>
          </a:bodyPr>
          <a:lstStyle>
            <a:lvl1pPr marL="0" indent="0" algn="ctr">
              <a:buNone/>
              <a:defRPr sz="3200" b="1" baseline="0">
                <a:solidFill>
                  <a:srgbClr val="EEA82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03</a:t>
            </a:r>
          </a:p>
        </p:txBody>
      </p:sp>
      <p:sp>
        <p:nvSpPr>
          <p:cNvPr id="68" name="Text Placeholder 25">
            <a:extLst>
              <a:ext uri="{FF2B5EF4-FFF2-40B4-BE49-F238E27FC236}">
                <a16:creationId xmlns:a16="http://schemas.microsoft.com/office/drawing/2014/main" id="{3AA738E2-5054-304B-9BFA-90BDCB3A9A28}"/>
              </a:ext>
            </a:extLst>
          </p:cNvPr>
          <p:cNvSpPr>
            <a:spLocks noGrp="1"/>
          </p:cNvSpPr>
          <p:nvPr userDrawn="1">
            <p:ph type="body" sz="quarter" idx="32" hasCustomPrompt="1"/>
          </p:nvPr>
        </p:nvSpPr>
        <p:spPr>
          <a:xfrm>
            <a:off x="3102488" y="3702491"/>
            <a:ext cx="7646734" cy="566444"/>
          </a:xfrm>
          <a:prstGeom prst="rect">
            <a:avLst/>
          </a:prstGeom>
        </p:spPr>
        <p:txBody>
          <a:bodyPr anchor="ctr">
            <a:noAutofit/>
          </a:bodyPr>
          <a:lstStyle>
            <a:lvl1pPr marL="0" indent="0" algn="l">
              <a:lnSpc>
                <a:spcPct val="100000"/>
              </a:lnSpc>
              <a:spcBef>
                <a:spcPts val="0"/>
              </a:spcBef>
              <a:buNone/>
              <a:defRPr sz="2200" baseline="0">
                <a:solidFill>
                  <a:srgbClr val="40404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
        <p:nvSpPr>
          <p:cNvPr id="69" name="Text Placeholder 25">
            <a:extLst>
              <a:ext uri="{FF2B5EF4-FFF2-40B4-BE49-F238E27FC236}">
                <a16:creationId xmlns:a16="http://schemas.microsoft.com/office/drawing/2014/main" id="{B58710FA-1994-8F4D-A2ED-3865386E0444}"/>
              </a:ext>
            </a:extLst>
          </p:cNvPr>
          <p:cNvSpPr>
            <a:spLocks noGrp="1"/>
          </p:cNvSpPr>
          <p:nvPr userDrawn="1">
            <p:ph type="body" sz="quarter" idx="33" hasCustomPrompt="1"/>
          </p:nvPr>
        </p:nvSpPr>
        <p:spPr>
          <a:xfrm>
            <a:off x="2267191" y="4284816"/>
            <a:ext cx="700387" cy="566443"/>
          </a:xfrm>
          <a:prstGeom prst="rect">
            <a:avLst/>
          </a:prstGeom>
          <a:noFill/>
        </p:spPr>
        <p:txBody>
          <a:bodyPr anchor="ctr">
            <a:noAutofit/>
          </a:bodyPr>
          <a:lstStyle>
            <a:lvl1pPr marL="0" indent="0" algn="ctr">
              <a:buNone/>
              <a:defRPr sz="3200" b="1" baseline="0">
                <a:solidFill>
                  <a:srgbClr val="EEA82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04</a:t>
            </a:r>
          </a:p>
        </p:txBody>
      </p:sp>
      <p:sp>
        <p:nvSpPr>
          <p:cNvPr id="70" name="Text Placeholder 25">
            <a:extLst>
              <a:ext uri="{FF2B5EF4-FFF2-40B4-BE49-F238E27FC236}">
                <a16:creationId xmlns:a16="http://schemas.microsoft.com/office/drawing/2014/main" id="{E7C9F3DF-F2E3-5B4B-A293-519EBD892B38}"/>
              </a:ext>
            </a:extLst>
          </p:cNvPr>
          <p:cNvSpPr>
            <a:spLocks noGrp="1"/>
          </p:cNvSpPr>
          <p:nvPr userDrawn="1">
            <p:ph type="body" sz="quarter" idx="34" hasCustomPrompt="1"/>
          </p:nvPr>
        </p:nvSpPr>
        <p:spPr>
          <a:xfrm>
            <a:off x="3102488" y="4284817"/>
            <a:ext cx="7646734" cy="566444"/>
          </a:xfrm>
          <a:prstGeom prst="rect">
            <a:avLst/>
          </a:prstGeom>
        </p:spPr>
        <p:txBody>
          <a:bodyPr anchor="ctr">
            <a:noAutofit/>
          </a:bodyPr>
          <a:lstStyle>
            <a:lvl1pPr marL="0" indent="0" algn="l">
              <a:lnSpc>
                <a:spcPct val="100000"/>
              </a:lnSpc>
              <a:spcBef>
                <a:spcPts val="0"/>
              </a:spcBef>
              <a:buNone/>
              <a:defRPr sz="2200" baseline="0">
                <a:solidFill>
                  <a:srgbClr val="40404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
        <p:nvSpPr>
          <p:cNvPr id="71" name="Text Placeholder 25">
            <a:extLst>
              <a:ext uri="{FF2B5EF4-FFF2-40B4-BE49-F238E27FC236}">
                <a16:creationId xmlns:a16="http://schemas.microsoft.com/office/drawing/2014/main" id="{5FEF9E0F-CCB4-9D40-9083-F85963D2966A}"/>
              </a:ext>
            </a:extLst>
          </p:cNvPr>
          <p:cNvSpPr>
            <a:spLocks noGrp="1"/>
          </p:cNvSpPr>
          <p:nvPr userDrawn="1">
            <p:ph type="body" sz="quarter" idx="35" hasCustomPrompt="1"/>
          </p:nvPr>
        </p:nvSpPr>
        <p:spPr>
          <a:xfrm>
            <a:off x="2267191" y="4863915"/>
            <a:ext cx="700387" cy="566443"/>
          </a:xfrm>
          <a:prstGeom prst="rect">
            <a:avLst/>
          </a:prstGeom>
          <a:noFill/>
        </p:spPr>
        <p:txBody>
          <a:bodyPr anchor="ctr">
            <a:noAutofit/>
          </a:bodyPr>
          <a:lstStyle>
            <a:lvl1pPr marL="0" indent="0" algn="ctr">
              <a:buNone/>
              <a:defRPr sz="3200" b="1" baseline="0">
                <a:solidFill>
                  <a:srgbClr val="EEA82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05</a:t>
            </a:r>
          </a:p>
        </p:txBody>
      </p:sp>
      <p:sp>
        <p:nvSpPr>
          <p:cNvPr id="72" name="Text Placeholder 25">
            <a:extLst>
              <a:ext uri="{FF2B5EF4-FFF2-40B4-BE49-F238E27FC236}">
                <a16:creationId xmlns:a16="http://schemas.microsoft.com/office/drawing/2014/main" id="{1972AA1F-15FA-A945-A4A7-7FF4400BA6A5}"/>
              </a:ext>
            </a:extLst>
          </p:cNvPr>
          <p:cNvSpPr>
            <a:spLocks noGrp="1"/>
          </p:cNvSpPr>
          <p:nvPr userDrawn="1">
            <p:ph type="body" sz="quarter" idx="36" hasCustomPrompt="1"/>
          </p:nvPr>
        </p:nvSpPr>
        <p:spPr>
          <a:xfrm>
            <a:off x="3102488" y="4863916"/>
            <a:ext cx="7646734" cy="566444"/>
          </a:xfrm>
          <a:prstGeom prst="rect">
            <a:avLst/>
          </a:prstGeom>
        </p:spPr>
        <p:txBody>
          <a:bodyPr anchor="ctr">
            <a:noAutofit/>
          </a:bodyPr>
          <a:lstStyle>
            <a:lvl1pPr marL="0" indent="0" algn="l">
              <a:lnSpc>
                <a:spcPct val="100000"/>
              </a:lnSpc>
              <a:spcBef>
                <a:spcPts val="0"/>
              </a:spcBef>
              <a:buNone/>
              <a:defRPr sz="2200" baseline="0">
                <a:solidFill>
                  <a:srgbClr val="40404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
        <p:nvSpPr>
          <p:cNvPr id="3" name="Picture Placeholder 3">
            <a:extLst>
              <a:ext uri="{FF2B5EF4-FFF2-40B4-BE49-F238E27FC236}">
                <a16:creationId xmlns:a16="http://schemas.microsoft.com/office/drawing/2014/main" id="{EF376128-3D56-39EB-B878-881E313032D4}"/>
              </a:ext>
            </a:extLst>
          </p:cNvPr>
          <p:cNvSpPr>
            <a:spLocks noGrp="1"/>
          </p:cNvSpPr>
          <p:nvPr>
            <p:ph type="pic" sz="quarter" idx="11"/>
          </p:nvPr>
        </p:nvSpPr>
        <p:spPr>
          <a:xfrm>
            <a:off x="788894" y="340862"/>
            <a:ext cx="11403106" cy="190369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a:p>
          <a:p>
            <a:r>
              <a:rPr lang="en-US"/>
              <a:t>Drag Your Image Here</a:t>
            </a:r>
          </a:p>
        </p:txBody>
      </p:sp>
      <p:cxnSp>
        <p:nvCxnSpPr>
          <p:cNvPr id="11" name="Straight Connector 10">
            <a:extLst>
              <a:ext uri="{FF2B5EF4-FFF2-40B4-BE49-F238E27FC236}">
                <a16:creationId xmlns:a16="http://schemas.microsoft.com/office/drawing/2014/main" id="{4344D256-A31B-BC2F-4B9A-43E1183BF608}"/>
              </a:ext>
            </a:extLst>
          </p:cNvPr>
          <p:cNvCxnSpPr>
            <a:cxnSpLocks/>
          </p:cNvCxnSpPr>
          <p:nvPr userDrawn="1"/>
        </p:nvCxnSpPr>
        <p:spPr>
          <a:xfrm flipV="1">
            <a:off x="2156224" y="3114739"/>
            <a:ext cx="8867227" cy="14543"/>
          </a:xfrm>
          <a:prstGeom prst="line">
            <a:avLst/>
          </a:prstGeom>
          <a:ln w="9525">
            <a:solidFill>
              <a:srgbClr val="EEA821"/>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37184EE-77EA-7EB6-556C-9284576B774E}"/>
              </a:ext>
            </a:extLst>
          </p:cNvPr>
          <p:cNvCxnSpPr>
            <a:cxnSpLocks/>
          </p:cNvCxnSpPr>
          <p:nvPr userDrawn="1"/>
        </p:nvCxnSpPr>
        <p:spPr>
          <a:xfrm flipV="1">
            <a:off x="2156224" y="3692562"/>
            <a:ext cx="8867227" cy="14543"/>
          </a:xfrm>
          <a:prstGeom prst="line">
            <a:avLst/>
          </a:prstGeom>
          <a:ln w="9525">
            <a:solidFill>
              <a:srgbClr val="EEA821"/>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3E695D3F-90BB-714D-905E-359A8A6F977A}"/>
              </a:ext>
            </a:extLst>
          </p:cNvPr>
          <p:cNvCxnSpPr>
            <a:cxnSpLocks/>
          </p:cNvCxnSpPr>
          <p:nvPr userDrawn="1"/>
        </p:nvCxnSpPr>
        <p:spPr>
          <a:xfrm flipV="1">
            <a:off x="2156224" y="4270385"/>
            <a:ext cx="8867227" cy="14543"/>
          </a:xfrm>
          <a:prstGeom prst="line">
            <a:avLst/>
          </a:prstGeom>
          <a:ln w="9525">
            <a:solidFill>
              <a:srgbClr val="EEA821"/>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030A6276-CB75-B53D-5CED-F7679BCF3899}"/>
              </a:ext>
            </a:extLst>
          </p:cNvPr>
          <p:cNvCxnSpPr>
            <a:cxnSpLocks/>
          </p:cNvCxnSpPr>
          <p:nvPr userDrawn="1"/>
        </p:nvCxnSpPr>
        <p:spPr>
          <a:xfrm flipV="1">
            <a:off x="2156224" y="4848208"/>
            <a:ext cx="8867227" cy="14543"/>
          </a:xfrm>
          <a:prstGeom prst="line">
            <a:avLst/>
          </a:prstGeom>
          <a:ln w="9525">
            <a:solidFill>
              <a:srgbClr val="EEA821"/>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65027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Quote/Photo Slide 01 - Navy">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2BE1630F-ABE3-454E-AF33-B76A322BEE73}"/>
              </a:ext>
            </a:extLst>
          </p:cNvPr>
          <p:cNvSpPr/>
          <p:nvPr userDrawn="1"/>
        </p:nvSpPr>
        <p:spPr>
          <a:xfrm rot="16200000">
            <a:off x="2667000" y="-2667000"/>
            <a:ext cx="6858001" cy="12191999"/>
          </a:xfrm>
          <a:prstGeom prst="rect">
            <a:avLst/>
          </a:prstGeom>
          <a:solidFill>
            <a:srgbClr val="0077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FF6A92F6-7AEB-B44D-810F-0ECFA12BA532}"/>
              </a:ext>
            </a:extLst>
          </p:cNvPr>
          <p:cNvSpPr/>
          <p:nvPr userDrawn="1"/>
        </p:nvSpPr>
        <p:spPr>
          <a:xfrm rot="16200000">
            <a:off x="2862666" y="-2030696"/>
            <a:ext cx="6141020" cy="109193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a</a:t>
            </a:r>
          </a:p>
        </p:txBody>
      </p:sp>
      <p:sp>
        <p:nvSpPr>
          <p:cNvPr id="31" name="Picture Placeholder 3">
            <a:extLst>
              <a:ext uri="{FF2B5EF4-FFF2-40B4-BE49-F238E27FC236}">
                <a16:creationId xmlns:a16="http://schemas.microsoft.com/office/drawing/2014/main" id="{E95453CA-7B4E-0746-91B4-37426B27DE91}"/>
              </a:ext>
            </a:extLst>
          </p:cNvPr>
          <p:cNvSpPr>
            <a:spLocks noGrp="1"/>
          </p:cNvSpPr>
          <p:nvPr>
            <p:ph type="pic" sz="quarter" idx="11"/>
          </p:nvPr>
        </p:nvSpPr>
        <p:spPr>
          <a:xfrm>
            <a:off x="799128" y="746272"/>
            <a:ext cx="10203652" cy="5365455"/>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a:p>
          <a:p>
            <a:r>
              <a:rPr lang="en-US"/>
              <a:t>Drag Your Image Here</a:t>
            </a:r>
          </a:p>
        </p:txBody>
      </p:sp>
      <p:sp>
        <p:nvSpPr>
          <p:cNvPr id="4" name="Text Box 5">
            <a:extLst>
              <a:ext uri="{FF2B5EF4-FFF2-40B4-BE49-F238E27FC236}">
                <a16:creationId xmlns:a16="http://schemas.microsoft.com/office/drawing/2014/main" id="{2E2E0BE3-2E77-02BD-E707-AA94E5425C51}"/>
              </a:ext>
            </a:extLst>
          </p:cNvPr>
          <p:cNvSpPr txBox="1"/>
          <p:nvPr userDrawn="1"/>
        </p:nvSpPr>
        <p:spPr>
          <a:xfrm rot="16200000">
            <a:off x="9778616" y="4364575"/>
            <a:ext cx="4019247" cy="369541"/>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000" b="0" i="0" spc="0" baseline="0">
                <a:solidFill>
                  <a:schemeClr val="bg1"/>
                </a:solidFill>
                <a:effectLst/>
                <a:latin typeface="Calibri" panose="020F0502020204030204" pitchFamily="34" charset="0"/>
                <a:ea typeface="Open Sans" panose="020B0606030504020204" pitchFamily="34" charset="0"/>
                <a:cs typeface="Calibri" panose="020F0502020204030204" pitchFamily="34" charset="0"/>
              </a:rPr>
              <a:t>Promoting ESG Awareness + Risk Literacy in SMEs</a:t>
            </a:r>
          </a:p>
        </p:txBody>
      </p:sp>
      <p:cxnSp>
        <p:nvCxnSpPr>
          <p:cNvPr id="5" name="Straight Connector 4">
            <a:extLst>
              <a:ext uri="{FF2B5EF4-FFF2-40B4-BE49-F238E27FC236}">
                <a16:creationId xmlns:a16="http://schemas.microsoft.com/office/drawing/2014/main" id="{52AF1396-9039-781C-05A7-5C3F310C15C3}"/>
              </a:ext>
            </a:extLst>
          </p:cNvPr>
          <p:cNvCxnSpPr/>
          <p:nvPr userDrawn="1"/>
        </p:nvCxnSpPr>
        <p:spPr>
          <a:xfrm>
            <a:off x="11683610" y="6578238"/>
            <a:ext cx="190704" cy="0"/>
          </a:xfrm>
          <a:prstGeom prst="line">
            <a:avLst/>
          </a:prstGeom>
          <a:ln w="12700">
            <a:solidFill>
              <a:srgbClr val="EEA82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93237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Photo Slide 02 - Navy">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1A64D667-BE72-C24D-B0CC-AD31B56CD27C}"/>
              </a:ext>
            </a:extLst>
          </p:cNvPr>
          <p:cNvSpPr/>
          <p:nvPr userDrawn="1"/>
        </p:nvSpPr>
        <p:spPr>
          <a:xfrm rot="16200000">
            <a:off x="4192375" y="-642572"/>
            <a:ext cx="3807250" cy="8129849"/>
          </a:xfrm>
          <a:prstGeom prst="rect">
            <a:avLst/>
          </a:prstGeom>
          <a:solidFill>
            <a:srgbClr val="0077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17">
            <a:extLst>
              <a:ext uri="{FF2B5EF4-FFF2-40B4-BE49-F238E27FC236}">
                <a16:creationId xmlns:a16="http://schemas.microsoft.com/office/drawing/2014/main" id="{B6E1D271-A54F-3142-9810-88EAA303CC9C}"/>
              </a:ext>
            </a:extLst>
          </p:cNvPr>
          <p:cNvSpPr>
            <a:spLocks noGrp="1"/>
          </p:cNvSpPr>
          <p:nvPr>
            <p:ph type="body" sz="quarter" idx="18" hasCustomPrompt="1"/>
          </p:nvPr>
        </p:nvSpPr>
        <p:spPr>
          <a:xfrm>
            <a:off x="4063536" y="4285031"/>
            <a:ext cx="4064926" cy="577734"/>
          </a:xfrm>
          <a:prstGeom prst="rect">
            <a:avLst/>
          </a:prstGeom>
          <a:solidFill>
            <a:srgbClr val="EEA821"/>
          </a:solidFill>
          <a:ln>
            <a:noFill/>
          </a:ln>
        </p:spPr>
        <p:txBody>
          <a:bodyPr anchor="ctr"/>
          <a:lstStyle>
            <a:lvl1pPr algn="ct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Name</a:t>
            </a:r>
            <a:endParaRPr lang="en-US"/>
          </a:p>
        </p:txBody>
      </p:sp>
      <p:sp>
        <p:nvSpPr>
          <p:cNvPr id="18" name="Text Placeholder 17">
            <a:extLst>
              <a:ext uri="{FF2B5EF4-FFF2-40B4-BE49-F238E27FC236}">
                <a16:creationId xmlns:a16="http://schemas.microsoft.com/office/drawing/2014/main" id="{4CD73164-A5CD-B44E-851C-2983ED5519FA}"/>
              </a:ext>
            </a:extLst>
          </p:cNvPr>
          <p:cNvSpPr>
            <a:spLocks noGrp="1"/>
          </p:cNvSpPr>
          <p:nvPr>
            <p:ph type="body" sz="quarter" idx="19" hasCustomPrompt="1"/>
          </p:nvPr>
        </p:nvSpPr>
        <p:spPr>
          <a:xfrm>
            <a:off x="2031074" y="2022793"/>
            <a:ext cx="8129850" cy="1985691"/>
          </a:xfrm>
          <a:prstGeom prst="rect">
            <a:avLst/>
          </a:prstGeom>
          <a:noFill/>
          <a:ln>
            <a:noFill/>
          </a:ln>
        </p:spPr>
        <p:txBody>
          <a:bodyPr anchor="ctr"/>
          <a:lstStyle>
            <a:lvl1pPr algn="ctr">
              <a:buNone/>
              <a:defRPr sz="3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QUOTE</a:t>
            </a:r>
            <a:endParaRPr lang="en-US"/>
          </a:p>
        </p:txBody>
      </p:sp>
      <p:sp>
        <p:nvSpPr>
          <p:cNvPr id="30" name="Picture Placeholder 29">
            <a:extLst>
              <a:ext uri="{FF2B5EF4-FFF2-40B4-BE49-F238E27FC236}">
                <a16:creationId xmlns:a16="http://schemas.microsoft.com/office/drawing/2014/main" id="{C6C7483F-9D23-2345-991A-9E887BE50E14}"/>
              </a:ext>
            </a:extLst>
          </p:cNvPr>
          <p:cNvSpPr>
            <a:spLocks noGrp="1"/>
          </p:cNvSpPr>
          <p:nvPr>
            <p:ph type="pic" sz="quarter" idx="20"/>
          </p:nvPr>
        </p:nvSpPr>
        <p:spPr>
          <a:xfrm>
            <a:off x="-2" y="-7299"/>
            <a:ext cx="12192002" cy="6865298"/>
          </a:xfrm>
          <a:custGeom>
            <a:avLst/>
            <a:gdLst>
              <a:gd name="connsiteX0" fmla="*/ 2031077 w 12192002"/>
              <a:gd name="connsiteY0" fmla="*/ 1509985 h 6865298"/>
              <a:gd name="connsiteX1" fmla="*/ 2031077 w 12192002"/>
              <a:gd name="connsiteY1" fmla="*/ 5275310 h 6865298"/>
              <a:gd name="connsiteX2" fmla="*/ 10160926 w 12192002"/>
              <a:gd name="connsiteY2" fmla="*/ 5275310 h 6865298"/>
              <a:gd name="connsiteX3" fmla="*/ 10160926 w 12192002"/>
              <a:gd name="connsiteY3" fmla="*/ 1509985 h 6865298"/>
              <a:gd name="connsiteX4" fmla="*/ 0 w 12192002"/>
              <a:gd name="connsiteY4" fmla="*/ 0 h 6865298"/>
              <a:gd name="connsiteX5" fmla="*/ 12192002 w 12192002"/>
              <a:gd name="connsiteY5" fmla="*/ 0 h 6865298"/>
              <a:gd name="connsiteX6" fmla="*/ 12192002 w 12192002"/>
              <a:gd name="connsiteY6" fmla="*/ 5795417 h 6865298"/>
              <a:gd name="connsiteX7" fmla="*/ 12192002 w 12192002"/>
              <a:gd name="connsiteY7" fmla="*/ 6785294 h 6865298"/>
              <a:gd name="connsiteX8" fmla="*/ 12192002 w 12192002"/>
              <a:gd name="connsiteY8" fmla="*/ 6865298 h 6865298"/>
              <a:gd name="connsiteX9" fmla="*/ 0 w 12192002"/>
              <a:gd name="connsiteY9" fmla="*/ 6865298 h 6865298"/>
              <a:gd name="connsiteX10" fmla="*/ 0 w 12192002"/>
              <a:gd name="connsiteY10" fmla="*/ 6785294 h 6865298"/>
              <a:gd name="connsiteX11" fmla="*/ 0 w 12192002"/>
              <a:gd name="connsiteY11" fmla="*/ 5795417 h 6865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2" h="6865298">
                <a:moveTo>
                  <a:pt x="2031077" y="1509985"/>
                </a:moveTo>
                <a:lnTo>
                  <a:pt x="2031077" y="5275310"/>
                </a:lnTo>
                <a:lnTo>
                  <a:pt x="10160926" y="5275310"/>
                </a:lnTo>
                <a:lnTo>
                  <a:pt x="10160926" y="1509985"/>
                </a:lnTo>
                <a:close/>
                <a:moveTo>
                  <a:pt x="0" y="0"/>
                </a:moveTo>
                <a:lnTo>
                  <a:pt x="12192002" y="0"/>
                </a:lnTo>
                <a:lnTo>
                  <a:pt x="12192002" y="5795417"/>
                </a:lnTo>
                <a:lnTo>
                  <a:pt x="12192002" y="6785294"/>
                </a:lnTo>
                <a:lnTo>
                  <a:pt x="12192002" y="6865298"/>
                </a:lnTo>
                <a:lnTo>
                  <a:pt x="0" y="6865298"/>
                </a:lnTo>
                <a:lnTo>
                  <a:pt x="0" y="6785294"/>
                </a:lnTo>
                <a:lnTo>
                  <a:pt x="0" y="5795417"/>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a:p>
          <a:p>
            <a:r>
              <a:rPr lang="en-US"/>
              <a:t>Drag Your Image Here</a:t>
            </a:r>
          </a:p>
        </p:txBody>
      </p:sp>
    </p:spTree>
    <p:extLst>
      <p:ext uri="{BB962C8B-B14F-4D97-AF65-F5344CB8AC3E}">
        <p14:creationId xmlns:p14="http://schemas.microsoft.com/office/powerpoint/2010/main" val="38191297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Quote/Photo Slide 03">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C25ED91B-E72D-454A-96A2-6160C2712A09}"/>
              </a:ext>
            </a:extLst>
          </p:cNvPr>
          <p:cNvSpPr>
            <a:spLocks noGrp="1"/>
          </p:cNvSpPr>
          <p:nvPr>
            <p:ph type="pic" sz="quarter" idx="11"/>
          </p:nvPr>
        </p:nvSpPr>
        <p:spPr>
          <a:xfrm>
            <a:off x="0" y="-12469"/>
            <a:ext cx="12192000" cy="6870469"/>
          </a:xfrm>
          <a:custGeom>
            <a:avLst/>
            <a:gdLst>
              <a:gd name="connsiteX0" fmla="*/ 593490 w 12192000"/>
              <a:gd name="connsiteY0" fmla="*/ 490474 h 6870469"/>
              <a:gd name="connsiteX1" fmla="*/ 593490 w 12192000"/>
              <a:gd name="connsiteY1" fmla="*/ 6379996 h 6870469"/>
              <a:gd name="connsiteX2" fmla="*/ 11598512 w 12192000"/>
              <a:gd name="connsiteY2" fmla="*/ 6379996 h 6870469"/>
              <a:gd name="connsiteX3" fmla="*/ 11598512 w 12192000"/>
              <a:gd name="connsiteY3" fmla="*/ 490474 h 6870469"/>
              <a:gd name="connsiteX4" fmla="*/ 0 w 12192000"/>
              <a:gd name="connsiteY4" fmla="*/ 0 h 6870469"/>
              <a:gd name="connsiteX5" fmla="*/ 12192000 w 12192000"/>
              <a:gd name="connsiteY5" fmla="*/ 0 h 6870469"/>
              <a:gd name="connsiteX6" fmla="*/ 12192000 w 12192000"/>
              <a:gd name="connsiteY6" fmla="*/ 6870469 h 6870469"/>
              <a:gd name="connsiteX7" fmla="*/ 0 w 12192000"/>
              <a:gd name="connsiteY7" fmla="*/ 6870469 h 6870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70469">
                <a:moveTo>
                  <a:pt x="593490" y="490474"/>
                </a:moveTo>
                <a:lnTo>
                  <a:pt x="593490" y="6379996"/>
                </a:lnTo>
                <a:lnTo>
                  <a:pt x="11598512" y="6379996"/>
                </a:lnTo>
                <a:lnTo>
                  <a:pt x="11598512" y="490474"/>
                </a:lnTo>
                <a:close/>
                <a:moveTo>
                  <a:pt x="0" y="0"/>
                </a:moveTo>
                <a:lnTo>
                  <a:pt x="12192000" y="0"/>
                </a:lnTo>
                <a:lnTo>
                  <a:pt x="12192000" y="6870469"/>
                </a:lnTo>
                <a:lnTo>
                  <a:pt x="0" y="6870469"/>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a:p>
          <a:p>
            <a:r>
              <a:rPr lang="en-US"/>
              <a:t>Drag Your Image Here</a:t>
            </a:r>
          </a:p>
        </p:txBody>
      </p:sp>
      <p:sp>
        <p:nvSpPr>
          <p:cNvPr id="7" name="Text Placeholder 17">
            <a:extLst>
              <a:ext uri="{FF2B5EF4-FFF2-40B4-BE49-F238E27FC236}">
                <a16:creationId xmlns:a16="http://schemas.microsoft.com/office/drawing/2014/main" id="{074C7853-7CB6-7746-BAFE-C9DCDB2DED13}"/>
              </a:ext>
            </a:extLst>
          </p:cNvPr>
          <p:cNvSpPr>
            <a:spLocks noGrp="1"/>
          </p:cNvSpPr>
          <p:nvPr>
            <p:ph type="body" sz="quarter" idx="18" hasCustomPrompt="1"/>
          </p:nvPr>
        </p:nvSpPr>
        <p:spPr>
          <a:xfrm>
            <a:off x="4063536" y="4333157"/>
            <a:ext cx="4064926" cy="577734"/>
          </a:xfrm>
          <a:prstGeom prst="rect">
            <a:avLst/>
          </a:prstGeom>
          <a:solidFill>
            <a:srgbClr val="007772"/>
          </a:solidFill>
          <a:ln>
            <a:noFill/>
          </a:ln>
        </p:spPr>
        <p:txBody>
          <a:bodyPr anchor="ctr"/>
          <a:lstStyle>
            <a:lvl1pPr algn="ct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Name</a:t>
            </a:r>
            <a:endParaRPr lang="en-US"/>
          </a:p>
        </p:txBody>
      </p:sp>
      <p:sp>
        <p:nvSpPr>
          <p:cNvPr id="8" name="Text Placeholder 17">
            <a:extLst>
              <a:ext uri="{FF2B5EF4-FFF2-40B4-BE49-F238E27FC236}">
                <a16:creationId xmlns:a16="http://schemas.microsoft.com/office/drawing/2014/main" id="{B7076A1A-EEF6-B84F-88E3-91A2A97935FC}"/>
              </a:ext>
            </a:extLst>
          </p:cNvPr>
          <p:cNvSpPr>
            <a:spLocks noGrp="1"/>
          </p:cNvSpPr>
          <p:nvPr>
            <p:ph type="body" sz="quarter" idx="19" hasCustomPrompt="1"/>
          </p:nvPr>
        </p:nvSpPr>
        <p:spPr>
          <a:xfrm>
            <a:off x="2031074" y="2070919"/>
            <a:ext cx="8129850" cy="1985691"/>
          </a:xfrm>
          <a:prstGeom prst="rect">
            <a:avLst/>
          </a:prstGeom>
          <a:noFill/>
          <a:ln>
            <a:noFill/>
          </a:ln>
        </p:spPr>
        <p:txBody>
          <a:bodyPr anchor="ctr"/>
          <a:lstStyle>
            <a:lvl1pPr algn="ctr">
              <a:buNone/>
              <a:defRPr sz="3000" b="0" i="0" spc="0">
                <a:solidFill>
                  <a:srgbClr val="404040"/>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QUOTE</a:t>
            </a:r>
            <a:endParaRPr lang="en-US"/>
          </a:p>
        </p:txBody>
      </p:sp>
    </p:spTree>
    <p:extLst>
      <p:ext uri="{BB962C8B-B14F-4D97-AF65-F5344CB8AC3E}">
        <p14:creationId xmlns:p14="http://schemas.microsoft.com/office/powerpoint/2010/main" val="15769583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ullet Point x3 slide with photo - Nav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B7E66DD-F23B-014C-B0A0-143429C57BC5}"/>
              </a:ext>
            </a:extLst>
          </p:cNvPr>
          <p:cNvSpPr/>
          <p:nvPr userDrawn="1"/>
        </p:nvSpPr>
        <p:spPr>
          <a:xfrm>
            <a:off x="0" y="16329"/>
            <a:ext cx="4780547" cy="6858000"/>
          </a:xfrm>
          <a:prstGeom prst="rect">
            <a:avLst/>
          </a:prstGeom>
          <a:solidFill>
            <a:srgbClr val="0077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 Placeholder 8">
            <a:extLst>
              <a:ext uri="{FF2B5EF4-FFF2-40B4-BE49-F238E27FC236}">
                <a16:creationId xmlns:a16="http://schemas.microsoft.com/office/drawing/2014/main" id="{6B50FE60-44EB-BB47-9C00-77A0ED4F0BF3}"/>
              </a:ext>
            </a:extLst>
          </p:cNvPr>
          <p:cNvSpPr>
            <a:spLocks noGrp="1"/>
          </p:cNvSpPr>
          <p:nvPr>
            <p:ph type="body" sz="quarter" idx="35" hasCustomPrompt="1"/>
          </p:nvPr>
        </p:nvSpPr>
        <p:spPr>
          <a:xfrm>
            <a:off x="4912293" y="846903"/>
            <a:ext cx="6562677" cy="339415"/>
          </a:xfrm>
          <a:prstGeom prst="rect">
            <a:avLst/>
          </a:prstGeom>
        </p:spPr>
        <p:txBody>
          <a:bodyPr>
            <a:noAutofit/>
          </a:bodyPr>
          <a:lstStyle>
            <a:lvl1pPr marL="0" indent="0" algn="l">
              <a:lnSpc>
                <a:spcPct val="100000"/>
              </a:lnSpc>
              <a:spcBef>
                <a:spcPts val="0"/>
              </a:spcBef>
              <a:buNone/>
              <a:defRPr sz="2400" b="1" i="0">
                <a:solidFill>
                  <a:srgbClr val="379A67"/>
                </a:solidFill>
                <a:latin typeface="Calibri" panose="020F0502020204030204" pitchFamily="34" charset="0"/>
                <a:cs typeface="Calibri" panose="020F0502020204030204" pitchFamily="34" charset="0"/>
              </a:defRPr>
            </a:lvl1pPr>
          </a:lstStyle>
          <a:p>
            <a:pPr lvl="0"/>
            <a:r>
              <a:rPr lang="en-US"/>
              <a:t>Feature Title</a:t>
            </a:r>
          </a:p>
        </p:txBody>
      </p:sp>
      <p:sp>
        <p:nvSpPr>
          <p:cNvPr id="40" name="Text Placeholder 8">
            <a:extLst>
              <a:ext uri="{FF2B5EF4-FFF2-40B4-BE49-F238E27FC236}">
                <a16:creationId xmlns:a16="http://schemas.microsoft.com/office/drawing/2014/main" id="{996601C1-C7DB-7145-B451-C6F27929EEA8}"/>
              </a:ext>
            </a:extLst>
          </p:cNvPr>
          <p:cNvSpPr>
            <a:spLocks noGrp="1"/>
          </p:cNvSpPr>
          <p:nvPr>
            <p:ph type="body" sz="quarter" idx="36" hasCustomPrompt="1"/>
          </p:nvPr>
        </p:nvSpPr>
        <p:spPr>
          <a:xfrm>
            <a:off x="4912294" y="1345616"/>
            <a:ext cx="6553234" cy="999383"/>
          </a:xfrm>
          <a:prstGeom prst="rect">
            <a:avLst/>
          </a:prstGeom>
        </p:spPr>
        <p:txBody>
          <a:bodyPr>
            <a:noAutofit/>
          </a:bodyPr>
          <a:lstStyle>
            <a:lvl1pPr marL="0" indent="0" algn="l">
              <a:lnSpc>
                <a:spcPct val="100000"/>
              </a:lnSpc>
              <a:spcBef>
                <a:spcPts val="0"/>
              </a:spcBef>
              <a:buNone/>
              <a:defRPr lang="en-US" sz="2200" b="0" i="0" smtClean="0">
                <a:solidFill>
                  <a:srgbClr val="404040"/>
                </a:solidFill>
                <a:effectLst/>
                <a:latin typeface="Calibri" panose="020F0502020204030204" pitchFamily="34" charset="0"/>
                <a:cs typeface="Calibri" panose="020F0502020204030204" pitchFamily="34" charset="0"/>
              </a:defRPr>
            </a:lvl1pPr>
          </a:lstStyle>
          <a:p>
            <a:pPr lvl="0"/>
            <a:r>
              <a:rPr lang="en-US"/>
              <a:t>Click to type</a:t>
            </a:r>
          </a:p>
        </p:txBody>
      </p:sp>
      <p:sp>
        <p:nvSpPr>
          <p:cNvPr id="41" name="Text Placeholder 8">
            <a:extLst>
              <a:ext uri="{FF2B5EF4-FFF2-40B4-BE49-F238E27FC236}">
                <a16:creationId xmlns:a16="http://schemas.microsoft.com/office/drawing/2014/main" id="{E3964F16-943B-CF46-AC28-B5F2326590D6}"/>
              </a:ext>
            </a:extLst>
          </p:cNvPr>
          <p:cNvSpPr>
            <a:spLocks noGrp="1"/>
          </p:cNvSpPr>
          <p:nvPr>
            <p:ph type="body" sz="quarter" idx="37" hasCustomPrompt="1"/>
          </p:nvPr>
        </p:nvSpPr>
        <p:spPr>
          <a:xfrm>
            <a:off x="3880331" y="614396"/>
            <a:ext cx="1232765" cy="955625"/>
          </a:xfrm>
          <a:prstGeom prst="rect">
            <a:avLst/>
          </a:prstGeom>
          <a:noFill/>
        </p:spPr>
        <p:txBody>
          <a:bodyPr anchor="t">
            <a:noAutofit/>
          </a:bodyPr>
          <a:lstStyle>
            <a:lvl1pPr marL="0" indent="0" algn="l">
              <a:lnSpc>
                <a:spcPct val="130000"/>
              </a:lnSpc>
              <a:buNone/>
              <a:defRPr sz="4400" b="1" i="0">
                <a:solidFill>
                  <a:schemeClr val="bg1"/>
                </a:solidFill>
                <a:latin typeface="Calibri" panose="020F0502020204030204" pitchFamily="34" charset="0"/>
                <a:cs typeface="Calibri" panose="020F0502020204030204" pitchFamily="34" charset="0"/>
              </a:defRPr>
            </a:lvl1pPr>
          </a:lstStyle>
          <a:p>
            <a:pPr lvl="0"/>
            <a:r>
              <a:rPr lang="en-US"/>
              <a:t>01</a:t>
            </a:r>
          </a:p>
        </p:txBody>
      </p:sp>
      <p:sp>
        <p:nvSpPr>
          <p:cNvPr id="87" name="Text Placeholder 8">
            <a:extLst>
              <a:ext uri="{FF2B5EF4-FFF2-40B4-BE49-F238E27FC236}">
                <a16:creationId xmlns:a16="http://schemas.microsoft.com/office/drawing/2014/main" id="{3311F443-1C7A-514F-BCD9-D4AC14BBCBE9}"/>
              </a:ext>
            </a:extLst>
          </p:cNvPr>
          <p:cNvSpPr>
            <a:spLocks noGrp="1"/>
          </p:cNvSpPr>
          <p:nvPr>
            <p:ph type="body" sz="quarter" idx="42" hasCustomPrompt="1"/>
          </p:nvPr>
        </p:nvSpPr>
        <p:spPr>
          <a:xfrm>
            <a:off x="4912292" y="2770036"/>
            <a:ext cx="6562677" cy="339415"/>
          </a:xfrm>
          <a:prstGeom prst="rect">
            <a:avLst/>
          </a:prstGeom>
        </p:spPr>
        <p:txBody>
          <a:bodyPr>
            <a:noAutofit/>
          </a:bodyPr>
          <a:lstStyle>
            <a:lvl1pPr marL="0" indent="0" algn="l">
              <a:lnSpc>
                <a:spcPct val="100000"/>
              </a:lnSpc>
              <a:spcBef>
                <a:spcPts val="0"/>
              </a:spcBef>
              <a:buNone/>
              <a:defRPr sz="2400" b="1" i="0">
                <a:solidFill>
                  <a:srgbClr val="379A67"/>
                </a:solidFill>
                <a:latin typeface="Calibri" panose="020F0502020204030204" pitchFamily="34" charset="0"/>
                <a:cs typeface="Calibri" panose="020F0502020204030204" pitchFamily="34" charset="0"/>
              </a:defRPr>
            </a:lvl1pPr>
          </a:lstStyle>
          <a:p>
            <a:pPr lvl="0"/>
            <a:r>
              <a:rPr lang="en-US"/>
              <a:t>Feature Title</a:t>
            </a:r>
          </a:p>
        </p:txBody>
      </p:sp>
      <p:sp>
        <p:nvSpPr>
          <p:cNvPr id="88" name="Text Placeholder 8">
            <a:extLst>
              <a:ext uri="{FF2B5EF4-FFF2-40B4-BE49-F238E27FC236}">
                <a16:creationId xmlns:a16="http://schemas.microsoft.com/office/drawing/2014/main" id="{B52771E6-777C-9F40-B966-428B455CB443}"/>
              </a:ext>
            </a:extLst>
          </p:cNvPr>
          <p:cNvSpPr>
            <a:spLocks noGrp="1"/>
          </p:cNvSpPr>
          <p:nvPr>
            <p:ph type="body" sz="quarter" idx="43" hasCustomPrompt="1"/>
          </p:nvPr>
        </p:nvSpPr>
        <p:spPr>
          <a:xfrm>
            <a:off x="4912293" y="3268749"/>
            <a:ext cx="6553234" cy="999383"/>
          </a:xfrm>
          <a:prstGeom prst="rect">
            <a:avLst/>
          </a:prstGeom>
        </p:spPr>
        <p:txBody>
          <a:bodyPr>
            <a:noAutofit/>
          </a:bodyPr>
          <a:lstStyle>
            <a:lvl1pPr marL="0" indent="0" algn="l">
              <a:lnSpc>
                <a:spcPct val="100000"/>
              </a:lnSpc>
              <a:spcBef>
                <a:spcPts val="0"/>
              </a:spcBef>
              <a:buNone/>
              <a:defRPr lang="en-US" sz="2200" b="0" i="0" smtClean="0">
                <a:solidFill>
                  <a:srgbClr val="404040"/>
                </a:solidFill>
                <a:effectLst/>
                <a:latin typeface="Calibri" panose="020F0502020204030204" pitchFamily="34" charset="0"/>
                <a:cs typeface="Calibri" panose="020F0502020204030204" pitchFamily="34" charset="0"/>
              </a:defRPr>
            </a:lvl1pPr>
          </a:lstStyle>
          <a:p>
            <a:pPr lvl="0"/>
            <a:r>
              <a:rPr lang="en-US"/>
              <a:t>Click to type</a:t>
            </a:r>
          </a:p>
        </p:txBody>
      </p:sp>
      <p:sp>
        <p:nvSpPr>
          <p:cNvPr id="96" name="Text Placeholder 8">
            <a:extLst>
              <a:ext uri="{FF2B5EF4-FFF2-40B4-BE49-F238E27FC236}">
                <a16:creationId xmlns:a16="http://schemas.microsoft.com/office/drawing/2014/main" id="{861A60FE-EB03-3D4F-A2A8-02A4B3CB223C}"/>
              </a:ext>
            </a:extLst>
          </p:cNvPr>
          <p:cNvSpPr>
            <a:spLocks noGrp="1"/>
          </p:cNvSpPr>
          <p:nvPr>
            <p:ph type="body" sz="quarter" idx="45" hasCustomPrompt="1"/>
          </p:nvPr>
        </p:nvSpPr>
        <p:spPr>
          <a:xfrm>
            <a:off x="4927790" y="4633833"/>
            <a:ext cx="6562677" cy="339415"/>
          </a:xfrm>
          <a:prstGeom prst="rect">
            <a:avLst/>
          </a:prstGeom>
        </p:spPr>
        <p:txBody>
          <a:bodyPr>
            <a:noAutofit/>
          </a:bodyPr>
          <a:lstStyle>
            <a:lvl1pPr marL="0" indent="0" algn="l">
              <a:lnSpc>
                <a:spcPct val="100000"/>
              </a:lnSpc>
              <a:spcBef>
                <a:spcPts val="0"/>
              </a:spcBef>
              <a:buNone/>
              <a:defRPr sz="2400" b="1" i="0">
                <a:solidFill>
                  <a:srgbClr val="379A67"/>
                </a:solidFill>
                <a:latin typeface="Calibri" panose="020F0502020204030204" pitchFamily="34" charset="0"/>
                <a:cs typeface="Calibri" panose="020F0502020204030204" pitchFamily="34" charset="0"/>
              </a:defRPr>
            </a:lvl1pPr>
          </a:lstStyle>
          <a:p>
            <a:pPr lvl="0"/>
            <a:r>
              <a:rPr lang="en-US"/>
              <a:t>Feature Title</a:t>
            </a:r>
          </a:p>
        </p:txBody>
      </p:sp>
      <p:sp>
        <p:nvSpPr>
          <p:cNvPr id="97" name="Text Placeholder 8">
            <a:extLst>
              <a:ext uri="{FF2B5EF4-FFF2-40B4-BE49-F238E27FC236}">
                <a16:creationId xmlns:a16="http://schemas.microsoft.com/office/drawing/2014/main" id="{212A7697-D9A5-8F4A-BEA5-B444AEB3A186}"/>
              </a:ext>
            </a:extLst>
          </p:cNvPr>
          <p:cNvSpPr>
            <a:spLocks noGrp="1"/>
          </p:cNvSpPr>
          <p:nvPr>
            <p:ph type="body" sz="quarter" idx="46" hasCustomPrompt="1"/>
          </p:nvPr>
        </p:nvSpPr>
        <p:spPr>
          <a:xfrm>
            <a:off x="4927791" y="5132546"/>
            <a:ext cx="6553234" cy="999383"/>
          </a:xfrm>
          <a:prstGeom prst="rect">
            <a:avLst/>
          </a:prstGeom>
        </p:spPr>
        <p:txBody>
          <a:bodyPr>
            <a:noAutofit/>
          </a:bodyPr>
          <a:lstStyle>
            <a:lvl1pPr marL="0" indent="0" algn="l">
              <a:lnSpc>
                <a:spcPct val="100000"/>
              </a:lnSpc>
              <a:spcBef>
                <a:spcPts val="0"/>
              </a:spcBef>
              <a:buNone/>
              <a:defRPr lang="en-US" sz="2200" b="0" i="0" smtClean="0">
                <a:solidFill>
                  <a:srgbClr val="404040"/>
                </a:solidFill>
                <a:effectLst/>
                <a:latin typeface="Calibri" panose="020F0502020204030204" pitchFamily="34" charset="0"/>
                <a:cs typeface="Calibri" panose="020F0502020204030204" pitchFamily="34" charset="0"/>
              </a:defRPr>
            </a:lvl1pPr>
          </a:lstStyle>
          <a:p>
            <a:pPr lvl="0"/>
            <a:r>
              <a:rPr lang="en-US"/>
              <a:t>Click to type</a:t>
            </a:r>
          </a:p>
        </p:txBody>
      </p:sp>
      <p:sp>
        <p:nvSpPr>
          <p:cNvPr id="35" name="Picture Placeholder 2">
            <a:extLst>
              <a:ext uri="{FF2B5EF4-FFF2-40B4-BE49-F238E27FC236}">
                <a16:creationId xmlns:a16="http://schemas.microsoft.com/office/drawing/2014/main" id="{BD59DABF-111E-2D4A-BE64-98DAA5D97CFE}"/>
              </a:ext>
            </a:extLst>
          </p:cNvPr>
          <p:cNvSpPr>
            <a:spLocks noGrp="1"/>
          </p:cNvSpPr>
          <p:nvPr>
            <p:ph type="pic" sz="quarter" idx="19"/>
          </p:nvPr>
        </p:nvSpPr>
        <p:spPr>
          <a:xfrm>
            <a:off x="-48344" y="0"/>
            <a:ext cx="3570477" cy="6858000"/>
          </a:xfrm>
          <a:prstGeom prst="rect">
            <a:avLst/>
          </a:prstGeom>
          <a:solidFill>
            <a:schemeClr val="bg1">
              <a:lumMod val="85000"/>
            </a:schemeClr>
          </a:solidFill>
        </p:spPr>
        <p:txBody>
          <a:bodyPr/>
          <a:lstStyle>
            <a:lvl1pPr marL="0" indent="0" algn="ctr">
              <a:buNone/>
              <a:defRPr>
                <a:solidFill>
                  <a:srgbClr val="000000"/>
                </a:solidFill>
              </a:defRPr>
            </a:lvl1pPr>
          </a:lstStyle>
          <a:p>
            <a:endParaRPr lang="en-US"/>
          </a:p>
        </p:txBody>
      </p:sp>
      <p:sp>
        <p:nvSpPr>
          <p:cNvPr id="36" name="Text Placeholder 8">
            <a:extLst>
              <a:ext uri="{FF2B5EF4-FFF2-40B4-BE49-F238E27FC236}">
                <a16:creationId xmlns:a16="http://schemas.microsoft.com/office/drawing/2014/main" id="{E363E5FA-4BBA-1F46-9E5A-62305F8A9CF0}"/>
              </a:ext>
            </a:extLst>
          </p:cNvPr>
          <p:cNvSpPr>
            <a:spLocks noGrp="1"/>
          </p:cNvSpPr>
          <p:nvPr>
            <p:ph type="body" sz="quarter" idx="47" hasCustomPrompt="1"/>
          </p:nvPr>
        </p:nvSpPr>
        <p:spPr>
          <a:xfrm>
            <a:off x="3918849" y="2558717"/>
            <a:ext cx="1232765" cy="955625"/>
          </a:xfrm>
          <a:prstGeom prst="rect">
            <a:avLst/>
          </a:prstGeom>
          <a:noFill/>
        </p:spPr>
        <p:txBody>
          <a:bodyPr anchor="t">
            <a:noAutofit/>
          </a:bodyPr>
          <a:lstStyle>
            <a:lvl1pPr marL="0" indent="0" algn="l">
              <a:lnSpc>
                <a:spcPct val="130000"/>
              </a:lnSpc>
              <a:buNone/>
              <a:defRPr sz="4400" b="1" i="0">
                <a:solidFill>
                  <a:schemeClr val="bg1"/>
                </a:solidFill>
                <a:latin typeface="Calibri" panose="020F0502020204030204" pitchFamily="34" charset="0"/>
                <a:cs typeface="Calibri" panose="020F0502020204030204" pitchFamily="34" charset="0"/>
              </a:defRPr>
            </a:lvl1pPr>
          </a:lstStyle>
          <a:p>
            <a:pPr lvl="0"/>
            <a:r>
              <a:rPr lang="en-US"/>
              <a:t>02</a:t>
            </a:r>
          </a:p>
        </p:txBody>
      </p:sp>
      <p:sp>
        <p:nvSpPr>
          <p:cNvPr id="37" name="Text Placeholder 8">
            <a:extLst>
              <a:ext uri="{FF2B5EF4-FFF2-40B4-BE49-F238E27FC236}">
                <a16:creationId xmlns:a16="http://schemas.microsoft.com/office/drawing/2014/main" id="{0F5BA730-D07C-7641-9007-3F26BB35EE73}"/>
              </a:ext>
            </a:extLst>
          </p:cNvPr>
          <p:cNvSpPr>
            <a:spLocks noGrp="1"/>
          </p:cNvSpPr>
          <p:nvPr>
            <p:ph type="body" sz="quarter" idx="48" hasCustomPrompt="1"/>
          </p:nvPr>
        </p:nvSpPr>
        <p:spPr>
          <a:xfrm>
            <a:off x="3918849" y="4410972"/>
            <a:ext cx="1232765" cy="955625"/>
          </a:xfrm>
          <a:prstGeom prst="rect">
            <a:avLst/>
          </a:prstGeom>
          <a:noFill/>
        </p:spPr>
        <p:txBody>
          <a:bodyPr anchor="t">
            <a:noAutofit/>
          </a:bodyPr>
          <a:lstStyle>
            <a:lvl1pPr marL="0" indent="0" algn="l">
              <a:lnSpc>
                <a:spcPct val="130000"/>
              </a:lnSpc>
              <a:buNone/>
              <a:defRPr sz="4400" b="1" i="0">
                <a:solidFill>
                  <a:schemeClr val="bg1"/>
                </a:solidFill>
                <a:latin typeface="Calibri" panose="020F0502020204030204" pitchFamily="34" charset="0"/>
                <a:cs typeface="Calibri" panose="020F0502020204030204" pitchFamily="34" charset="0"/>
              </a:defRPr>
            </a:lvl1pPr>
          </a:lstStyle>
          <a:p>
            <a:pPr lvl="0"/>
            <a:r>
              <a:rPr lang="en-US"/>
              <a:t>03</a:t>
            </a:r>
          </a:p>
        </p:txBody>
      </p:sp>
    </p:spTree>
    <p:extLst>
      <p:ext uri="{BB962C8B-B14F-4D97-AF65-F5344CB8AC3E}">
        <p14:creationId xmlns:p14="http://schemas.microsoft.com/office/powerpoint/2010/main" val="19964546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hoto Slide - Navy">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93AAFE1C-CAAB-FF42-B37C-D72BBC37E445}"/>
              </a:ext>
            </a:extLst>
          </p:cNvPr>
          <p:cNvSpPr/>
          <p:nvPr userDrawn="1"/>
        </p:nvSpPr>
        <p:spPr>
          <a:xfrm>
            <a:off x="0" y="-1"/>
            <a:ext cx="6096000" cy="6844027"/>
          </a:xfrm>
          <a:prstGeom prst="rect">
            <a:avLst/>
          </a:prstGeom>
          <a:solidFill>
            <a:srgbClr val="0077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17">
            <a:extLst>
              <a:ext uri="{FF2B5EF4-FFF2-40B4-BE49-F238E27FC236}">
                <a16:creationId xmlns:a16="http://schemas.microsoft.com/office/drawing/2014/main" id="{3333EE0C-C40D-F34B-991A-191081D0246E}"/>
              </a:ext>
            </a:extLst>
          </p:cNvPr>
          <p:cNvSpPr>
            <a:spLocks noGrp="1"/>
          </p:cNvSpPr>
          <p:nvPr userDrawn="1">
            <p:ph type="body" sz="quarter" idx="18" hasCustomPrompt="1"/>
          </p:nvPr>
        </p:nvSpPr>
        <p:spPr>
          <a:xfrm>
            <a:off x="701135" y="2344759"/>
            <a:ext cx="4867011" cy="3666574"/>
          </a:xfrm>
          <a:prstGeom prst="rect">
            <a:avLst/>
          </a:prstGeom>
        </p:spPr>
        <p:txBody>
          <a:bodyPr/>
          <a:lstStyle>
            <a:lvl1pPr algn="l">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
        <p:nvSpPr>
          <p:cNvPr id="14" name="Text Placeholder 23">
            <a:extLst>
              <a:ext uri="{FF2B5EF4-FFF2-40B4-BE49-F238E27FC236}">
                <a16:creationId xmlns:a16="http://schemas.microsoft.com/office/drawing/2014/main" id="{DE6190BE-8380-7B4A-9311-9BD61AE07324}"/>
              </a:ext>
            </a:extLst>
          </p:cNvPr>
          <p:cNvSpPr>
            <a:spLocks noGrp="1"/>
          </p:cNvSpPr>
          <p:nvPr userDrawn="1">
            <p:ph type="body" sz="quarter" idx="16" hasCustomPrompt="1"/>
          </p:nvPr>
        </p:nvSpPr>
        <p:spPr>
          <a:xfrm>
            <a:off x="701136" y="650590"/>
            <a:ext cx="4990998" cy="992652"/>
          </a:xfrm>
          <a:prstGeom prst="rect">
            <a:avLst/>
          </a:prstGeom>
        </p:spPr>
        <p:txBody>
          <a:bodyPr>
            <a:noAutofit/>
          </a:bodyPr>
          <a:lstStyle>
            <a:lvl1pPr marL="0" indent="0" algn="l">
              <a:buNone/>
              <a:defRPr sz="3600" b="1" i="0">
                <a:solidFill>
                  <a:schemeClr val="bg1"/>
                </a:solidFill>
                <a:latin typeface="+mn-lt"/>
              </a:defRPr>
            </a:lvl1pPr>
          </a:lstStyle>
          <a:p>
            <a:pPr lvl="0"/>
            <a:r>
              <a:rPr lang="en-US"/>
              <a:t>HEADING</a:t>
            </a:r>
          </a:p>
        </p:txBody>
      </p:sp>
      <p:sp>
        <p:nvSpPr>
          <p:cNvPr id="3" name="Picture Placeholder 2">
            <a:extLst>
              <a:ext uri="{FF2B5EF4-FFF2-40B4-BE49-F238E27FC236}">
                <a16:creationId xmlns:a16="http://schemas.microsoft.com/office/drawing/2014/main" id="{C43A9F2C-1870-B24C-AB88-FDD223351489}"/>
              </a:ext>
            </a:extLst>
          </p:cNvPr>
          <p:cNvSpPr>
            <a:spLocks noGrp="1"/>
          </p:cNvSpPr>
          <p:nvPr userDrawn="1">
            <p:ph type="pic" sz="quarter" idx="19"/>
          </p:nvPr>
        </p:nvSpPr>
        <p:spPr>
          <a:xfrm>
            <a:off x="6083676" y="0"/>
            <a:ext cx="5361066" cy="6858000"/>
          </a:xfrm>
          <a:prstGeom prst="rect">
            <a:avLst/>
          </a:prstGeom>
          <a:solidFill>
            <a:schemeClr val="bg1">
              <a:lumMod val="85000"/>
            </a:schemeClr>
          </a:solidFill>
        </p:spPr>
        <p:txBody>
          <a:bodyPr/>
          <a:lstStyle>
            <a:lvl1pPr marL="0" indent="0" algn="ctr">
              <a:buNone/>
              <a:defRPr>
                <a:solidFill>
                  <a:srgbClr val="000000"/>
                </a:solidFill>
              </a:defRPr>
            </a:lvl1pPr>
          </a:lstStyle>
          <a:p>
            <a:endParaRPr lang="en-US"/>
          </a:p>
        </p:txBody>
      </p:sp>
    </p:spTree>
    <p:extLst>
      <p:ext uri="{BB962C8B-B14F-4D97-AF65-F5344CB8AC3E}">
        <p14:creationId xmlns:p14="http://schemas.microsoft.com/office/powerpoint/2010/main" val="492094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Slide 01 - Navy">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67000" y="-2667000"/>
            <a:ext cx="6858001" cy="12191999"/>
          </a:xfrm>
          <a:prstGeom prst="rect">
            <a:avLst/>
          </a:prstGeom>
          <a:solidFill>
            <a:srgbClr val="0077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E8CBC38E-5719-244A-86E1-80B051FD2826}"/>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a</a:t>
            </a:r>
          </a:p>
        </p:txBody>
      </p:sp>
      <p:sp>
        <p:nvSpPr>
          <p:cNvPr id="17" name="Text Placeholder 23">
            <a:extLst>
              <a:ext uri="{FF2B5EF4-FFF2-40B4-BE49-F238E27FC236}">
                <a16:creationId xmlns:a16="http://schemas.microsoft.com/office/drawing/2014/main" id="{4E9CBE7F-838E-544D-B6D4-7D62C67F9194}"/>
              </a:ext>
            </a:extLst>
          </p:cNvPr>
          <p:cNvSpPr>
            <a:spLocks noGrp="1"/>
          </p:cNvSpPr>
          <p:nvPr>
            <p:ph type="body" sz="quarter" idx="16" hasCustomPrompt="1"/>
          </p:nvPr>
        </p:nvSpPr>
        <p:spPr>
          <a:xfrm>
            <a:off x="904856" y="826894"/>
            <a:ext cx="10052954" cy="803654"/>
          </a:xfrm>
          <a:prstGeom prst="rect">
            <a:avLst/>
          </a:prstGeom>
        </p:spPr>
        <p:txBody>
          <a:bodyPr>
            <a:noAutofit/>
          </a:bodyPr>
          <a:lstStyle>
            <a:lvl1pPr marL="0" indent="0" algn="l">
              <a:buNone/>
              <a:defRPr sz="3600" b="1" i="0">
                <a:solidFill>
                  <a:srgbClr val="007772"/>
                </a:solidFill>
                <a:latin typeface="+mn-lt"/>
              </a:defRPr>
            </a:lvl1pPr>
          </a:lstStyle>
          <a:p>
            <a:pPr lvl="0"/>
            <a:r>
              <a:rPr lang="en-US"/>
              <a:t>HEADING</a:t>
            </a:r>
          </a:p>
        </p:txBody>
      </p:sp>
      <p:sp>
        <p:nvSpPr>
          <p:cNvPr id="10" name="Text Placeholder 17">
            <a:extLst>
              <a:ext uri="{FF2B5EF4-FFF2-40B4-BE49-F238E27FC236}">
                <a16:creationId xmlns:a16="http://schemas.microsoft.com/office/drawing/2014/main" id="{71025D5F-47AA-FBBA-2FE0-7693F9B58131}"/>
              </a:ext>
            </a:extLst>
          </p:cNvPr>
          <p:cNvSpPr>
            <a:spLocks noGrp="1"/>
          </p:cNvSpPr>
          <p:nvPr>
            <p:ph type="body" sz="quarter" idx="19" hasCustomPrompt="1"/>
          </p:nvPr>
        </p:nvSpPr>
        <p:spPr>
          <a:xfrm>
            <a:off x="904856" y="1989039"/>
            <a:ext cx="10052954" cy="4250335"/>
          </a:xfrm>
          <a:prstGeom prst="rect">
            <a:avLst/>
          </a:prstGeom>
        </p:spPr>
        <p:txBody>
          <a:bodyPr/>
          <a:lstStyle>
            <a:lvl1pPr algn="l">
              <a:lnSpc>
                <a:spcPts val="2480"/>
              </a:lnSpc>
              <a:spcBef>
                <a:spcPts val="0"/>
              </a:spcBef>
              <a:buNone/>
              <a:defRPr sz="2400" b="0" i="0" spc="0">
                <a:solidFill>
                  <a:srgbClr val="404040"/>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
        <p:nvSpPr>
          <p:cNvPr id="2" name="Text Box 5">
            <a:extLst>
              <a:ext uri="{FF2B5EF4-FFF2-40B4-BE49-F238E27FC236}">
                <a16:creationId xmlns:a16="http://schemas.microsoft.com/office/drawing/2014/main" id="{BB9060F6-DBDC-7B31-9F40-2DD386107916}"/>
              </a:ext>
            </a:extLst>
          </p:cNvPr>
          <p:cNvSpPr txBox="1"/>
          <p:nvPr userDrawn="1"/>
        </p:nvSpPr>
        <p:spPr>
          <a:xfrm rot="16200000">
            <a:off x="9778616" y="4364575"/>
            <a:ext cx="4019247" cy="369541"/>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000" b="0" i="0" spc="0" baseline="0">
                <a:solidFill>
                  <a:schemeClr val="bg1"/>
                </a:solidFill>
                <a:effectLst/>
                <a:latin typeface="Calibri" panose="020F0502020204030204" pitchFamily="34" charset="0"/>
                <a:ea typeface="Open Sans" panose="020B0606030504020204" pitchFamily="34" charset="0"/>
                <a:cs typeface="Calibri" panose="020F0502020204030204" pitchFamily="34" charset="0"/>
              </a:rPr>
              <a:t>Promoting ESG Awareness + Risk Literacy in SMEs</a:t>
            </a:r>
          </a:p>
        </p:txBody>
      </p:sp>
      <p:cxnSp>
        <p:nvCxnSpPr>
          <p:cNvPr id="3" name="Straight Connector 2">
            <a:extLst>
              <a:ext uri="{FF2B5EF4-FFF2-40B4-BE49-F238E27FC236}">
                <a16:creationId xmlns:a16="http://schemas.microsoft.com/office/drawing/2014/main" id="{4510EF2B-6B96-4091-029F-D8386A1E1DFC}"/>
              </a:ext>
            </a:extLst>
          </p:cNvPr>
          <p:cNvCxnSpPr/>
          <p:nvPr userDrawn="1"/>
        </p:nvCxnSpPr>
        <p:spPr>
          <a:xfrm>
            <a:off x="11683610" y="6578238"/>
            <a:ext cx="190704" cy="0"/>
          </a:xfrm>
          <a:prstGeom prst="line">
            <a:avLst/>
          </a:prstGeom>
          <a:ln w="12700">
            <a:solidFill>
              <a:srgbClr val="EEA82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615240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Slide 02 - Navy">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5088466" y="-5088468"/>
            <a:ext cx="2015069" cy="12191999"/>
          </a:xfrm>
          <a:prstGeom prst="rect">
            <a:avLst/>
          </a:prstGeom>
          <a:solidFill>
            <a:srgbClr val="0077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 Placeholder 23">
            <a:extLst>
              <a:ext uri="{FF2B5EF4-FFF2-40B4-BE49-F238E27FC236}">
                <a16:creationId xmlns:a16="http://schemas.microsoft.com/office/drawing/2014/main" id="{4E9CBE7F-838E-544D-B6D4-7D62C67F9194}"/>
              </a:ext>
            </a:extLst>
          </p:cNvPr>
          <p:cNvSpPr>
            <a:spLocks noGrp="1"/>
          </p:cNvSpPr>
          <p:nvPr>
            <p:ph type="body" sz="quarter" idx="16" hasCustomPrompt="1"/>
          </p:nvPr>
        </p:nvSpPr>
        <p:spPr>
          <a:xfrm>
            <a:off x="904856" y="826894"/>
            <a:ext cx="10479218" cy="803654"/>
          </a:xfrm>
          <a:prstGeom prst="rect">
            <a:avLst/>
          </a:prstGeom>
        </p:spPr>
        <p:txBody>
          <a:bodyPr>
            <a:noAutofit/>
          </a:bodyPr>
          <a:lstStyle>
            <a:lvl1pPr marL="0" indent="0" algn="l">
              <a:buNone/>
              <a:defRPr sz="3600" b="1" i="0">
                <a:solidFill>
                  <a:schemeClr val="bg1"/>
                </a:solidFill>
                <a:latin typeface="+mn-lt"/>
              </a:defRPr>
            </a:lvl1pPr>
          </a:lstStyle>
          <a:p>
            <a:pPr lvl="0"/>
            <a:r>
              <a:rPr lang="en-US"/>
              <a:t>HEADING</a:t>
            </a:r>
          </a:p>
        </p:txBody>
      </p:sp>
      <p:sp>
        <p:nvSpPr>
          <p:cNvPr id="9" name="Text Placeholder 17">
            <a:extLst>
              <a:ext uri="{FF2B5EF4-FFF2-40B4-BE49-F238E27FC236}">
                <a16:creationId xmlns:a16="http://schemas.microsoft.com/office/drawing/2014/main" id="{F5EF1E6A-D856-4FE0-238B-7C2B7B463D34}"/>
              </a:ext>
            </a:extLst>
          </p:cNvPr>
          <p:cNvSpPr>
            <a:spLocks noGrp="1"/>
          </p:cNvSpPr>
          <p:nvPr>
            <p:ph type="body" sz="quarter" idx="19" hasCustomPrompt="1"/>
          </p:nvPr>
        </p:nvSpPr>
        <p:spPr>
          <a:xfrm>
            <a:off x="904856" y="2457445"/>
            <a:ext cx="10479218" cy="3781929"/>
          </a:xfrm>
          <a:prstGeom prst="rect">
            <a:avLst/>
          </a:prstGeom>
        </p:spPr>
        <p:txBody>
          <a:bodyPr/>
          <a:lstStyle>
            <a:lvl1pPr algn="l">
              <a:lnSpc>
                <a:spcPts val="2480"/>
              </a:lnSpc>
              <a:spcBef>
                <a:spcPts val="0"/>
              </a:spcBef>
              <a:buNone/>
              <a:defRPr sz="2400" b="0" i="0" spc="0">
                <a:solidFill>
                  <a:srgbClr val="404040"/>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Tree>
    <p:extLst>
      <p:ext uri="{BB962C8B-B14F-4D97-AF65-F5344CB8AC3E}">
        <p14:creationId xmlns:p14="http://schemas.microsoft.com/office/powerpoint/2010/main" val="32448100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Slide 03 - Navy">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67000" y="-2667000"/>
            <a:ext cx="6858001" cy="12191999"/>
          </a:xfrm>
          <a:prstGeom prst="rect">
            <a:avLst/>
          </a:prstGeom>
          <a:solidFill>
            <a:srgbClr val="0077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E8CBC38E-5719-244A-86E1-80B051FD2826}"/>
              </a:ext>
            </a:extLst>
          </p:cNvPr>
          <p:cNvSpPr/>
          <p:nvPr userDrawn="1"/>
        </p:nvSpPr>
        <p:spPr>
          <a:xfrm rot="16200000">
            <a:off x="4865194" y="-19370"/>
            <a:ext cx="6141020" cy="68967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a</a:t>
            </a:r>
          </a:p>
        </p:txBody>
      </p:sp>
      <p:sp>
        <p:nvSpPr>
          <p:cNvPr id="16" name="Text Placeholder 17">
            <a:extLst>
              <a:ext uri="{FF2B5EF4-FFF2-40B4-BE49-F238E27FC236}">
                <a16:creationId xmlns:a16="http://schemas.microsoft.com/office/drawing/2014/main" id="{D0B40E03-4D53-DB4A-A30A-ADFB290F4B3E}"/>
              </a:ext>
            </a:extLst>
          </p:cNvPr>
          <p:cNvSpPr>
            <a:spLocks noGrp="1"/>
          </p:cNvSpPr>
          <p:nvPr>
            <p:ph type="body" sz="quarter" idx="18" hasCustomPrompt="1"/>
          </p:nvPr>
        </p:nvSpPr>
        <p:spPr>
          <a:xfrm>
            <a:off x="4825907" y="826894"/>
            <a:ext cx="6341766" cy="5166427"/>
          </a:xfrm>
          <a:prstGeom prst="rect">
            <a:avLst/>
          </a:prstGeom>
        </p:spPr>
        <p:txBody>
          <a:bodyPr/>
          <a:lstStyle>
            <a:lvl1pPr algn="l">
              <a:lnSpc>
                <a:spcPts val="2480"/>
              </a:lnSpc>
              <a:spcBef>
                <a:spcPts val="0"/>
              </a:spcBef>
              <a:buNone/>
              <a:defRPr sz="2400" b="0" i="0" spc="0">
                <a:solidFill>
                  <a:srgbClr val="404040"/>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
        <p:nvSpPr>
          <p:cNvPr id="17" name="Text Placeholder 23">
            <a:extLst>
              <a:ext uri="{FF2B5EF4-FFF2-40B4-BE49-F238E27FC236}">
                <a16:creationId xmlns:a16="http://schemas.microsoft.com/office/drawing/2014/main" id="{4E9CBE7F-838E-544D-B6D4-7D62C67F9194}"/>
              </a:ext>
            </a:extLst>
          </p:cNvPr>
          <p:cNvSpPr>
            <a:spLocks noGrp="1"/>
          </p:cNvSpPr>
          <p:nvPr>
            <p:ph type="body" sz="quarter" idx="16" hasCustomPrompt="1"/>
          </p:nvPr>
        </p:nvSpPr>
        <p:spPr>
          <a:xfrm>
            <a:off x="600999" y="835090"/>
            <a:ext cx="3125818" cy="1774519"/>
          </a:xfrm>
          <a:prstGeom prst="rect">
            <a:avLst/>
          </a:prstGeom>
        </p:spPr>
        <p:txBody>
          <a:bodyPr>
            <a:noAutofit/>
          </a:bodyPr>
          <a:lstStyle>
            <a:lvl1pPr marL="0" indent="0" algn="l">
              <a:buNone/>
              <a:defRPr sz="3600" b="1" i="0">
                <a:solidFill>
                  <a:schemeClr val="bg1"/>
                </a:solidFill>
                <a:latin typeface="+mn-lt"/>
              </a:defRPr>
            </a:lvl1pPr>
          </a:lstStyle>
          <a:p>
            <a:pPr lvl="0"/>
            <a:r>
              <a:rPr lang="en-US"/>
              <a:t>HEADING</a:t>
            </a:r>
          </a:p>
        </p:txBody>
      </p:sp>
      <p:sp>
        <p:nvSpPr>
          <p:cNvPr id="4" name="Text Box 5">
            <a:extLst>
              <a:ext uri="{FF2B5EF4-FFF2-40B4-BE49-F238E27FC236}">
                <a16:creationId xmlns:a16="http://schemas.microsoft.com/office/drawing/2014/main" id="{51E015C4-7795-7572-668B-617C56FCD9DB}"/>
              </a:ext>
            </a:extLst>
          </p:cNvPr>
          <p:cNvSpPr txBox="1"/>
          <p:nvPr userDrawn="1"/>
        </p:nvSpPr>
        <p:spPr>
          <a:xfrm rot="16200000">
            <a:off x="9778616" y="4364575"/>
            <a:ext cx="4019247" cy="369541"/>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000" b="0" i="0" spc="0" baseline="0">
                <a:solidFill>
                  <a:schemeClr val="bg1"/>
                </a:solidFill>
                <a:effectLst/>
                <a:latin typeface="Calibri" panose="020F0502020204030204" pitchFamily="34" charset="0"/>
                <a:ea typeface="Open Sans" panose="020B0606030504020204" pitchFamily="34" charset="0"/>
                <a:cs typeface="Calibri" panose="020F0502020204030204" pitchFamily="34" charset="0"/>
              </a:rPr>
              <a:t>Promoting ESG Awareness + Risk Literacy in SMEs</a:t>
            </a:r>
          </a:p>
        </p:txBody>
      </p:sp>
      <p:cxnSp>
        <p:nvCxnSpPr>
          <p:cNvPr id="5" name="Straight Connector 4">
            <a:extLst>
              <a:ext uri="{FF2B5EF4-FFF2-40B4-BE49-F238E27FC236}">
                <a16:creationId xmlns:a16="http://schemas.microsoft.com/office/drawing/2014/main" id="{3632F947-E202-D1B5-D26C-AA6FB309C2A8}"/>
              </a:ext>
            </a:extLst>
          </p:cNvPr>
          <p:cNvCxnSpPr/>
          <p:nvPr userDrawn="1"/>
        </p:nvCxnSpPr>
        <p:spPr>
          <a:xfrm>
            <a:off x="11683610" y="6578238"/>
            <a:ext cx="190704" cy="0"/>
          </a:xfrm>
          <a:prstGeom prst="line">
            <a:avLst/>
          </a:prstGeom>
          <a:ln w="12700">
            <a:solidFill>
              <a:srgbClr val="EEA82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806024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Divider - Navy">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76A8053-B208-E74B-BC0F-4142FA0CD2B7}"/>
              </a:ext>
            </a:extLst>
          </p:cNvPr>
          <p:cNvSpPr/>
          <p:nvPr userDrawn="1"/>
        </p:nvSpPr>
        <p:spPr>
          <a:xfrm>
            <a:off x="6982690" y="527858"/>
            <a:ext cx="4721156" cy="5802284"/>
          </a:xfrm>
          <a:prstGeom prst="rect">
            <a:avLst/>
          </a:prstGeom>
          <a:solidFill>
            <a:srgbClr val="0077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a:latin typeface="Calibri" panose="020F0502020204030204" pitchFamily="34" charset="0"/>
              <a:cs typeface="Calibri" panose="020F0502020204030204" pitchFamily="34" charset="0"/>
            </a:endParaRPr>
          </a:p>
        </p:txBody>
      </p:sp>
      <p:sp>
        <p:nvSpPr>
          <p:cNvPr id="47" name="Text Placeholder 23">
            <a:extLst>
              <a:ext uri="{FF2B5EF4-FFF2-40B4-BE49-F238E27FC236}">
                <a16:creationId xmlns:a16="http://schemas.microsoft.com/office/drawing/2014/main" id="{AE77B303-149B-3242-B9F9-CA4AA9DCA5E4}"/>
              </a:ext>
            </a:extLst>
          </p:cNvPr>
          <p:cNvSpPr>
            <a:spLocks noGrp="1"/>
          </p:cNvSpPr>
          <p:nvPr userDrawn="1">
            <p:ph type="body" sz="quarter" idx="17" hasCustomPrompt="1"/>
          </p:nvPr>
        </p:nvSpPr>
        <p:spPr>
          <a:xfrm>
            <a:off x="7276362" y="543238"/>
            <a:ext cx="2066906" cy="582221"/>
          </a:xfrm>
          <a:prstGeom prst="rect">
            <a:avLst/>
          </a:prstGeom>
        </p:spPr>
        <p:txBody>
          <a:bodyPr>
            <a:noAutofit/>
          </a:bodyPr>
          <a:lstStyle>
            <a:lvl1pPr marL="0" indent="0" algn="l">
              <a:buNone/>
              <a:defRPr sz="14000" b="1" i="0">
                <a:solidFill>
                  <a:schemeClr val="bg1"/>
                </a:solidFill>
                <a:latin typeface="+mn-lt"/>
              </a:defRPr>
            </a:lvl1pPr>
          </a:lstStyle>
          <a:p>
            <a:pPr lvl="0"/>
            <a:r>
              <a:rPr lang="en-US"/>
              <a:t>01</a:t>
            </a:r>
          </a:p>
        </p:txBody>
      </p:sp>
      <p:sp>
        <p:nvSpPr>
          <p:cNvPr id="11" name="Picture Placeholder 3">
            <a:extLst>
              <a:ext uri="{FF2B5EF4-FFF2-40B4-BE49-F238E27FC236}">
                <a16:creationId xmlns:a16="http://schemas.microsoft.com/office/drawing/2014/main" id="{D2C6DE8A-E952-944B-9B9D-C0257D5D8CB9}"/>
              </a:ext>
            </a:extLst>
          </p:cNvPr>
          <p:cNvSpPr>
            <a:spLocks noGrp="1"/>
          </p:cNvSpPr>
          <p:nvPr>
            <p:ph type="pic" sz="quarter" idx="10"/>
          </p:nvPr>
        </p:nvSpPr>
        <p:spPr>
          <a:xfrm>
            <a:off x="238772" y="2626822"/>
            <a:ext cx="7708195" cy="339682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a:p>
          <a:p>
            <a:r>
              <a:rPr lang="en-US"/>
              <a:t>Drag Your Image Here</a:t>
            </a:r>
          </a:p>
        </p:txBody>
      </p:sp>
    </p:spTree>
    <p:extLst>
      <p:ext uri="{BB962C8B-B14F-4D97-AF65-F5344CB8AC3E}">
        <p14:creationId xmlns:p14="http://schemas.microsoft.com/office/powerpoint/2010/main" val="22041214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Laptop Slide - Navy">
    <p:spTree>
      <p:nvGrpSpPr>
        <p:cNvPr id="1" name=""/>
        <p:cNvGrpSpPr/>
        <p:nvPr/>
      </p:nvGrpSpPr>
      <p:grpSpPr>
        <a:xfrm>
          <a:off x="0" y="0"/>
          <a:ext cx="0" cy="0"/>
          <a:chOff x="0" y="0"/>
          <a:chExt cx="0" cy="0"/>
        </a:xfrm>
      </p:grpSpPr>
      <p:sp>
        <p:nvSpPr>
          <p:cNvPr id="22" name="Text Placeholder 23">
            <a:extLst>
              <a:ext uri="{FF2B5EF4-FFF2-40B4-BE49-F238E27FC236}">
                <a16:creationId xmlns:a16="http://schemas.microsoft.com/office/drawing/2014/main" id="{5380F4A5-BE24-5E4F-BBB9-1E4A144A55E0}"/>
              </a:ext>
            </a:extLst>
          </p:cNvPr>
          <p:cNvSpPr>
            <a:spLocks noGrp="1"/>
          </p:cNvSpPr>
          <p:nvPr>
            <p:ph type="body" sz="quarter" idx="16" hasCustomPrompt="1"/>
          </p:nvPr>
        </p:nvSpPr>
        <p:spPr>
          <a:xfrm>
            <a:off x="6578872" y="593866"/>
            <a:ext cx="4990998" cy="992652"/>
          </a:xfrm>
          <a:prstGeom prst="rect">
            <a:avLst/>
          </a:prstGeom>
        </p:spPr>
        <p:txBody>
          <a:bodyPr>
            <a:noAutofit/>
          </a:bodyPr>
          <a:lstStyle>
            <a:lvl1pPr marL="0" indent="0" algn="l">
              <a:buNone/>
              <a:defRPr sz="3600" b="1" i="0">
                <a:solidFill>
                  <a:srgbClr val="007772"/>
                </a:solidFill>
                <a:latin typeface="+mn-lt"/>
              </a:defRPr>
            </a:lvl1pPr>
          </a:lstStyle>
          <a:p>
            <a:pPr lvl="0"/>
            <a:r>
              <a:rPr lang="en-US"/>
              <a:t>HEADING</a:t>
            </a:r>
          </a:p>
        </p:txBody>
      </p:sp>
      <p:sp>
        <p:nvSpPr>
          <p:cNvPr id="26" name="Rectangle 25">
            <a:extLst>
              <a:ext uri="{FF2B5EF4-FFF2-40B4-BE49-F238E27FC236}">
                <a16:creationId xmlns:a16="http://schemas.microsoft.com/office/drawing/2014/main" id="{62984C29-67DD-DD45-969D-9EB0BBF9D138}"/>
              </a:ext>
            </a:extLst>
          </p:cNvPr>
          <p:cNvSpPr/>
          <p:nvPr userDrawn="1"/>
        </p:nvSpPr>
        <p:spPr>
          <a:xfrm flipV="1">
            <a:off x="0" y="0"/>
            <a:ext cx="601405" cy="6858002"/>
          </a:xfrm>
          <a:prstGeom prst="rect">
            <a:avLst/>
          </a:prstGeom>
          <a:solidFill>
            <a:srgbClr val="0077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Picture 32">
            <a:extLst>
              <a:ext uri="{FF2B5EF4-FFF2-40B4-BE49-F238E27FC236}">
                <a16:creationId xmlns:a16="http://schemas.microsoft.com/office/drawing/2014/main" id="{ABF8D6F4-3016-8645-8F98-165F5336ABBF}"/>
              </a:ext>
            </a:extLst>
          </p:cNvPr>
          <p:cNvPicPr>
            <a:picLocks noChangeAspect="1"/>
          </p:cNvPicPr>
          <p:nvPr userDrawn="1"/>
        </p:nvPicPr>
        <p:blipFill rotWithShape="1">
          <a:blip r:embed="rId2"/>
          <a:srcRect l="-18315" t="15976" r="29196" b="11083"/>
          <a:stretch/>
        </p:blipFill>
        <p:spPr>
          <a:xfrm flipH="1">
            <a:off x="608794" y="1890384"/>
            <a:ext cx="8439100" cy="5375657"/>
          </a:xfrm>
          <a:prstGeom prst="rect">
            <a:avLst/>
          </a:prstGeom>
        </p:spPr>
      </p:pic>
      <p:sp>
        <p:nvSpPr>
          <p:cNvPr id="34" name="Picture Placeholder 17">
            <a:extLst>
              <a:ext uri="{FF2B5EF4-FFF2-40B4-BE49-F238E27FC236}">
                <a16:creationId xmlns:a16="http://schemas.microsoft.com/office/drawing/2014/main" id="{90E9DF56-261E-6140-A484-1D99EF871998}"/>
              </a:ext>
            </a:extLst>
          </p:cNvPr>
          <p:cNvSpPr>
            <a:spLocks noGrp="1"/>
          </p:cNvSpPr>
          <p:nvPr>
            <p:ph type="pic" sz="quarter" idx="10"/>
          </p:nvPr>
        </p:nvSpPr>
        <p:spPr>
          <a:xfrm>
            <a:off x="635271" y="2095585"/>
            <a:ext cx="5130800" cy="3913188"/>
          </a:xfrm>
          <a:prstGeom prst="rect">
            <a:avLst/>
          </a:prstGeom>
          <a:solidFill>
            <a:schemeClr val="bg1">
              <a:lumMod val="85000"/>
            </a:schemeClr>
          </a:solidFill>
        </p:spPr>
        <p:txBody>
          <a:bodyPr/>
          <a:lstStyle>
            <a:lvl1pPr algn="ctr">
              <a:buNone/>
              <a:defRPr sz="1600">
                <a:solidFill>
                  <a:srgbClr val="7F7F7F"/>
                </a:solidFill>
              </a:defRPr>
            </a:lvl1pPr>
          </a:lstStyle>
          <a:p>
            <a:endParaRPr lang="en-US"/>
          </a:p>
          <a:p>
            <a:endParaRPr lang="en-US"/>
          </a:p>
          <a:p>
            <a:endParaRPr lang="en-US"/>
          </a:p>
          <a:p>
            <a:endParaRPr lang="en-US"/>
          </a:p>
          <a:p>
            <a:endParaRPr lang="en-US"/>
          </a:p>
          <a:p>
            <a:endParaRPr lang="en-US"/>
          </a:p>
          <a:p>
            <a:endParaRPr lang="en-US"/>
          </a:p>
          <a:p>
            <a:r>
              <a:rPr lang="en-US"/>
              <a:t>Click to add photo</a:t>
            </a:r>
          </a:p>
        </p:txBody>
      </p:sp>
      <p:sp>
        <p:nvSpPr>
          <p:cNvPr id="9" name="Text Placeholder 17">
            <a:extLst>
              <a:ext uri="{FF2B5EF4-FFF2-40B4-BE49-F238E27FC236}">
                <a16:creationId xmlns:a16="http://schemas.microsoft.com/office/drawing/2014/main" id="{890B8B12-A0F4-0D1D-B782-294ACBC16B93}"/>
              </a:ext>
            </a:extLst>
          </p:cNvPr>
          <p:cNvSpPr>
            <a:spLocks noGrp="1"/>
          </p:cNvSpPr>
          <p:nvPr>
            <p:ph type="body" sz="quarter" idx="19" hasCustomPrompt="1"/>
          </p:nvPr>
        </p:nvSpPr>
        <p:spPr>
          <a:xfrm>
            <a:off x="6578871" y="1890384"/>
            <a:ext cx="4990998" cy="4102937"/>
          </a:xfrm>
          <a:prstGeom prst="rect">
            <a:avLst/>
          </a:prstGeom>
        </p:spPr>
        <p:txBody>
          <a:bodyPr/>
          <a:lstStyle>
            <a:lvl1pPr algn="l">
              <a:lnSpc>
                <a:spcPts val="2480"/>
              </a:lnSpc>
              <a:spcBef>
                <a:spcPts val="0"/>
              </a:spcBef>
              <a:buNone/>
              <a:defRPr sz="2400" b="0" i="0" spc="0">
                <a:solidFill>
                  <a:srgbClr val="404040"/>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
        <p:nvSpPr>
          <p:cNvPr id="6" name="Text Box 5">
            <a:extLst>
              <a:ext uri="{FF2B5EF4-FFF2-40B4-BE49-F238E27FC236}">
                <a16:creationId xmlns:a16="http://schemas.microsoft.com/office/drawing/2014/main" id="{D6D6C5F4-7049-2D21-D255-1ADAF57A9DF6}"/>
              </a:ext>
            </a:extLst>
          </p:cNvPr>
          <p:cNvSpPr txBox="1"/>
          <p:nvPr userDrawn="1"/>
        </p:nvSpPr>
        <p:spPr>
          <a:xfrm rot="16200000">
            <a:off x="-1694247" y="4307425"/>
            <a:ext cx="4019247" cy="369541"/>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000" b="0" i="0" spc="0" baseline="0">
                <a:solidFill>
                  <a:schemeClr val="bg1"/>
                </a:solidFill>
                <a:effectLst/>
                <a:latin typeface="Calibri" panose="020F0502020204030204" pitchFamily="34" charset="0"/>
                <a:ea typeface="Open Sans" panose="020B0606030504020204" pitchFamily="34" charset="0"/>
                <a:cs typeface="Calibri" panose="020F0502020204030204" pitchFamily="34" charset="0"/>
              </a:rPr>
              <a:t>Promoting ESG Awareness + Risk Literacy in SMEs</a:t>
            </a:r>
          </a:p>
        </p:txBody>
      </p:sp>
      <p:cxnSp>
        <p:nvCxnSpPr>
          <p:cNvPr id="7" name="Straight Connector 6">
            <a:extLst>
              <a:ext uri="{FF2B5EF4-FFF2-40B4-BE49-F238E27FC236}">
                <a16:creationId xmlns:a16="http://schemas.microsoft.com/office/drawing/2014/main" id="{675C535C-DABB-16E7-EC6D-5BBEAA75BA3E}"/>
              </a:ext>
            </a:extLst>
          </p:cNvPr>
          <p:cNvCxnSpPr/>
          <p:nvPr userDrawn="1"/>
        </p:nvCxnSpPr>
        <p:spPr>
          <a:xfrm>
            <a:off x="210747" y="6521088"/>
            <a:ext cx="190704" cy="0"/>
          </a:xfrm>
          <a:prstGeom prst="line">
            <a:avLst/>
          </a:prstGeom>
          <a:ln w="12700">
            <a:solidFill>
              <a:srgbClr val="EEA82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5664289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hone Slide - Navy">
    <p:spTree>
      <p:nvGrpSpPr>
        <p:cNvPr id="1" name=""/>
        <p:cNvGrpSpPr/>
        <p:nvPr/>
      </p:nvGrpSpPr>
      <p:grpSpPr>
        <a:xfrm>
          <a:off x="0" y="0"/>
          <a:ext cx="0" cy="0"/>
          <a:chOff x="0" y="0"/>
          <a:chExt cx="0" cy="0"/>
        </a:xfrm>
      </p:grpSpPr>
      <p:sp>
        <p:nvSpPr>
          <p:cNvPr id="17" name="Text Placeholder 23">
            <a:extLst>
              <a:ext uri="{FF2B5EF4-FFF2-40B4-BE49-F238E27FC236}">
                <a16:creationId xmlns:a16="http://schemas.microsoft.com/office/drawing/2014/main" id="{DA633199-CEB9-C642-96B5-B07AD16E5C73}"/>
              </a:ext>
            </a:extLst>
          </p:cNvPr>
          <p:cNvSpPr>
            <a:spLocks noGrp="1"/>
          </p:cNvSpPr>
          <p:nvPr>
            <p:ph type="body" sz="quarter" idx="16" hasCustomPrompt="1"/>
          </p:nvPr>
        </p:nvSpPr>
        <p:spPr>
          <a:xfrm>
            <a:off x="607555" y="587575"/>
            <a:ext cx="5881764" cy="992652"/>
          </a:xfrm>
          <a:prstGeom prst="rect">
            <a:avLst/>
          </a:prstGeom>
        </p:spPr>
        <p:txBody>
          <a:bodyPr>
            <a:noAutofit/>
          </a:bodyPr>
          <a:lstStyle>
            <a:lvl1pPr marL="0" indent="0" algn="l">
              <a:buNone/>
              <a:defRPr sz="3600" b="1" i="0">
                <a:solidFill>
                  <a:srgbClr val="007772"/>
                </a:solidFill>
                <a:latin typeface="+mn-lt"/>
              </a:defRPr>
            </a:lvl1pPr>
          </a:lstStyle>
          <a:p>
            <a:pPr lvl="0"/>
            <a:r>
              <a:rPr lang="en-US"/>
              <a:t>HEADING</a:t>
            </a:r>
          </a:p>
        </p:txBody>
      </p:sp>
      <p:sp>
        <p:nvSpPr>
          <p:cNvPr id="19" name="Rectangle 18">
            <a:extLst>
              <a:ext uri="{FF2B5EF4-FFF2-40B4-BE49-F238E27FC236}">
                <a16:creationId xmlns:a16="http://schemas.microsoft.com/office/drawing/2014/main" id="{7CB33894-6B85-A64A-8194-AD204557A483}"/>
              </a:ext>
            </a:extLst>
          </p:cNvPr>
          <p:cNvSpPr/>
          <p:nvPr userDrawn="1"/>
        </p:nvSpPr>
        <p:spPr>
          <a:xfrm flipV="1">
            <a:off x="11332565" y="0"/>
            <a:ext cx="853286" cy="6858002"/>
          </a:xfrm>
          <a:prstGeom prst="rect">
            <a:avLst/>
          </a:prstGeom>
          <a:solidFill>
            <a:srgbClr val="0077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Picture 27" descr="iPhone6_mockup_front_white.png">
            <a:extLst>
              <a:ext uri="{FF2B5EF4-FFF2-40B4-BE49-F238E27FC236}">
                <a16:creationId xmlns:a16="http://schemas.microsoft.com/office/drawing/2014/main" id="{2E93F037-6935-B341-918A-EA89925087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920581" y="354148"/>
            <a:ext cx="4094254" cy="6404164"/>
          </a:xfrm>
          <a:prstGeom prst="rect">
            <a:avLst/>
          </a:prstGeom>
        </p:spPr>
      </p:pic>
      <p:sp>
        <p:nvSpPr>
          <p:cNvPr id="29" name="Picture Placeholder 17">
            <a:extLst>
              <a:ext uri="{FF2B5EF4-FFF2-40B4-BE49-F238E27FC236}">
                <a16:creationId xmlns:a16="http://schemas.microsoft.com/office/drawing/2014/main" id="{004A5DED-3F17-794E-9C41-7AB99A6F7EC3}"/>
              </a:ext>
            </a:extLst>
          </p:cNvPr>
          <p:cNvSpPr>
            <a:spLocks noGrp="1"/>
          </p:cNvSpPr>
          <p:nvPr>
            <p:ph type="pic" sz="quarter" idx="10"/>
          </p:nvPr>
        </p:nvSpPr>
        <p:spPr>
          <a:xfrm>
            <a:off x="7735037" y="1373925"/>
            <a:ext cx="2444127" cy="4336988"/>
          </a:xfrm>
          <a:prstGeom prst="rect">
            <a:avLst/>
          </a:prstGeom>
          <a:solidFill>
            <a:schemeClr val="bg1">
              <a:lumMod val="85000"/>
            </a:schemeClr>
          </a:solidFill>
          <a:ln>
            <a:noFill/>
          </a:ln>
        </p:spPr>
        <p:txBody>
          <a:bodyPr/>
          <a:lstStyle>
            <a:lvl1pPr algn="ctr">
              <a:buNone/>
              <a:defRPr sz="1600">
                <a:solidFill>
                  <a:srgbClr val="7F7F7F"/>
                </a:solidFill>
              </a:defRPr>
            </a:lvl1pPr>
          </a:lstStyle>
          <a:p>
            <a:endParaRPr lang="en-US"/>
          </a:p>
          <a:p>
            <a:endParaRPr lang="en-US"/>
          </a:p>
          <a:p>
            <a:endParaRPr lang="en-US"/>
          </a:p>
          <a:p>
            <a:endParaRPr lang="en-US"/>
          </a:p>
          <a:p>
            <a:endParaRPr lang="en-US"/>
          </a:p>
          <a:p>
            <a:endParaRPr lang="en-US"/>
          </a:p>
          <a:p>
            <a:endParaRPr lang="en-US"/>
          </a:p>
          <a:p>
            <a:r>
              <a:rPr lang="en-US"/>
              <a:t>Click to add photo</a:t>
            </a:r>
          </a:p>
        </p:txBody>
      </p:sp>
      <p:sp>
        <p:nvSpPr>
          <p:cNvPr id="3" name="Text Placeholder 17">
            <a:extLst>
              <a:ext uri="{FF2B5EF4-FFF2-40B4-BE49-F238E27FC236}">
                <a16:creationId xmlns:a16="http://schemas.microsoft.com/office/drawing/2014/main" id="{7EC3E4A8-A83C-B536-DE22-6FE3CFA337B4}"/>
              </a:ext>
            </a:extLst>
          </p:cNvPr>
          <p:cNvSpPr>
            <a:spLocks noGrp="1"/>
          </p:cNvSpPr>
          <p:nvPr>
            <p:ph type="body" sz="quarter" idx="19" hasCustomPrompt="1"/>
          </p:nvPr>
        </p:nvSpPr>
        <p:spPr>
          <a:xfrm>
            <a:off x="607553" y="2016633"/>
            <a:ext cx="5881763" cy="4102937"/>
          </a:xfrm>
          <a:prstGeom prst="rect">
            <a:avLst/>
          </a:prstGeom>
        </p:spPr>
        <p:txBody>
          <a:bodyPr/>
          <a:lstStyle>
            <a:lvl1pPr algn="l">
              <a:lnSpc>
                <a:spcPts val="2480"/>
              </a:lnSpc>
              <a:spcBef>
                <a:spcPts val="0"/>
              </a:spcBef>
              <a:buNone/>
              <a:defRPr sz="2400" b="0" i="0" spc="0">
                <a:solidFill>
                  <a:srgbClr val="404040"/>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
        <p:nvSpPr>
          <p:cNvPr id="4" name="Text Box 5">
            <a:extLst>
              <a:ext uri="{FF2B5EF4-FFF2-40B4-BE49-F238E27FC236}">
                <a16:creationId xmlns:a16="http://schemas.microsoft.com/office/drawing/2014/main" id="{0BF75CF4-F8A4-DA65-7A56-4B3BA03A29D2}"/>
              </a:ext>
            </a:extLst>
          </p:cNvPr>
          <p:cNvSpPr txBox="1"/>
          <p:nvPr userDrawn="1"/>
        </p:nvSpPr>
        <p:spPr>
          <a:xfrm rot="16200000">
            <a:off x="9778616" y="4364575"/>
            <a:ext cx="4019247" cy="369541"/>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000" b="0" i="0" spc="0" baseline="0">
                <a:solidFill>
                  <a:schemeClr val="bg1"/>
                </a:solidFill>
                <a:effectLst/>
                <a:latin typeface="Calibri" panose="020F0502020204030204" pitchFamily="34" charset="0"/>
                <a:ea typeface="Open Sans" panose="020B0606030504020204" pitchFamily="34" charset="0"/>
                <a:cs typeface="Calibri" panose="020F0502020204030204" pitchFamily="34" charset="0"/>
              </a:rPr>
              <a:t>Promoting ESG Awareness + Risk Literacy in SMEs</a:t>
            </a:r>
          </a:p>
        </p:txBody>
      </p:sp>
      <p:cxnSp>
        <p:nvCxnSpPr>
          <p:cNvPr id="5" name="Straight Connector 4">
            <a:extLst>
              <a:ext uri="{FF2B5EF4-FFF2-40B4-BE49-F238E27FC236}">
                <a16:creationId xmlns:a16="http://schemas.microsoft.com/office/drawing/2014/main" id="{7C7A2FBA-18EB-C426-EBFE-C1FE900332BE}"/>
              </a:ext>
            </a:extLst>
          </p:cNvPr>
          <p:cNvCxnSpPr/>
          <p:nvPr userDrawn="1"/>
        </p:nvCxnSpPr>
        <p:spPr>
          <a:xfrm>
            <a:off x="11683610" y="6578238"/>
            <a:ext cx="190704" cy="0"/>
          </a:xfrm>
          <a:prstGeom prst="line">
            <a:avLst/>
          </a:prstGeom>
          <a:ln w="12700">
            <a:solidFill>
              <a:srgbClr val="EEA82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877560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Final Slide">
    <p:spTree>
      <p:nvGrpSpPr>
        <p:cNvPr id="1" name=""/>
        <p:cNvGrpSpPr/>
        <p:nvPr/>
      </p:nvGrpSpPr>
      <p:grpSpPr>
        <a:xfrm>
          <a:off x="0" y="0"/>
          <a:ext cx="0" cy="0"/>
          <a:chOff x="0" y="0"/>
          <a:chExt cx="0" cy="0"/>
        </a:xfrm>
      </p:grpSpPr>
      <p:sp>
        <p:nvSpPr>
          <p:cNvPr id="8" name="Picture Placeholder 3">
            <a:extLst>
              <a:ext uri="{FF2B5EF4-FFF2-40B4-BE49-F238E27FC236}">
                <a16:creationId xmlns:a16="http://schemas.microsoft.com/office/drawing/2014/main" id="{924A5E98-02BE-E0F5-98BD-46146DEEEC45}"/>
              </a:ext>
            </a:extLst>
          </p:cNvPr>
          <p:cNvSpPr>
            <a:spLocks noGrp="1"/>
          </p:cNvSpPr>
          <p:nvPr>
            <p:ph type="pic" sz="quarter" idx="10"/>
          </p:nvPr>
        </p:nvSpPr>
        <p:spPr>
          <a:xfrm>
            <a:off x="0" y="1985963"/>
            <a:ext cx="12192000" cy="3886200"/>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a:p>
          <a:p>
            <a:r>
              <a:rPr lang="en-US"/>
              <a:t>Drag Your Image Here</a:t>
            </a:r>
          </a:p>
        </p:txBody>
      </p:sp>
      <p:sp>
        <p:nvSpPr>
          <p:cNvPr id="145" name="Text Placeholder 32">
            <a:extLst>
              <a:ext uri="{FF2B5EF4-FFF2-40B4-BE49-F238E27FC236}">
                <a16:creationId xmlns:a16="http://schemas.microsoft.com/office/drawing/2014/main" id="{A4B843D6-D64E-B84C-9B42-CB0537BA840E}"/>
              </a:ext>
            </a:extLst>
          </p:cNvPr>
          <p:cNvSpPr>
            <a:spLocks noGrp="1"/>
          </p:cNvSpPr>
          <p:nvPr>
            <p:ph type="body" sz="quarter" idx="13" hasCustomPrompt="1"/>
          </p:nvPr>
        </p:nvSpPr>
        <p:spPr>
          <a:xfrm>
            <a:off x="7551945" y="5547251"/>
            <a:ext cx="4381736" cy="466127"/>
          </a:xfrm>
          <a:prstGeom prst="rect">
            <a:avLst/>
          </a:prstGeom>
        </p:spPr>
        <p:txBody>
          <a:bodyPr>
            <a:noAutofit/>
          </a:bodyPr>
          <a:lstStyle>
            <a:lvl1pPr marL="0" indent="0" algn="r">
              <a:lnSpc>
                <a:spcPct val="100000"/>
              </a:lnSpc>
              <a:spcBef>
                <a:spcPts val="0"/>
              </a:spcBef>
              <a:buNone/>
              <a:defRPr sz="2400" b="0" i="0">
                <a:solidFill>
                  <a:schemeClr val="bg1"/>
                </a:solidFill>
                <a:latin typeface="Calibri" panose="020F050202020403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err="1"/>
              <a:t>www.website.eu</a:t>
            </a:r>
            <a:endParaRPr lang="en-US"/>
          </a:p>
        </p:txBody>
      </p:sp>
      <p:sp>
        <p:nvSpPr>
          <p:cNvPr id="46" name="Text Placeholder 23">
            <a:extLst>
              <a:ext uri="{FF2B5EF4-FFF2-40B4-BE49-F238E27FC236}">
                <a16:creationId xmlns:a16="http://schemas.microsoft.com/office/drawing/2014/main" id="{A533C557-EAB9-A644-A91D-5D8749DF0882}"/>
              </a:ext>
            </a:extLst>
          </p:cNvPr>
          <p:cNvSpPr>
            <a:spLocks noGrp="1"/>
          </p:cNvSpPr>
          <p:nvPr>
            <p:ph type="body" sz="quarter" idx="16" hasCustomPrompt="1"/>
          </p:nvPr>
        </p:nvSpPr>
        <p:spPr>
          <a:xfrm>
            <a:off x="639015" y="3790144"/>
            <a:ext cx="5881764" cy="634242"/>
          </a:xfrm>
          <a:prstGeom prst="rect">
            <a:avLst/>
          </a:prstGeom>
        </p:spPr>
        <p:txBody>
          <a:bodyPr>
            <a:noAutofit/>
          </a:bodyPr>
          <a:lstStyle>
            <a:lvl1pPr marL="0" indent="0" algn="l">
              <a:buNone/>
              <a:defRPr sz="3600" b="1" i="0">
                <a:solidFill>
                  <a:schemeClr val="bg1"/>
                </a:solidFill>
                <a:latin typeface="+mn-lt"/>
              </a:defRPr>
            </a:lvl1pPr>
          </a:lstStyle>
          <a:p>
            <a:pPr lvl="0"/>
            <a:r>
              <a:rPr lang="en-US"/>
              <a:t>Follow Our Journey</a:t>
            </a:r>
          </a:p>
        </p:txBody>
      </p:sp>
      <p:grpSp>
        <p:nvGrpSpPr>
          <p:cNvPr id="2" name="Group 1">
            <a:extLst>
              <a:ext uri="{FF2B5EF4-FFF2-40B4-BE49-F238E27FC236}">
                <a16:creationId xmlns:a16="http://schemas.microsoft.com/office/drawing/2014/main" id="{A5F9D27A-F5AD-6468-3845-69A8EC093803}"/>
              </a:ext>
            </a:extLst>
          </p:cNvPr>
          <p:cNvGrpSpPr/>
          <p:nvPr userDrawn="1"/>
        </p:nvGrpSpPr>
        <p:grpSpPr>
          <a:xfrm>
            <a:off x="422499" y="6082154"/>
            <a:ext cx="6632123" cy="455890"/>
            <a:chOff x="325053" y="9615358"/>
            <a:chExt cx="5085209" cy="349556"/>
          </a:xfrm>
        </p:grpSpPr>
        <p:pic>
          <p:nvPicPr>
            <p:cNvPr id="3" name="Picture 2">
              <a:extLst>
                <a:ext uri="{FF2B5EF4-FFF2-40B4-BE49-F238E27FC236}">
                  <a16:creationId xmlns:a16="http://schemas.microsoft.com/office/drawing/2014/main" id="{93ADFFBB-A80E-7112-BCE6-DD9F84736FA8}"/>
                </a:ext>
              </a:extLst>
            </p:cNvPr>
            <p:cNvPicPr>
              <a:picLocks noChangeAspect="1"/>
            </p:cNvPicPr>
            <p:nvPr userDrawn="1"/>
          </p:nvPicPr>
          <p:blipFill>
            <a:blip r:embed="rId2"/>
            <a:stretch>
              <a:fillRect/>
            </a:stretch>
          </p:blipFill>
          <p:spPr>
            <a:xfrm>
              <a:off x="325053" y="9647422"/>
              <a:ext cx="564844" cy="295619"/>
            </a:xfrm>
            <a:prstGeom prst="rect">
              <a:avLst/>
            </a:prstGeom>
          </p:spPr>
        </p:pic>
        <p:pic>
          <p:nvPicPr>
            <p:cNvPr id="4" name="Picture 3">
              <a:extLst>
                <a:ext uri="{FF2B5EF4-FFF2-40B4-BE49-F238E27FC236}">
                  <a16:creationId xmlns:a16="http://schemas.microsoft.com/office/drawing/2014/main" id="{D2F4B9B5-A113-7092-1BE6-9404F443E5A6}"/>
                </a:ext>
              </a:extLst>
            </p:cNvPr>
            <p:cNvPicPr>
              <a:picLocks noChangeAspect="1"/>
            </p:cNvPicPr>
            <p:nvPr userDrawn="1"/>
          </p:nvPicPr>
          <p:blipFill>
            <a:blip r:embed="rId3"/>
            <a:stretch>
              <a:fillRect/>
            </a:stretch>
          </p:blipFill>
          <p:spPr>
            <a:xfrm>
              <a:off x="961793" y="9641744"/>
              <a:ext cx="579464" cy="304783"/>
            </a:xfrm>
            <a:prstGeom prst="rect">
              <a:avLst/>
            </a:prstGeom>
          </p:spPr>
        </p:pic>
        <p:pic>
          <p:nvPicPr>
            <p:cNvPr id="5" name="Picture 4">
              <a:extLst>
                <a:ext uri="{FF2B5EF4-FFF2-40B4-BE49-F238E27FC236}">
                  <a16:creationId xmlns:a16="http://schemas.microsoft.com/office/drawing/2014/main" id="{60100001-1FED-07AC-C1AB-9C0220C97696}"/>
                </a:ext>
              </a:extLst>
            </p:cNvPr>
            <p:cNvPicPr>
              <a:picLocks noChangeAspect="1"/>
            </p:cNvPicPr>
            <p:nvPr userDrawn="1"/>
          </p:nvPicPr>
          <p:blipFill>
            <a:blip r:embed="rId4"/>
            <a:stretch>
              <a:fillRect/>
            </a:stretch>
          </p:blipFill>
          <p:spPr>
            <a:xfrm>
              <a:off x="1605678" y="9628029"/>
              <a:ext cx="1618369" cy="336885"/>
            </a:xfrm>
            <a:prstGeom prst="rect">
              <a:avLst/>
            </a:prstGeom>
          </p:spPr>
        </p:pic>
        <p:sp>
          <p:nvSpPr>
            <p:cNvPr id="6" name="TextBox 5">
              <a:extLst>
                <a:ext uri="{FF2B5EF4-FFF2-40B4-BE49-F238E27FC236}">
                  <a16:creationId xmlns:a16="http://schemas.microsoft.com/office/drawing/2014/main" id="{3D54017B-8A2A-1F92-3C3B-5EBC4747346A}"/>
                </a:ext>
              </a:extLst>
            </p:cNvPr>
            <p:cNvSpPr txBox="1"/>
            <p:nvPr userDrawn="1"/>
          </p:nvSpPr>
          <p:spPr>
            <a:xfrm>
              <a:off x="3179902" y="9615358"/>
              <a:ext cx="2230360" cy="346118"/>
            </a:xfrm>
            <a:prstGeom prst="rect">
              <a:avLst/>
            </a:prstGeom>
            <a:noFill/>
          </p:spPr>
          <p:txBody>
            <a:bodyPr wrap="square">
              <a:spAutoFit/>
            </a:bodyPr>
            <a:lstStyle/>
            <a:p>
              <a:pPr algn="just">
                <a:lnSpc>
                  <a:spcPts val="740"/>
                </a:lnSpc>
              </a:pPr>
              <a:r>
                <a:rPr lang="en-US" sz="650" b="0" i="0" u="none" strike="noStrike">
                  <a:solidFill>
                    <a:srgbClr val="404040"/>
                  </a:solidFill>
                  <a:effectLst/>
                  <a:latin typeface="Calibri" panose="020F0502020204030204" pitchFamily="34" charset="0"/>
                  <a:cs typeface="Calibri" panose="020F0502020204030204" pitchFamily="34" charset="0"/>
                </a:rPr>
                <a:t>Funded by the European Union. However, the views and opinions expressed are solely those of the author(s) and do not necessarily reflect the views of the European Union or Turkish National Agency. Neither the European Union nor the grant-awarding body can be held responsible for these views and opinions.</a:t>
              </a:r>
              <a:endParaRPr lang="en-US" sz="650" i="0">
                <a:solidFill>
                  <a:srgbClr val="404040"/>
                </a:solidFill>
                <a:latin typeface="Calibri" panose="020F0502020204030204" pitchFamily="34" charset="0"/>
                <a:cs typeface="Calibri" panose="020F0502020204030204" pitchFamily="34" charset="0"/>
              </a:endParaRPr>
            </a:p>
          </p:txBody>
        </p:sp>
      </p:grpSp>
      <p:pic>
        <p:nvPicPr>
          <p:cNvPr id="7" name="Picture 6">
            <a:extLst>
              <a:ext uri="{FF2B5EF4-FFF2-40B4-BE49-F238E27FC236}">
                <a16:creationId xmlns:a16="http://schemas.microsoft.com/office/drawing/2014/main" id="{9DBD43B9-3C1C-3699-66FE-439C38D041AA}"/>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98716" y="193004"/>
            <a:ext cx="3488122" cy="1678659"/>
          </a:xfrm>
          <a:prstGeom prst="rect">
            <a:avLst/>
          </a:prstGeom>
        </p:spPr>
      </p:pic>
    </p:spTree>
    <p:extLst>
      <p:ext uri="{BB962C8B-B14F-4D97-AF65-F5344CB8AC3E}">
        <p14:creationId xmlns:p14="http://schemas.microsoft.com/office/powerpoint/2010/main" val="309706829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Nur Titel">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8DAE9B03-27A4-4494-B8BD-C2411110A93C}"/>
              </a:ext>
            </a:extLst>
          </p:cNvPr>
          <p:cNvSpPr>
            <a:spLocks noGrp="1"/>
          </p:cNvSpPr>
          <p:nvPr>
            <p:ph type="dt" sz="half" idx="10"/>
          </p:nvPr>
        </p:nvSpPr>
        <p:spPr/>
        <p:txBody>
          <a:bodyPr/>
          <a:lstStyle/>
          <a:p>
            <a:fld id="{1D70F47A-2169-464B-868F-637AA31B12CF}" type="datetime1">
              <a:rPr lang="de-DE" smtClean="0"/>
              <a:t>25.09.2026</a:t>
            </a:fld>
            <a:endParaRPr lang="de-DE"/>
          </a:p>
        </p:txBody>
      </p:sp>
      <p:sp>
        <p:nvSpPr>
          <p:cNvPr id="4" name="Fußzeilenplatzhalter 3">
            <a:extLst>
              <a:ext uri="{FF2B5EF4-FFF2-40B4-BE49-F238E27FC236}">
                <a16:creationId xmlns:a16="http://schemas.microsoft.com/office/drawing/2014/main" id="{B08A24AC-6ABE-495F-9E0D-44A1CF806CA7}"/>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5496B6FB-9DB4-4CE9-BA9A-E580A843524B}"/>
              </a:ext>
            </a:extLst>
          </p:cNvPr>
          <p:cNvSpPr>
            <a:spLocks noGrp="1"/>
          </p:cNvSpPr>
          <p:nvPr>
            <p:ph type="sldNum" sz="quarter" idx="12"/>
          </p:nvPr>
        </p:nvSpPr>
        <p:spPr/>
        <p:txBody>
          <a:bodyPr/>
          <a:lstStyle/>
          <a:p>
            <a:fld id="{6169130E-7CA7-41B9-A79C-8E8800DB51B0}" type="slidenum">
              <a:rPr lang="de-DE" smtClean="0"/>
              <a:t>‹#›</a:t>
            </a:fld>
            <a:endParaRPr lang="de-DE"/>
          </a:p>
        </p:txBody>
      </p:sp>
      <p:sp>
        <p:nvSpPr>
          <p:cNvPr id="2" name="Foliennummernplatzhalter 5">
            <a:extLst>
              <a:ext uri="{FF2B5EF4-FFF2-40B4-BE49-F238E27FC236}">
                <a16:creationId xmlns:a16="http://schemas.microsoft.com/office/drawing/2014/main" id="{69A4420C-0FA5-95B4-CE1B-A6E62D7B2D9E}"/>
              </a:ext>
            </a:extLst>
          </p:cNvPr>
          <p:cNvSpPr txBox="1">
            <a:spLocks/>
          </p:cNvSpPr>
          <p:nvPr userDrawn="1"/>
        </p:nvSpPr>
        <p:spPr>
          <a:xfrm>
            <a:off x="9247097" y="6418881"/>
            <a:ext cx="2743200" cy="365125"/>
          </a:xfrm>
          <a:prstGeom prst="rect">
            <a:avLst/>
          </a:prstGeom>
        </p:spPr>
        <p:txBody>
          <a:bodyPr/>
          <a:lstStyle>
            <a:defPPr>
              <a:defRPr lang="de-DE"/>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169130E-7CA7-41B9-A79C-8E8800DB51B0}" type="slidenum">
              <a:rPr lang="de-DE" smtClean="0"/>
              <a:pPr algn="r"/>
              <a:t>‹#›</a:t>
            </a:fld>
            <a:endParaRPr lang="de-DE"/>
          </a:p>
        </p:txBody>
      </p:sp>
    </p:spTree>
    <p:extLst>
      <p:ext uri="{BB962C8B-B14F-4D97-AF65-F5344CB8AC3E}">
        <p14:creationId xmlns:p14="http://schemas.microsoft.com/office/powerpoint/2010/main" val="40934160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Text Slide 1">
    <p:spTree>
      <p:nvGrpSpPr>
        <p:cNvPr id="1" name=""/>
        <p:cNvGrpSpPr/>
        <p:nvPr/>
      </p:nvGrpSpPr>
      <p:grpSpPr>
        <a:xfrm>
          <a:off x="0" y="0"/>
          <a:ext cx="0" cy="0"/>
          <a:chOff x="0" y="0"/>
          <a:chExt cx="0" cy="0"/>
        </a:xfrm>
      </p:grpSpPr>
    </p:spTree>
    <p:extLst>
      <p:ext uri="{BB962C8B-B14F-4D97-AF65-F5344CB8AC3E}">
        <p14:creationId xmlns:p14="http://schemas.microsoft.com/office/powerpoint/2010/main" val="40081618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Icons">
    <p:spTree>
      <p:nvGrpSpPr>
        <p:cNvPr id="1" name=""/>
        <p:cNvGrpSpPr/>
        <p:nvPr/>
      </p:nvGrpSpPr>
      <p:grpSpPr>
        <a:xfrm>
          <a:off x="0" y="0"/>
          <a:ext cx="0" cy="0"/>
          <a:chOff x="0" y="0"/>
          <a:chExt cx="0" cy="0"/>
        </a:xfrm>
      </p:grpSpPr>
    </p:spTree>
    <p:extLst>
      <p:ext uri="{BB962C8B-B14F-4D97-AF65-F5344CB8AC3E}">
        <p14:creationId xmlns:p14="http://schemas.microsoft.com/office/powerpoint/2010/main" val="21314026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ext Box 5">
            <a:extLst>
              <a:ext uri="{FF2B5EF4-FFF2-40B4-BE49-F238E27FC236}">
                <a16:creationId xmlns:a16="http://schemas.microsoft.com/office/drawing/2014/main" id="{55043BDF-191C-EC5A-BCBE-96ED0105F780}"/>
              </a:ext>
            </a:extLst>
          </p:cNvPr>
          <p:cNvSpPr txBox="1"/>
          <p:nvPr userDrawn="1"/>
        </p:nvSpPr>
        <p:spPr>
          <a:xfrm rot="16200000">
            <a:off x="9835768" y="4364575"/>
            <a:ext cx="4019247" cy="369541"/>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000" b="0" i="0" spc="0" baseline="0">
                <a:solidFill>
                  <a:srgbClr val="379A67"/>
                </a:solidFill>
                <a:effectLst/>
                <a:latin typeface="Calibri" panose="020F0502020204030204" pitchFamily="34" charset="0"/>
                <a:ea typeface="Open Sans" panose="020B0606030504020204" pitchFamily="34" charset="0"/>
                <a:cs typeface="Calibri" panose="020F0502020204030204" pitchFamily="34" charset="0"/>
              </a:rPr>
              <a:t>Promoting ESG Awareness + Risk Literacy in SMEs</a:t>
            </a:r>
          </a:p>
        </p:txBody>
      </p:sp>
      <p:cxnSp>
        <p:nvCxnSpPr>
          <p:cNvPr id="3" name="Straight Connector 2">
            <a:extLst>
              <a:ext uri="{FF2B5EF4-FFF2-40B4-BE49-F238E27FC236}">
                <a16:creationId xmlns:a16="http://schemas.microsoft.com/office/drawing/2014/main" id="{1BA5718A-D1B7-8EED-99C8-B91829B577C5}"/>
              </a:ext>
            </a:extLst>
          </p:cNvPr>
          <p:cNvCxnSpPr/>
          <p:nvPr userDrawn="1"/>
        </p:nvCxnSpPr>
        <p:spPr>
          <a:xfrm>
            <a:off x="11740762" y="6578238"/>
            <a:ext cx="190704" cy="0"/>
          </a:xfrm>
          <a:prstGeom prst="line">
            <a:avLst/>
          </a:prstGeom>
          <a:ln w="12700">
            <a:solidFill>
              <a:srgbClr val="EEA82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0465908"/>
      </p:ext>
    </p:extLst>
  </p:cSld>
  <p:clrMap bg1="lt1" tx1="dk1" bg2="lt2" tx2="dk2" accent1="accent1" accent2="accent2" accent3="accent3" accent4="accent4" accent5="accent5" accent6="accent6" hlink="hlink" folHlink="folHlink"/>
  <p:sldLayoutIdLst>
    <p:sldLayoutId id="2147483867" r:id="rId1"/>
    <p:sldLayoutId id="2147483881" r:id="rId2"/>
    <p:sldLayoutId id="2147483897" r:id="rId3"/>
    <p:sldLayoutId id="2147483882" r:id="rId4"/>
    <p:sldLayoutId id="2147483842" r:id="rId5"/>
    <p:sldLayoutId id="2147483840" r:id="rId6"/>
    <p:sldLayoutId id="2147483884" r:id="rId7"/>
    <p:sldLayoutId id="2147483883" r:id="rId8"/>
    <p:sldLayoutId id="2147483877" r:id="rId9"/>
    <p:sldLayoutId id="2147483841" r:id="rId10"/>
    <p:sldLayoutId id="2147483885" r:id="rId11"/>
    <p:sldLayoutId id="2147483886" r:id="rId12"/>
    <p:sldLayoutId id="2147483878" r:id="rId13"/>
    <p:sldLayoutId id="2147483861" r:id="rId14"/>
    <p:sldLayoutId id="2147483833" r:id="rId15"/>
    <p:sldLayoutId id="2147483847" r:id="rId16"/>
    <p:sldLayoutId id="2147483853" r:id="rId17"/>
    <p:sldLayoutId id="2147483900" r:id="rId18"/>
    <p:sldLayoutId id="2147483901" r:id="rId19"/>
    <p:sldLayoutId id="2147483902" r:id="rId2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8.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18.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18.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14.svg"/><Relationship Id="rId7" Type="http://schemas.openxmlformats.org/officeDocument/2006/relationships/image" Target="../media/image18.svg"/><Relationship Id="rId2" Type="http://schemas.openxmlformats.org/officeDocument/2006/relationships/image" Target="../media/image13.svg"/><Relationship Id="rId1" Type="http://schemas.openxmlformats.org/officeDocument/2006/relationships/slideLayout" Target="../slideLayouts/slideLayout19.xml"/><Relationship Id="rId6" Type="http://schemas.openxmlformats.org/officeDocument/2006/relationships/image" Target="../media/image17.svg"/><Relationship Id="rId5" Type="http://schemas.openxmlformats.org/officeDocument/2006/relationships/image" Target="../media/image16.svg"/><Relationship Id="rId4" Type="http://schemas.openxmlformats.org/officeDocument/2006/relationships/image" Target="../media/image15.sv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18.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18.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18.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9.jpeg"/><Relationship Id="rId7" Type="http://schemas.openxmlformats.org/officeDocument/2006/relationships/hyperlink" Target="https://www.instagram.com/esgforenterprise" TargetMode="External"/><Relationship Id="rId2" Type="http://schemas.openxmlformats.org/officeDocument/2006/relationships/notesSlide" Target="../notesSlides/notesSlide7.xml"/><Relationship Id="rId1" Type="http://schemas.openxmlformats.org/officeDocument/2006/relationships/slideLayout" Target="../slideLayouts/slideLayout17.xml"/><Relationship Id="rId6" Type="http://schemas.openxmlformats.org/officeDocument/2006/relationships/hyperlink" Target="https://www.instagram.com/cie.gateway?igsh=dzNxYnl3OGpnbmpn" TargetMode="External"/><Relationship Id="rId5" Type="http://schemas.openxmlformats.org/officeDocument/2006/relationships/hyperlink" Target="https://www.linkedin.com/login/?session_redirect=%2Fcompany%2F105997508%2F" TargetMode="External"/><Relationship Id="rId10" Type="http://schemas.openxmlformats.org/officeDocument/2006/relationships/hyperlink" Target="https://www.facebook.com/projectpearleu/?rdid=duKnqRKGY45tTuWj" TargetMode="External"/><Relationship Id="rId4" Type="http://schemas.openxmlformats.org/officeDocument/2006/relationships/hyperlink" Target="https://www.linkedin.com/company/cooperation-in-education-gateway" TargetMode="External"/><Relationship Id="rId9" Type="http://schemas.openxmlformats.org/officeDocument/2006/relationships/hyperlink" Target="https://www.youtube.com/@CiEGateway"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E1366D-4099-7037-D4D8-E826BE5E0BCE}"/>
            </a:ext>
          </a:extLst>
        </p:cNvPr>
        <p:cNvGrpSpPr/>
        <p:nvPr/>
      </p:nvGrpSpPr>
      <p:grpSpPr>
        <a:xfrm>
          <a:off x="0" y="0"/>
          <a:ext cx="0" cy="0"/>
          <a:chOff x="0" y="0"/>
          <a:chExt cx="0" cy="0"/>
        </a:xfrm>
      </p:grpSpPr>
      <p:pic>
        <p:nvPicPr>
          <p:cNvPr id="5" name="Picture 4" descr="A map of the world surrounded by trees&#10;&#10;AI-generated content may be incorrect.">
            <a:extLst>
              <a:ext uri="{FF2B5EF4-FFF2-40B4-BE49-F238E27FC236}">
                <a16:creationId xmlns:a16="http://schemas.microsoft.com/office/drawing/2014/main" id="{92806229-D191-69D4-C9D4-5A82010ED0A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19039" r="19039"/>
          <a:stretch>
            <a:fillRect/>
          </a:stretch>
        </p:blipFill>
        <p:spPr>
          <a:xfrm>
            <a:off x="4642361" y="1"/>
            <a:ext cx="7549639" cy="6857999"/>
          </a:xfrm>
          <a:prstGeom prst="rect">
            <a:avLst/>
          </a:prstGeom>
        </p:spPr>
      </p:pic>
      <p:sp>
        <p:nvSpPr>
          <p:cNvPr id="6" name="Rectangle 5">
            <a:extLst>
              <a:ext uri="{FF2B5EF4-FFF2-40B4-BE49-F238E27FC236}">
                <a16:creationId xmlns:a16="http://schemas.microsoft.com/office/drawing/2014/main" id="{7778F99F-EDDD-AD0F-D03E-EEF78E8A353C}"/>
              </a:ext>
            </a:extLst>
          </p:cNvPr>
          <p:cNvSpPr/>
          <p:nvPr/>
        </p:nvSpPr>
        <p:spPr>
          <a:xfrm rot="10800000" flipH="1">
            <a:off x="4441174" y="1"/>
            <a:ext cx="7750825" cy="6857998"/>
          </a:xfrm>
          <a:prstGeom prst="rect">
            <a:avLst/>
          </a:prstGeom>
          <a:gradFill>
            <a:gsLst>
              <a:gs pos="58000">
                <a:srgbClr val="007772"/>
              </a:gs>
              <a:gs pos="14000">
                <a:srgbClr val="007772">
                  <a:alpha val="57069"/>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pic>
        <p:nvPicPr>
          <p:cNvPr id="7" name="Picture 6">
            <a:extLst>
              <a:ext uri="{FF2B5EF4-FFF2-40B4-BE49-F238E27FC236}">
                <a16:creationId xmlns:a16="http://schemas.microsoft.com/office/drawing/2014/main" id="{F0EFDE1F-F5E3-7BA1-DE01-B5387F201CC1}"/>
              </a:ext>
            </a:extLst>
          </p:cNvPr>
          <p:cNvPicPr>
            <a:picLocks noChangeAspect="1"/>
          </p:cNvPicPr>
          <p:nvPr/>
        </p:nvPicPr>
        <p:blipFill rotWithShape="1">
          <a:blip r:embed="rId4">
            <a:biLevel thresh="25000"/>
            <a:alphaModFix amt="11000"/>
            <a:extLst>
              <a:ext uri="{28A0092B-C50C-407E-A947-70E740481C1C}">
                <a14:useLocalDpi xmlns:a14="http://schemas.microsoft.com/office/drawing/2010/main"/>
              </a:ext>
            </a:extLst>
          </a:blip>
          <a:srcRect l="-862" t="-2893" r="79868" b="5354"/>
          <a:stretch/>
        </p:blipFill>
        <p:spPr>
          <a:xfrm flipH="1">
            <a:off x="4455704" y="-46436"/>
            <a:ext cx="3631392" cy="8119574"/>
          </a:xfrm>
          <a:prstGeom prst="rect">
            <a:avLst/>
          </a:prstGeom>
        </p:spPr>
      </p:pic>
      <p:pic>
        <p:nvPicPr>
          <p:cNvPr id="19" name="Picture 18">
            <a:extLst>
              <a:ext uri="{FF2B5EF4-FFF2-40B4-BE49-F238E27FC236}">
                <a16:creationId xmlns:a16="http://schemas.microsoft.com/office/drawing/2014/main" id="{9F0F1AFF-058E-FE09-F251-E9CC58F72A1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04789" y="912863"/>
            <a:ext cx="3891377" cy="1872726"/>
          </a:xfrm>
          <a:prstGeom prst="rect">
            <a:avLst/>
          </a:prstGeom>
        </p:spPr>
      </p:pic>
      <p:sp>
        <p:nvSpPr>
          <p:cNvPr id="40" name="TextBox 39">
            <a:extLst>
              <a:ext uri="{FF2B5EF4-FFF2-40B4-BE49-F238E27FC236}">
                <a16:creationId xmlns:a16="http://schemas.microsoft.com/office/drawing/2014/main" id="{C221D73B-915C-E3E4-10C6-25A33DEA9318}"/>
              </a:ext>
            </a:extLst>
          </p:cNvPr>
          <p:cNvSpPr txBox="1"/>
          <p:nvPr/>
        </p:nvSpPr>
        <p:spPr>
          <a:xfrm>
            <a:off x="4756551" y="1202575"/>
            <a:ext cx="5408117" cy="2734082"/>
          </a:xfrm>
          <a:prstGeom prst="rect">
            <a:avLst/>
          </a:prstGeom>
          <a:noFill/>
        </p:spPr>
        <p:txBody>
          <a:bodyPr wrap="square" rtlCol="0">
            <a:spAutoFit/>
          </a:bodyPr>
          <a:lstStyle/>
          <a:p>
            <a:pPr>
              <a:lnSpc>
                <a:spcPts val="5820"/>
              </a:lnSpc>
            </a:pPr>
            <a:r>
              <a:rPr lang="en-US" sz="7500" b="1" spc="324" dirty="0">
                <a:solidFill>
                  <a:schemeClr val="bg1"/>
                </a:solidFill>
                <a:latin typeface="Calibri" panose="020F0502020204030204" pitchFamily="34" charset="0"/>
                <a:cs typeface="Calibri" panose="020F0502020204030204" pitchFamily="34" charset="0"/>
              </a:rPr>
              <a:t>Module</a:t>
            </a:r>
          </a:p>
          <a:p>
            <a:pPr>
              <a:lnSpc>
                <a:spcPts val="5820"/>
              </a:lnSpc>
            </a:pPr>
            <a:r>
              <a:rPr lang="en-US" sz="7500" b="1" spc="324" dirty="0">
                <a:solidFill>
                  <a:schemeClr val="bg1"/>
                </a:solidFill>
                <a:latin typeface="Calibri" panose="020F0502020204030204" pitchFamily="34" charset="0"/>
                <a:cs typeface="Calibri" panose="020F0502020204030204" pitchFamily="34" charset="0"/>
              </a:rPr>
              <a:t>05</a:t>
            </a:r>
          </a:p>
          <a:p>
            <a:endParaRPr lang="en-US" sz="7500" b="1" spc="324" dirty="0">
              <a:solidFill>
                <a:schemeClr val="bg1"/>
              </a:solidFill>
              <a:latin typeface="Calibri" panose="020F0502020204030204" pitchFamily="34" charset="0"/>
              <a:cs typeface="Calibri" panose="020F0502020204030204" pitchFamily="34" charset="0"/>
            </a:endParaRPr>
          </a:p>
        </p:txBody>
      </p:sp>
      <p:cxnSp>
        <p:nvCxnSpPr>
          <p:cNvPr id="4" name="Straight Connector 3">
            <a:extLst>
              <a:ext uri="{FF2B5EF4-FFF2-40B4-BE49-F238E27FC236}">
                <a16:creationId xmlns:a16="http://schemas.microsoft.com/office/drawing/2014/main" id="{3ACA1BE5-8714-59B6-E7CF-8CA250F80092}"/>
              </a:ext>
            </a:extLst>
          </p:cNvPr>
          <p:cNvCxnSpPr>
            <a:cxnSpLocks/>
          </p:cNvCxnSpPr>
          <p:nvPr/>
        </p:nvCxnSpPr>
        <p:spPr>
          <a:xfrm>
            <a:off x="5065309" y="54660"/>
            <a:ext cx="0" cy="978493"/>
          </a:xfrm>
          <a:prstGeom prst="line">
            <a:avLst/>
          </a:prstGeom>
          <a:ln w="12700">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51F4C62D-109D-3CFA-E34A-1C667A3158AE}"/>
              </a:ext>
            </a:extLst>
          </p:cNvPr>
          <p:cNvCxnSpPr>
            <a:cxnSpLocks/>
          </p:cNvCxnSpPr>
          <p:nvPr/>
        </p:nvCxnSpPr>
        <p:spPr>
          <a:xfrm>
            <a:off x="5065309" y="2719449"/>
            <a:ext cx="0" cy="1417653"/>
          </a:xfrm>
          <a:prstGeom prst="line">
            <a:avLst/>
          </a:prstGeom>
          <a:ln w="12700">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F1A63350-7980-3E3D-7AFC-E33E4B99D75B}"/>
              </a:ext>
            </a:extLst>
          </p:cNvPr>
          <p:cNvSpPr/>
          <p:nvPr/>
        </p:nvSpPr>
        <p:spPr>
          <a:xfrm>
            <a:off x="4314106" y="4533376"/>
            <a:ext cx="4043394" cy="698629"/>
          </a:xfrm>
          <a:prstGeom prst="rect">
            <a:avLst/>
          </a:prstGeom>
          <a:solidFill>
            <a:srgbClr val="EEA8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27" name="TextBox 26">
            <a:extLst>
              <a:ext uri="{FF2B5EF4-FFF2-40B4-BE49-F238E27FC236}">
                <a16:creationId xmlns:a16="http://schemas.microsoft.com/office/drawing/2014/main" id="{63F4D678-E778-65DB-93F5-DEB96A11E802}"/>
              </a:ext>
            </a:extLst>
          </p:cNvPr>
          <p:cNvSpPr txBox="1"/>
          <p:nvPr/>
        </p:nvSpPr>
        <p:spPr>
          <a:xfrm>
            <a:off x="4783958" y="4585674"/>
            <a:ext cx="3573542" cy="646331"/>
          </a:xfrm>
          <a:prstGeom prst="rect">
            <a:avLst/>
          </a:prstGeom>
          <a:noFill/>
        </p:spPr>
        <p:txBody>
          <a:bodyPr wrap="none" rtlCol="0">
            <a:spAutoFit/>
          </a:bodyPr>
          <a:lstStyle/>
          <a:p>
            <a:r>
              <a:rPr lang="en-US" sz="3600" b="1" dirty="0">
                <a:solidFill>
                  <a:schemeClr val="bg1"/>
                </a:solidFill>
                <a:latin typeface="Calibri" panose="020F0502020204030204" pitchFamily="34" charset="0"/>
                <a:cs typeface="Calibri" panose="020F0502020204030204" pitchFamily="34" charset="0"/>
              </a:rPr>
              <a:t>GUIDE FOR SMES </a:t>
            </a:r>
          </a:p>
        </p:txBody>
      </p:sp>
      <p:sp>
        <p:nvSpPr>
          <p:cNvPr id="28" name="Rectangle 27">
            <a:extLst>
              <a:ext uri="{FF2B5EF4-FFF2-40B4-BE49-F238E27FC236}">
                <a16:creationId xmlns:a16="http://schemas.microsoft.com/office/drawing/2014/main" id="{28B6B2D6-75E2-97AA-B61D-19E734DA70ED}"/>
              </a:ext>
            </a:extLst>
          </p:cNvPr>
          <p:cNvSpPr/>
          <p:nvPr/>
        </p:nvSpPr>
        <p:spPr>
          <a:xfrm>
            <a:off x="4314106" y="3730615"/>
            <a:ext cx="5126775" cy="698629"/>
          </a:xfrm>
          <a:prstGeom prst="rect">
            <a:avLst/>
          </a:prstGeom>
          <a:solidFill>
            <a:srgbClr val="EEA8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29" name="TextBox 28">
            <a:extLst>
              <a:ext uri="{FF2B5EF4-FFF2-40B4-BE49-F238E27FC236}">
                <a16:creationId xmlns:a16="http://schemas.microsoft.com/office/drawing/2014/main" id="{AF69C802-C929-37C0-4B78-DE4D17CEE944}"/>
              </a:ext>
            </a:extLst>
          </p:cNvPr>
          <p:cNvSpPr txBox="1"/>
          <p:nvPr/>
        </p:nvSpPr>
        <p:spPr>
          <a:xfrm>
            <a:off x="4783958" y="3782913"/>
            <a:ext cx="4569777" cy="646331"/>
          </a:xfrm>
          <a:prstGeom prst="rect">
            <a:avLst/>
          </a:prstGeom>
          <a:noFill/>
        </p:spPr>
        <p:txBody>
          <a:bodyPr wrap="none" rtlCol="0">
            <a:spAutoFit/>
          </a:bodyPr>
          <a:lstStyle/>
          <a:p>
            <a:r>
              <a:rPr lang="en-US" sz="3600" b="1" dirty="0">
                <a:solidFill>
                  <a:schemeClr val="bg1"/>
                </a:solidFill>
                <a:latin typeface="Calibri" panose="020F0502020204030204" pitchFamily="34" charset="0"/>
                <a:cs typeface="Calibri" panose="020F0502020204030204" pitchFamily="34" charset="0"/>
              </a:rPr>
              <a:t>ESG COMMUNICATION</a:t>
            </a:r>
          </a:p>
        </p:txBody>
      </p:sp>
      <p:grpSp>
        <p:nvGrpSpPr>
          <p:cNvPr id="30" name="Group 29">
            <a:extLst>
              <a:ext uri="{FF2B5EF4-FFF2-40B4-BE49-F238E27FC236}">
                <a16:creationId xmlns:a16="http://schemas.microsoft.com/office/drawing/2014/main" id="{354B7E41-D60C-7A04-5AEE-25A1897B273E}"/>
              </a:ext>
            </a:extLst>
          </p:cNvPr>
          <p:cNvGrpSpPr/>
          <p:nvPr/>
        </p:nvGrpSpPr>
        <p:grpSpPr>
          <a:xfrm>
            <a:off x="336271" y="5505770"/>
            <a:ext cx="3807962" cy="1100779"/>
            <a:chOff x="304276" y="9628029"/>
            <a:chExt cx="2919771" cy="844028"/>
          </a:xfrm>
        </p:grpSpPr>
        <p:pic>
          <p:nvPicPr>
            <p:cNvPr id="31" name="Picture 30">
              <a:extLst>
                <a:ext uri="{FF2B5EF4-FFF2-40B4-BE49-F238E27FC236}">
                  <a16:creationId xmlns:a16="http://schemas.microsoft.com/office/drawing/2014/main" id="{FD1FC140-1004-A1F2-6169-FF087BD8F236}"/>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325053" y="9647422"/>
              <a:ext cx="564844" cy="295619"/>
            </a:xfrm>
            <a:prstGeom prst="rect">
              <a:avLst/>
            </a:prstGeom>
          </p:spPr>
        </p:pic>
        <p:pic>
          <p:nvPicPr>
            <p:cNvPr id="32" name="Picture 31">
              <a:extLst>
                <a:ext uri="{FF2B5EF4-FFF2-40B4-BE49-F238E27FC236}">
                  <a16:creationId xmlns:a16="http://schemas.microsoft.com/office/drawing/2014/main" id="{A6E076CA-4244-A44F-2FBF-FA3C3A2AEFFE}"/>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961793" y="9641744"/>
              <a:ext cx="579464" cy="304783"/>
            </a:xfrm>
            <a:prstGeom prst="rect">
              <a:avLst/>
            </a:prstGeom>
          </p:spPr>
        </p:pic>
        <p:pic>
          <p:nvPicPr>
            <p:cNvPr id="33" name="Picture 32">
              <a:extLst>
                <a:ext uri="{FF2B5EF4-FFF2-40B4-BE49-F238E27FC236}">
                  <a16:creationId xmlns:a16="http://schemas.microsoft.com/office/drawing/2014/main" id="{80670242-2322-15DC-8F0D-E86520AE47DF}"/>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1605678" y="9628029"/>
              <a:ext cx="1618369" cy="336885"/>
            </a:xfrm>
            <a:prstGeom prst="rect">
              <a:avLst/>
            </a:prstGeom>
          </p:spPr>
        </p:pic>
        <p:sp>
          <p:nvSpPr>
            <p:cNvPr id="34" name="TextBox 33">
              <a:extLst>
                <a:ext uri="{FF2B5EF4-FFF2-40B4-BE49-F238E27FC236}">
                  <a16:creationId xmlns:a16="http://schemas.microsoft.com/office/drawing/2014/main" id="{54B436C7-09F6-7DF6-3E37-55886DD138C0}"/>
                </a:ext>
              </a:extLst>
            </p:cNvPr>
            <p:cNvSpPr txBox="1"/>
            <p:nvPr userDrawn="1"/>
          </p:nvSpPr>
          <p:spPr>
            <a:xfrm>
              <a:off x="304276" y="10125939"/>
              <a:ext cx="2784385" cy="346118"/>
            </a:xfrm>
            <a:prstGeom prst="rect">
              <a:avLst/>
            </a:prstGeom>
            <a:noFill/>
          </p:spPr>
          <p:txBody>
            <a:bodyPr wrap="square">
              <a:spAutoFit/>
            </a:bodyPr>
            <a:lstStyle/>
            <a:p>
              <a:pPr algn="just">
                <a:lnSpc>
                  <a:spcPts val="740"/>
                </a:lnSpc>
              </a:pPr>
              <a:r>
                <a:rPr lang="en-US" sz="650" b="0" i="0" u="none" strike="noStrike">
                  <a:solidFill>
                    <a:srgbClr val="404040"/>
                  </a:solidFill>
                  <a:effectLst/>
                  <a:latin typeface="Calibri" panose="020F0502020204030204" pitchFamily="34" charset="0"/>
                  <a:cs typeface="Calibri" panose="020F0502020204030204" pitchFamily="34" charset="0"/>
                </a:rPr>
                <a:t>Funded by the European Union. However, the views and opinions expressed are solely those of the author(s) and do not necessarily reflect the views of the European Union or Turkish National Agency. Neither the European Union nor the grant-awarding body can be held responsible for these views and opinions.</a:t>
              </a:r>
              <a:endParaRPr lang="en-US" sz="650" i="0" dirty="0">
                <a:solidFill>
                  <a:srgbClr val="404040"/>
                </a:solidFill>
                <a:latin typeface="Calibri" panose="020F0502020204030204" pitchFamily="34" charset="0"/>
                <a:cs typeface="Calibri" panose="020F0502020204030204" pitchFamily="34" charset="0"/>
              </a:endParaRPr>
            </a:p>
          </p:txBody>
        </p:sp>
      </p:grpSp>
      <p:sp>
        <p:nvSpPr>
          <p:cNvPr id="2" name="TextBox 1">
            <a:extLst>
              <a:ext uri="{FF2B5EF4-FFF2-40B4-BE49-F238E27FC236}">
                <a16:creationId xmlns:a16="http://schemas.microsoft.com/office/drawing/2014/main" id="{B1DA2B22-B611-FCDB-C6E2-72E4C45F0FDF}"/>
              </a:ext>
            </a:extLst>
          </p:cNvPr>
          <p:cNvSpPr txBox="1"/>
          <p:nvPr/>
        </p:nvSpPr>
        <p:spPr>
          <a:xfrm>
            <a:off x="4901184" y="5505772"/>
            <a:ext cx="4682203"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200" b="0" i="0" u="none" strike="noStrike" kern="1200" cap="none" spc="0" normalizeH="0" baseline="0" noProof="0" dirty="0">
                <a:ln>
                  <a:noFill/>
                </a:ln>
                <a:solidFill>
                  <a:srgbClr val="FFFFFF"/>
                </a:solidFill>
                <a:effectLst/>
                <a:uLnTx/>
                <a:uFillTx/>
                <a:latin typeface="Calibri" panose="020F0502020204030204"/>
                <a:ea typeface="+mn-ea"/>
                <a:cs typeface="+mn-cs"/>
              </a:rPr>
              <a:t>Practical guidance for clear and effective ESG communication</a:t>
            </a:r>
            <a:endParaRPr kumimoji="0" lang="tr-TR" sz="22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182031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91403E-A5C0-17E7-BD5C-CA9325D01658}"/>
            </a:ext>
          </a:extLst>
        </p:cNvPr>
        <p:cNvGrpSpPr/>
        <p:nvPr/>
      </p:nvGrpSpPr>
      <p:grpSpPr>
        <a:xfrm>
          <a:off x="0" y="0"/>
          <a:ext cx="0" cy="0"/>
          <a:chOff x="0" y="0"/>
          <a:chExt cx="0" cy="0"/>
        </a:xfrm>
      </p:grpSpPr>
      <p:pic>
        <p:nvPicPr>
          <p:cNvPr id="38" name="Picture 37" descr="A group of people discussing something&#10;&#10;AI-generated content may be incorrect.">
            <a:extLst>
              <a:ext uri="{FF2B5EF4-FFF2-40B4-BE49-F238E27FC236}">
                <a16:creationId xmlns:a16="http://schemas.microsoft.com/office/drawing/2014/main" id="{D8827EFE-4C79-4CB1-4D12-D851D4B0C3FF}"/>
              </a:ext>
            </a:extLst>
          </p:cNvPr>
          <p:cNvPicPr>
            <a:picLocks noChangeAspect="1"/>
          </p:cNvPicPr>
          <p:nvPr/>
        </p:nvPicPr>
        <p:blipFill rotWithShape="1">
          <a:blip r:embed="rId3"/>
          <a:srcRect l="26146" t="2021" r="43969" b="-41"/>
          <a:stretch>
            <a:fillRect/>
          </a:stretch>
        </p:blipFill>
        <p:spPr>
          <a:xfrm>
            <a:off x="306026" y="2894"/>
            <a:ext cx="3965032" cy="6857999"/>
          </a:xfrm>
          <a:prstGeom prst="rect">
            <a:avLst/>
          </a:prstGeom>
        </p:spPr>
      </p:pic>
      <p:sp>
        <p:nvSpPr>
          <p:cNvPr id="2" name="Rectangle 1">
            <a:extLst>
              <a:ext uri="{FF2B5EF4-FFF2-40B4-BE49-F238E27FC236}">
                <a16:creationId xmlns:a16="http://schemas.microsoft.com/office/drawing/2014/main" id="{354BD9FF-EA5B-AC0F-AFF4-55100171DFEA}"/>
              </a:ext>
            </a:extLst>
          </p:cNvPr>
          <p:cNvSpPr/>
          <p:nvPr/>
        </p:nvSpPr>
        <p:spPr>
          <a:xfrm rot="10800000" flipH="1">
            <a:off x="1" y="0"/>
            <a:ext cx="4271057" cy="6857998"/>
          </a:xfrm>
          <a:prstGeom prst="rect">
            <a:avLst/>
          </a:prstGeom>
          <a:gradFill>
            <a:gsLst>
              <a:gs pos="83000">
                <a:srgbClr val="007772"/>
              </a:gs>
              <a:gs pos="21000">
                <a:srgbClr val="007772">
                  <a:alpha val="47337"/>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DDCCD26F-AAA2-C616-EE55-27EDD6E642C4}"/>
              </a:ext>
            </a:extLst>
          </p:cNvPr>
          <p:cNvSpPr/>
          <p:nvPr/>
        </p:nvSpPr>
        <p:spPr>
          <a:xfrm>
            <a:off x="615139" y="576832"/>
            <a:ext cx="4239585" cy="698629"/>
          </a:xfrm>
          <a:prstGeom prst="rect">
            <a:avLst/>
          </a:prstGeom>
          <a:solidFill>
            <a:srgbClr val="EEA8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10" name="TextBox 9">
            <a:extLst>
              <a:ext uri="{FF2B5EF4-FFF2-40B4-BE49-F238E27FC236}">
                <a16:creationId xmlns:a16="http://schemas.microsoft.com/office/drawing/2014/main" id="{6CBE9E5A-3B3E-A0EE-7DC6-A836FA2D8CD2}"/>
              </a:ext>
            </a:extLst>
          </p:cNvPr>
          <p:cNvSpPr txBox="1"/>
          <p:nvPr/>
        </p:nvSpPr>
        <p:spPr>
          <a:xfrm>
            <a:off x="947486" y="628543"/>
            <a:ext cx="3574889" cy="1200329"/>
          </a:xfrm>
          <a:prstGeom prst="rect">
            <a:avLst/>
          </a:prstGeom>
          <a:noFill/>
        </p:spPr>
        <p:txBody>
          <a:bodyPr wrap="none" rtlCol="0">
            <a:spAutoFit/>
          </a:bodyPr>
          <a:lstStyle/>
          <a:p>
            <a:r>
              <a:rPr lang="en-US" sz="3600" b="1" dirty="0">
                <a:solidFill>
                  <a:schemeClr val="bg1"/>
                </a:solidFill>
                <a:latin typeface="Calibri" panose="020F0502020204030204" pitchFamily="34" charset="0"/>
                <a:cs typeface="Calibri" panose="020F0502020204030204" pitchFamily="34" charset="0"/>
              </a:rPr>
              <a:t>Agenda Module 6</a:t>
            </a:r>
          </a:p>
          <a:p>
            <a:endParaRPr lang="en-US" sz="3600" b="1" dirty="0">
              <a:solidFill>
                <a:schemeClr val="bg1"/>
              </a:solidFill>
              <a:latin typeface="Calibri" panose="020F0502020204030204" pitchFamily="34" charset="0"/>
              <a:cs typeface="Calibri" panose="020F0502020204030204" pitchFamily="34" charset="0"/>
            </a:endParaRPr>
          </a:p>
        </p:txBody>
      </p:sp>
      <p:sp>
        <p:nvSpPr>
          <p:cNvPr id="11" name="Freeform 10">
            <a:extLst>
              <a:ext uri="{FF2B5EF4-FFF2-40B4-BE49-F238E27FC236}">
                <a16:creationId xmlns:a16="http://schemas.microsoft.com/office/drawing/2014/main" id="{46CDA9B1-6264-51DA-9B76-D125A7F4E968}"/>
              </a:ext>
            </a:extLst>
          </p:cNvPr>
          <p:cNvSpPr/>
          <p:nvPr/>
        </p:nvSpPr>
        <p:spPr>
          <a:xfrm rot="15325054" flipH="1">
            <a:off x="5218127" y="1211713"/>
            <a:ext cx="974348" cy="553926"/>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379A67"/>
          </a:solidFill>
          <a:ln w="5398" cap="flat">
            <a:noFill/>
            <a:prstDash val="solid"/>
            <a:miter/>
          </a:ln>
        </p:spPr>
        <p:txBody>
          <a:bodyPr rtlCol="0" anchor="ctr"/>
          <a:lstStyle/>
          <a:p>
            <a:endParaRPr lang="en-US" dirty="0"/>
          </a:p>
        </p:txBody>
      </p:sp>
      <p:grpSp>
        <p:nvGrpSpPr>
          <p:cNvPr id="13" name="Group 12">
            <a:extLst>
              <a:ext uri="{FF2B5EF4-FFF2-40B4-BE49-F238E27FC236}">
                <a16:creationId xmlns:a16="http://schemas.microsoft.com/office/drawing/2014/main" id="{24ACD37F-272B-290B-1BAC-3B3698674415}"/>
              </a:ext>
            </a:extLst>
          </p:cNvPr>
          <p:cNvGrpSpPr/>
          <p:nvPr/>
        </p:nvGrpSpPr>
        <p:grpSpPr>
          <a:xfrm>
            <a:off x="4002055" y="2294724"/>
            <a:ext cx="569478" cy="569478"/>
            <a:chOff x="410983" y="7656535"/>
            <a:chExt cx="569478" cy="569478"/>
          </a:xfrm>
        </p:grpSpPr>
        <p:sp>
          <p:nvSpPr>
            <p:cNvPr id="15" name="Oval 14">
              <a:extLst>
                <a:ext uri="{FF2B5EF4-FFF2-40B4-BE49-F238E27FC236}">
                  <a16:creationId xmlns:a16="http://schemas.microsoft.com/office/drawing/2014/main" id="{7BE066A9-0298-359E-7BF3-E335622D5097}"/>
                </a:ext>
              </a:extLst>
            </p:cNvPr>
            <p:cNvSpPr/>
            <p:nvPr/>
          </p:nvSpPr>
          <p:spPr>
            <a:xfrm>
              <a:off x="410983" y="7656535"/>
              <a:ext cx="569478" cy="569478"/>
            </a:xfrm>
            <a:prstGeom prst="ellipse">
              <a:avLst/>
            </a:prstGeom>
            <a:solidFill>
              <a:srgbClr val="EEA8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 Placeholder 22">
              <a:extLst>
                <a:ext uri="{FF2B5EF4-FFF2-40B4-BE49-F238E27FC236}">
                  <a16:creationId xmlns:a16="http://schemas.microsoft.com/office/drawing/2014/main" id="{899B8575-6A38-075E-C752-F484AB4518E9}"/>
                </a:ext>
              </a:extLst>
            </p:cNvPr>
            <p:cNvSpPr txBox="1">
              <a:spLocks/>
            </p:cNvSpPr>
            <p:nvPr/>
          </p:nvSpPr>
          <p:spPr>
            <a:xfrm>
              <a:off x="410983" y="7774811"/>
              <a:ext cx="569478" cy="404509"/>
            </a:xfrm>
            <a:prstGeom prst="rect">
              <a:avLst/>
            </a:prstGeom>
          </p:spPr>
          <p:txBody>
            <a:bodyPr>
              <a:normAutofit lnSpcReduction="10000"/>
            </a:bodyPr>
            <a:lstStyle>
              <a:lvl1pPr marL="194379" indent="-194379" algn="l" defTabSz="777514" rtl="0" eaLnBrk="1" latinLnBrk="0" hangingPunct="1">
                <a:lnSpc>
                  <a:spcPct val="90000"/>
                </a:lnSpc>
                <a:spcBef>
                  <a:spcPts val="850"/>
                </a:spcBef>
                <a:buFont typeface="Arial" panose="020B0604020202020204" pitchFamily="34" charset="0"/>
                <a:buChar char="•"/>
                <a:defRPr sz="2381" kern="1200">
                  <a:solidFill>
                    <a:schemeClr val="tx1"/>
                  </a:solidFill>
                  <a:latin typeface="+mn-lt"/>
                  <a:ea typeface="+mn-ea"/>
                  <a:cs typeface="+mn-cs"/>
                </a:defRPr>
              </a:lvl1pPr>
              <a:lvl2pPr marL="583136" indent="-194379" algn="l" defTabSz="777514" rtl="0" eaLnBrk="1" latinLnBrk="0" hangingPunct="1">
                <a:lnSpc>
                  <a:spcPct val="90000"/>
                </a:lnSpc>
                <a:spcBef>
                  <a:spcPts val="425"/>
                </a:spcBef>
                <a:buFont typeface="Arial" panose="020B0604020202020204" pitchFamily="34" charset="0"/>
                <a:buChar char="•"/>
                <a:defRPr sz="2041" kern="1200">
                  <a:solidFill>
                    <a:schemeClr val="tx1"/>
                  </a:solidFill>
                  <a:latin typeface="+mn-lt"/>
                  <a:ea typeface="+mn-ea"/>
                  <a:cs typeface="+mn-cs"/>
                </a:defRPr>
              </a:lvl2pPr>
              <a:lvl3pPr marL="971893" indent="-194379" algn="l" defTabSz="777514" rtl="0" eaLnBrk="1" latinLnBrk="0" hangingPunct="1">
                <a:lnSpc>
                  <a:spcPct val="90000"/>
                </a:lnSpc>
                <a:spcBef>
                  <a:spcPts val="425"/>
                </a:spcBef>
                <a:buFont typeface="Arial" panose="020B0604020202020204" pitchFamily="34" charset="0"/>
                <a:buChar char="•"/>
                <a:defRPr sz="1701" kern="1200">
                  <a:solidFill>
                    <a:schemeClr val="tx1"/>
                  </a:solidFill>
                  <a:latin typeface="+mn-lt"/>
                  <a:ea typeface="+mn-ea"/>
                  <a:cs typeface="+mn-cs"/>
                </a:defRPr>
              </a:lvl3pPr>
              <a:lvl4pPr marL="1360650"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4pPr>
              <a:lvl5pPr marL="1749407"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5pPr>
              <a:lvl6pPr marL="2138164"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6pPr>
              <a:lvl7pPr marL="2526922"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7pPr>
              <a:lvl8pPr marL="2915679"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8pPr>
              <a:lvl9pPr marL="3304436"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9pPr>
            </a:lstStyle>
            <a:p>
              <a:pPr marL="0" indent="0" algn="ctr">
                <a:buNone/>
              </a:pPr>
              <a:r>
                <a:rPr lang="en-US" b="1" dirty="0">
                  <a:solidFill>
                    <a:schemeClr val="bg1"/>
                  </a:solidFill>
                  <a:latin typeface="Calibri" panose="020F0502020204030204" pitchFamily="34" charset="0"/>
                  <a:cs typeface="Calibri" panose="020F0502020204030204" pitchFamily="34" charset="0"/>
                </a:rPr>
                <a:t>01</a:t>
              </a:r>
            </a:p>
          </p:txBody>
        </p:sp>
      </p:grpSp>
      <p:grpSp>
        <p:nvGrpSpPr>
          <p:cNvPr id="17" name="Group 16">
            <a:extLst>
              <a:ext uri="{FF2B5EF4-FFF2-40B4-BE49-F238E27FC236}">
                <a16:creationId xmlns:a16="http://schemas.microsoft.com/office/drawing/2014/main" id="{0319208B-10E8-3100-A254-DB62B5F00911}"/>
              </a:ext>
            </a:extLst>
          </p:cNvPr>
          <p:cNvGrpSpPr/>
          <p:nvPr/>
        </p:nvGrpSpPr>
        <p:grpSpPr>
          <a:xfrm>
            <a:off x="4002055" y="3000313"/>
            <a:ext cx="569478" cy="569478"/>
            <a:chOff x="410983" y="7656535"/>
            <a:chExt cx="569478" cy="569478"/>
          </a:xfrm>
        </p:grpSpPr>
        <p:sp>
          <p:nvSpPr>
            <p:cNvPr id="21" name="Oval 20">
              <a:extLst>
                <a:ext uri="{FF2B5EF4-FFF2-40B4-BE49-F238E27FC236}">
                  <a16:creationId xmlns:a16="http://schemas.microsoft.com/office/drawing/2014/main" id="{BE3CCB53-259F-69FE-BEC3-8721C5F836AA}"/>
                </a:ext>
              </a:extLst>
            </p:cNvPr>
            <p:cNvSpPr/>
            <p:nvPr/>
          </p:nvSpPr>
          <p:spPr>
            <a:xfrm>
              <a:off x="410983" y="7656535"/>
              <a:ext cx="569478" cy="569478"/>
            </a:xfrm>
            <a:prstGeom prst="ellipse">
              <a:avLst/>
            </a:prstGeom>
            <a:solidFill>
              <a:srgbClr val="EEA8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ext Placeholder 22">
              <a:extLst>
                <a:ext uri="{FF2B5EF4-FFF2-40B4-BE49-F238E27FC236}">
                  <a16:creationId xmlns:a16="http://schemas.microsoft.com/office/drawing/2014/main" id="{B03B8594-8C55-B2BE-8435-9972FDF18B83}"/>
                </a:ext>
              </a:extLst>
            </p:cNvPr>
            <p:cNvSpPr txBox="1">
              <a:spLocks/>
            </p:cNvSpPr>
            <p:nvPr/>
          </p:nvSpPr>
          <p:spPr>
            <a:xfrm>
              <a:off x="410983" y="7774811"/>
              <a:ext cx="569478" cy="404509"/>
            </a:xfrm>
            <a:prstGeom prst="rect">
              <a:avLst/>
            </a:prstGeom>
          </p:spPr>
          <p:txBody>
            <a:bodyPr>
              <a:normAutofit lnSpcReduction="10000"/>
            </a:bodyPr>
            <a:lstStyle>
              <a:lvl1pPr marL="194379" indent="-194379" algn="l" defTabSz="777514" rtl="0" eaLnBrk="1" latinLnBrk="0" hangingPunct="1">
                <a:lnSpc>
                  <a:spcPct val="90000"/>
                </a:lnSpc>
                <a:spcBef>
                  <a:spcPts val="850"/>
                </a:spcBef>
                <a:buFont typeface="Arial" panose="020B0604020202020204" pitchFamily="34" charset="0"/>
                <a:buChar char="•"/>
                <a:defRPr sz="2381" kern="1200">
                  <a:solidFill>
                    <a:schemeClr val="tx1"/>
                  </a:solidFill>
                  <a:latin typeface="+mn-lt"/>
                  <a:ea typeface="+mn-ea"/>
                  <a:cs typeface="+mn-cs"/>
                </a:defRPr>
              </a:lvl1pPr>
              <a:lvl2pPr marL="583136" indent="-194379" algn="l" defTabSz="777514" rtl="0" eaLnBrk="1" latinLnBrk="0" hangingPunct="1">
                <a:lnSpc>
                  <a:spcPct val="90000"/>
                </a:lnSpc>
                <a:spcBef>
                  <a:spcPts val="425"/>
                </a:spcBef>
                <a:buFont typeface="Arial" panose="020B0604020202020204" pitchFamily="34" charset="0"/>
                <a:buChar char="•"/>
                <a:defRPr sz="2041" kern="1200">
                  <a:solidFill>
                    <a:schemeClr val="tx1"/>
                  </a:solidFill>
                  <a:latin typeface="+mn-lt"/>
                  <a:ea typeface="+mn-ea"/>
                  <a:cs typeface="+mn-cs"/>
                </a:defRPr>
              </a:lvl2pPr>
              <a:lvl3pPr marL="971893" indent="-194379" algn="l" defTabSz="777514" rtl="0" eaLnBrk="1" latinLnBrk="0" hangingPunct="1">
                <a:lnSpc>
                  <a:spcPct val="90000"/>
                </a:lnSpc>
                <a:spcBef>
                  <a:spcPts val="425"/>
                </a:spcBef>
                <a:buFont typeface="Arial" panose="020B0604020202020204" pitchFamily="34" charset="0"/>
                <a:buChar char="•"/>
                <a:defRPr sz="1701" kern="1200">
                  <a:solidFill>
                    <a:schemeClr val="tx1"/>
                  </a:solidFill>
                  <a:latin typeface="+mn-lt"/>
                  <a:ea typeface="+mn-ea"/>
                  <a:cs typeface="+mn-cs"/>
                </a:defRPr>
              </a:lvl3pPr>
              <a:lvl4pPr marL="1360650"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4pPr>
              <a:lvl5pPr marL="1749407"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5pPr>
              <a:lvl6pPr marL="2138164"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6pPr>
              <a:lvl7pPr marL="2526922"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7pPr>
              <a:lvl8pPr marL="2915679"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8pPr>
              <a:lvl9pPr marL="3304436"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9pPr>
            </a:lstStyle>
            <a:p>
              <a:pPr marL="0" indent="0" algn="ctr">
                <a:buNone/>
              </a:pPr>
              <a:r>
                <a:rPr lang="en-US" b="1" dirty="0">
                  <a:solidFill>
                    <a:schemeClr val="bg1"/>
                  </a:solidFill>
                  <a:latin typeface="Calibri" panose="020F0502020204030204" pitchFamily="34" charset="0"/>
                  <a:cs typeface="Calibri" panose="020F0502020204030204" pitchFamily="34" charset="0"/>
                </a:rPr>
                <a:t>02</a:t>
              </a:r>
            </a:p>
          </p:txBody>
        </p:sp>
      </p:grpSp>
      <p:sp>
        <p:nvSpPr>
          <p:cNvPr id="39" name="Text Placeholder 12">
            <a:extLst>
              <a:ext uri="{FF2B5EF4-FFF2-40B4-BE49-F238E27FC236}">
                <a16:creationId xmlns:a16="http://schemas.microsoft.com/office/drawing/2014/main" id="{B6DA9CDB-33B9-E46B-674C-FB85D938A971}"/>
              </a:ext>
            </a:extLst>
          </p:cNvPr>
          <p:cNvSpPr txBox="1">
            <a:spLocks/>
          </p:cNvSpPr>
          <p:nvPr/>
        </p:nvSpPr>
        <p:spPr>
          <a:xfrm>
            <a:off x="4652555" y="2333317"/>
            <a:ext cx="5815882" cy="504000"/>
          </a:xfrm>
          <a:prstGeom prst="rect">
            <a:avLst/>
          </a:prstGeom>
        </p:spPr>
        <p:txBody>
          <a:bodyPr numCol="1"/>
          <a:lstStyle>
            <a:lvl1pPr marL="518236" indent="-518236" algn="l" defTabSz="2072941" rtl="0" eaLnBrk="1" latinLnBrk="0" hangingPunct="1">
              <a:lnSpc>
                <a:spcPct val="100000"/>
              </a:lnSpc>
              <a:spcBef>
                <a:spcPts val="2267"/>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1pPr>
            <a:lvl2pPr marL="1554707"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2pPr>
            <a:lvl3pPr marL="2591176"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3pPr>
            <a:lvl4pPr marL="3627646"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4pPr>
            <a:lvl5pPr marL="4664118"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5pPr>
            <a:lvl6pPr marL="570058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6pPr>
            <a:lvl7pPr marL="6737059"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7pPr>
            <a:lvl8pPr marL="777352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8pPr>
            <a:lvl9pPr marL="8810001"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9pPr>
          </a:lstStyle>
          <a:p>
            <a:pPr marL="0" indent="0">
              <a:buClr>
                <a:srgbClr val="379A67"/>
              </a:buClr>
              <a:buNone/>
            </a:pPr>
            <a:r>
              <a:rPr lang="en-US" dirty="0">
                <a:solidFill>
                  <a:srgbClr val="404040"/>
                </a:solidFill>
              </a:rPr>
              <a:t>ESG Communication – Do’s &amp; Don’ts for SMEs</a:t>
            </a:r>
          </a:p>
          <a:p>
            <a:pPr marL="0" indent="0">
              <a:buClr>
                <a:srgbClr val="379A67"/>
              </a:buClr>
              <a:buNone/>
            </a:pPr>
            <a:endParaRPr lang="en-US" dirty="0">
              <a:solidFill>
                <a:srgbClr val="404040"/>
              </a:solidFill>
            </a:endParaRPr>
          </a:p>
        </p:txBody>
      </p:sp>
      <p:sp>
        <p:nvSpPr>
          <p:cNvPr id="41" name="Text Placeholder 12">
            <a:extLst>
              <a:ext uri="{FF2B5EF4-FFF2-40B4-BE49-F238E27FC236}">
                <a16:creationId xmlns:a16="http://schemas.microsoft.com/office/drawing/2014/main" id="{30EC88DE-1F5A-D3EC-FA51-5072688E34B6}"/>
              </a:ext>
            </a:extLst>
          </p:cNvPr>
          <p:cNvSpPr txBox="1">
            <a:spLocks/>
          </p:cNvSpPr>
          <p:nvPr/>
        </p:nvSpPr>
        <p:spPr>
          <a:xfrm>
            <a:off x="4652554" y="3044283"/>
            <a:ext cx="6803999" cy="504000"/>
          </a:xfrm>
          <a:prstGeom prst="rect">
            <a:avLst/>
          </a:prstGeom>
        </p:spPr>
        <p:txBody>
          <a:bodyPr numCol="1"/>
          <a:lstStyle>
            <a:lvl1pPr marL="518236" indent="-518236" algn="l" defTabSz="2072941" rtl="0" eaLnBrk="1" latinLnBrk="0" hangingPunct="1">
              <a:lnSpc>
                <a:spcPct val="100000"/>
              </a:lnSpc>
              <a:spcBef>
                <a:spcPts val="2267"/>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1pPr>
            <a:lvl2pPr marL="1554707"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2pPr>
            <a:lvl3pPr marL="2591176"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3pPr>
            <a:lvl4pPr marL="3627646"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4pPr>
            <a:lvl5pPr marL="4664118"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5pPr>
            <a:lvl6pPr marL="570058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6pPr>
            <a:lvl7pPr marL="6737059"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7pPr>
            <a:lvl8pPr marL="777352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8pPr>
            <a:lvl9pPr marL="8810001"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9pPr>
          </a:lstStyle>
          <a:p>
            <a:pPr marL="0" indent="0">
              <a:buClr>
                <a:srgbClr val="379A67"/>
              </a:buClr>
              <a:buNone/>
            </a:pPr>
            <a:r>
              <a:rPr lang="en-US" dirty="0">
                <a:solidFill>
                  <a:srgbClr val="404040"/>
                </a:solidFill>
              </a:rPr>
              <a:t>Avoiding Greenwashing – What SMEs need to know</a:t>
            </a:r>
          </a:p>
          <a:p>
            <a:pPr marL="0" indent="0">
              <a:buClr>
                <a:srgbClr val="379A67"/>
              </a:buClr>
              <a:buNone/>
            </a:pPr>
            <a:endParaRPr lang="en-US" dirty="0">
              <a:solidFill>
                <a:srgbClr val="404040"/>
              </a:solidFill>
            </a:endParaRPr>
          </a:p>
        </p:txBody>
      </p:sp>
      <p:grpSp>
        <p:nvGrpSpPr>
          <p:cNvPr id="42" name="Group 41">
            <a:extLst>
              <a:ext uri="{FF2B5EF4-FFF2-40B4-BE49-F238E27FC236}">
                <a16:creationId xmlns:a16="http://schemas.microsoft.com/office/drawing/2014/main" id="{45E04A0C-152B-F7CD-DF8A-ACE4FEC570AA}"/>
              </a:ext>
            </a:extLst>
          </p:cNvPr>
          <p:cNvGrpSpPr/>
          <p:nvPr/>
        </p:nvGrpSpPr>
        <p:grpSpPr>
          <a:xfrm>
            <a:off x="4002055" y="3705902"/>
            <a:ext cx="569478" cy="569478"/>
            <a:chOff x="410983" y="7656535"/>
            <a:chExt cx="569478" cy="569478"/>
          </a:xfrm>
        </p:grpSpPr>
        <p:sp>
          <p:nvSpPr>
            <p:cNvPr id="43" name="Oval 42">
              <a:extLst>
                <a:ext uri="{FF2B5EF4-FFF2-40B4-BE49-F238E27FC236}">
                  <a16:creationId xmlns:a16="http://schemas.microsoft.com/office/drawing/2014/main" id="{B19339F4-2E8E-D8B6-A853-D32319BE1815}"/>
                </a:ext>
              </a:extLst>
            </p:cNvPr>
            <p:cNvSpPr/>
            <p:nvPr/>
          </p:nvSpPr>
          <p:spPr>
            <a:xfrm>
              <a:off x="410983" y="7656535"/>
              <a:ext cx="569478" cy="569478"/>
            </a:xfrm>
            <a:prstGeom prst="ellipse">
              <a:avLst/>
            </a:prstGeom>
            <a:solidFill>
              <a:srgbClr val="EEA8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Text Placeholder 22">
              <a:extLst>
                <a:ext uri="{FF2B5EF4-FFF2-40B4-BE49-F238E27FC236}">
                  <a16:creationId xmlns:a16="http://schemas.microsoft.com/office/drawing/2014/main" id="{9494BF75-18DE-C180-518E-309CDB9D1F44}"/>
                </a:ext>
              </a:extLst>
            </p:cNvPr>
            <p:cNvSpPr txBox="1">
              <a:spLocks/>
            </p:cNvSpPr>
            <p:nvPr/>
          </p:nvSpPr>
          <p:spPr>
            <a:xfrm>
              <a:off x="410983" y="7774811"/>
              <a:ext cx="569478" cy="404509"/>
            </a:xfrm>
            <a:prstGeom prst="rect">
              <a:avLst/>
            </a:prstGeom>
          </p:spPr>
          <p:txBody>
            <a:bodyPr>
              <a:normAutofit lnSpcReduction="10000"/>
            </a:bodyPr>
            <a:lstStyle>
              <a:lvl1pPr marL="194379" indent="-194379" algn="l" defTabSz="777514" rtl="0" eaLnBrk="1" latinLnBrk="0" hangingPunct="1">
                <a:lnSpc>
                  <a:spcPct val="90000"/>
                </a:lnSpc>
                <a:spcBef>
                  <a:spcPts val="850"/>
                </a:spcBef>
                <a:buFont typeface="Arial" panose="020B0604020202020204" pitchFamily="34" charset="0"/>
                <a:buChar char="•"/>
                <a:defRPr sz="2381" kern="1200">
                  <a:solidFill>
                    <a:schemeClr val="tx1"/>
                  </a:solidFill>
                  <a:latin typeface="+mn-lt"/>
                  <a:ea typeface="+mn-ea"/>
                  <a:cs typeface="+mn-cs"/>
                </a:defRPr>
              </a:lvl1pPr>
              <a:lvl2pPr marL="583136" indent="-194379" algn="l" defTabSz="777514" rtl="0" eaLnBrk="1" latinLnBrk="0" hangingPunct="1">
                <a:lnSpc>
                  <a:spcPct val="90000"/>
                </a:lnSpc>
                <a:spcBef>
                  <a:spcPts val="425"/>
                </a:spcBef>
                <a:buFont typeface="Arial" panose="020B0604020202020204" pitchFamily="34" charset="0"/>
                <a:buChar char="•"/>
                <a:defRPr sz="2041" kern="1200">
                  <a:solidFill>
                    <a:schemeClr val="tx1"/>
                  </a:solidFill>
                  <a:latin typeface="+mn-lt"/>
                  <a:ea typeface="+mn-ea"/>
                  <a:cs typeface="+mn-cs"/>
                </a:defRPr>
              </a:lvl2pPr>
              <a:lvl3pPr marL="971893" indent="-194379" algn="l" defTabSz="777514" rtl="0" eaLnBrk="1" latinLnBrk="0" hangingPunct="1">
                <a:lnSpc>
                  <a:spcPct val="90000"/>
                </a:lnSpc>
                <a:spcBef>
                  <a:spcPts val="425"/>
                </a:spcBef>
                <a:buFont typeface="Arial" panose="020B0604020202020204" pitchFamily="34" charset="0"/>
                <a:buChar char="•"/>
                <a:defRPr sz="1701" kern="1200">
                  <a:solidFill>
                    <a:schemeClr val="tx1"/>
                  </a:solidFill>
                  <a:latin typeface="+mn-lt"/>
                  <a:ea typeface="+mn-ea"/>
                  <a:cs typeface="+mn-cs"/>
                </a:defRPr>
              </a:lvl3pPr>
              <a:lvl4pPr marL="1360650"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4pPr>
              <a:lvl5pPr marL="1749407"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5pPr>
              <a:lvl6pPr marL="2138164"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6pPr>
              <a:lvl7pPr marL="2526922"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7pPr>
              <a:lvl8pPr marL="2915679"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8pPr>
              <a:lvl9pPr marL="3304436"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9pPr>
            </a:lstStyle>
            <a:p>
              <a:pPr marL="0" indent="0" algn="ctr">
                <a:buNone/>
              </a:pPr>
              <a:r>
                <a:rPr lang="en-US" b="1" dirty="0">
                  <a:solidFill>
                    <a:schemeClr val="bg1"/>
                  </a:solidFill>
                  <a:latin typeface="Calibri" panose="020F0502020204030204" pitchFamily="34" charset="0"/>
                  <a:cs typeface="Calibri" panose="020F0502020204030204" pitchFamily="34" charset="0"/>
                </a:rPr>
                <a:t>03</a:t>
              </a:r>
            </a:p>
          </p:txBody>
        </p:sp>
      </p:grpSp>
      <p:grpSp>
        <p:nvGrpSpPr>
          <p:cNvPr id="45" name="Group 44">
            <a:extLst>
              <a:ext uri="{FF2B5EF4-FFF2-40B4-BE49-F238E27FC236}">
                <a16:creationId xmlns:a16="http://schemas.microsoft.com/office/drawing/2014/main" id="{DCF5821F-45F5-3D98-4CCB-FF899F6EA244}"/>
              </a:ext>
            </a:extLst>
          </p:cNvPr>
          <p:cNvGrpSpPr/>
          <p:nvPr/>
        </p:nvGrpSpPr>
        <p:grpSpPr>
          <a:xfrm>
            <a:off x="4002055" y="4411491"/>
            <a:ext cx="569478" cy="569478"/>
            <a:chOff x="410983" y="7656535"/>
            <a:chExt cx="569478" cy="569478"/>
          </a:xfrm>
        </p:grpSpPr>
        <p:sp>
          <p:nvSpPr>
            <p:cNvPr id="46" name="Oval 45">
              <a:extLst>
                <a:ext uri="{FF2B5EF4-FFF2-40B4-BE49-F238E27FC236}">
                  <a16:creationId xmlns:a16="http://schemas.microsoft.com/office/drawing/2014/main" id="{902C81C4-F902-2A07-D65E-A65A379EBEC0}"/>
                </a:ext>
              </a:extLst>
            </p:cNvPr>
            <p:cNvSpPr/>
            <p:nvPr/>
          </p:nvSpPr>
          <p:spPr>
            <a:xfrm>
              <a:off x="410983" y="7656535"/>
              <a:ext cx="569478" cy="569478"/>
            </a:xfrm>
            <a:prstGeom prst="ellipse">
              <a:avLst/>
            </a:prstGeom>
            <a:solidFill>
              <a:srgbClr val="EEA8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Text Placeholder 22">
              <a:extLst>
                <a:ext uri="{FF2B5EF4-FFF2-40B4-BE49-F238E27FC236}">
                  <a16:creationId xmlns:a16="http://schemas.microsoft.com/office/drawing/2014/main" id="{13145EF6-93C5-B021-2A94-8077AE9BE524}"/>
                </a:ext>
              </a:extLst>
            </p:cNvPr>
            <p:cNvSpPr txBox="1">
              <a:spLocks/>
            </p:cNvSpPr>
            <p:nvPr/>
          </p:nvSpPr>
          <p:spPr>
            <a:xfrm>
              <a:off x="410983" y="7774811"/>
              <a:ext cx="569478" cy="404509"/>
            </a:xfrm>
            <a:prstGeom prst="rect">
              <a:avLst/>
            </a:prstGeom>
          </p:spPr>
          <p:txBody>
            <a:bodyPr>
              <a:normAutofit lnSpcReduction="10000"/>
            </a:bodyPr>
            <a:lstStyle>
              <a:lvl1pPr marL="194379" indent="-194379" algn="l" defTabSz="777514" rtl="0" eaLnBrk="1" latinLnBrk="0" hangingPunct="1">
                <a:lnSpc>
                  <a:spcPct val="90000"/>
                </a:lnSpc>
                <a:spcBef>
                  <a:spcPts val="850"/>
                </a:spcBef>
                <a:buFont typeface="Arial" panose="020B0604020202020204" pitchFamily="34" charset="0"/>
                <a:buChar char="•"/>
                <a:defRPr sz="2381" kern="1200">
                  <a:solidFill>
                    <a:schemeClr val="tx1"/>
                  </a:solidFill>
                  <a:latin typeface="+mn-lt"/>
                  <a:ea typeface="+mn-ea"/>
                  <a:cs typeface="+mn-cs"/>
                </a:defRPr>
              </a:lvl1pPr>
              <a:lvl2pPr marL="583136" indent="-194379" algn="l" defTabSz="777514" rtl="0" eaLnBrk="1" latinLnBrk="0" hangingPunct="1">
                <a:lnSpc>
                  <a:spcPct val="90000"/>
                </a:lnSpc>
                <a:spcBef>
                  <a:spcPts val="425"/>
                </a:spcBef>
                <a:buFont typeface="Arial" panose="020B0604020202020204" pitchFamily="34" charset="0"/>
                <a:buChar char="•"/>
                <a:defRPr sz="2041" kern="1200">
                  <a:solidFill>
                    <a:schemeClr val="tx1"/>
                  </a:solidFill>
                  <a:latin typeface="+mn-lt"/>
                  <a:ea typeface="+mn-ea"/>
                  <a:cs typeface="+mn-cs"/>
                </a:defRPr>
              </a:lvl2pPr>
              <a:lvl3pPr marL="971893" indent="-194379" algn="l" defTabSz="777514" rtl="0" eaLnBrk="1" latinLnBrk="0" hangingPunct="1">
                <a:lnSpc>
                  <a:spcPct val="90000"/>
                </a:lnSpc>
                <a:spcBef>
                  <a:spcPts val="425"/>
                </a:spcBef>
                <a:buFont typeface="Arial" panose="020B0604020202020204" pitchFamily="34" charset="0"/>
                <a:buChar char="•"/>
                <a:defRPr sz="1701" kern="1200">
                  <a:solidFill>
                    <a:schemeClr val="tx1"/>
                  </a:solidFill>
                  <a:latin typeface="+mn-lt"/>
                  <a:ea typeface="+mn-ea"/>
                  <a:cs typeface="+mn-cs"/>
                </a:defRPr>
              </a:lvl3pPr>
              <a:lvl4pPr marL="1360650"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4pPr>
              <a:lvl5pPr marL="1749407"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5pPr>
              <a:lvl6pPr marL="2138164"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6pPr>
              <a:lvl7pPr marL="2526922"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7pPr>
              <a:lvl8pPr marL="2915679"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8pPr>
              <a:lvl9pPr marL="3304436"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9pPr>
            </a:lstStyle>
            <a:p>
              <a:pPr marL="0" indent="0" algn="ctr">
                <a:buNone/>
              </a:pPr>
              <a:r>
                <a:rPr lang="en-US" b="1" dirty="0">
                  <a:solidFill>
                    <a:schemeClr val="bg1"/>
                  </a:solidFill>
                  <a:latin typeface="Calibri" panose="020F0502020204030204" pitchFamily="34" charset="0"/>
                  <a:cs typeface="Calibri" panose="020F0502020204030204" pitchFamily="34" charset="0"/>
                </a:rPr>
                <a:t>04</a:t>
              </a:r>
            </a:p>
          </p:txBody>
        </p:sp>
      </p:grpSp>
      <p:sp>
        <p:nvSpPr>
          <p:cNvPr id="48" name="Text Placeholder 12">
            <a:extLst>
              <a:ext uri="{FF2B5EF4-FFF2-40B4-BE49-F238E27FC236}">
                <a16:creationId xmlns:a16="http://schemas.microsoft.com/office/drawing/2014/main" id="{293949A1-2F18-897B-8258-2C8577F0E0BD}"/>
              </a:ext>
            </a:extLst>
          </p:cNvPr>
          <p:cNvSpPr txBox="1">
            <a:spLocks/>
          </p:cNvSpPr>
          <p:nvPr/>
        </p:nvSpPr>
        <p:spPr>
          <a:xfrm>
            <a:off x="4652555" y="3755249"/>
            <a:ext cx="7539445" cy="504000"/>
          </a:xfrm>
          <a:prstGeom prst="rect">
            <a:avLst/>
          </a:prstGeom>
        </p:spPr>
        <p:txBody>
          <a:bodyPr numCol="1"/>
          <a:lstStyle>
            <a:lvl1pPr marL="518236" indent="-518236" algn="l" defTabSz="2072941" rtl="0" eaLnBrk="1" latinLnBrk="0" hangingPunct="1">
              <a:lnSpc>
                <a:spcPct val="100000"/>
              </a:lnSpc>
              <a:spcBef>
                <a:spcPts val="2267"/>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1pPr>
            <a:lvl2pPr marL="1554707"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2pPr>
            <a:lvl3pPr marL="2591176"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3pPr>
            <a:lvl4pPr marL="3627646"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4pPr>
            <a:lvl5pPr marL="4664118"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5pPr>
            <a:lvl6pPr marL="570058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6pPr>
            <a:lvl7pPr marL="6737059"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7pPr>
            <a:lvl8pPr marL="777352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8pPr>
            <a:lvl9pPr marL="8810001"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9pPr>
          </a:lstStyle>
          <a:p>
            <a:pPr marL="0" indent="0">
              <a:buClr>
                <a:srgbClr val="379A67"/>
              </a:buClr>
              <a:buNone/>
            </a:pPr>
            <a:r>
              <a:rPr lang="en-US" dirty="0">
                <a:solidFill>
                  <a:srgbClr val="404040"/>
                </a:solidFill>
              </a:rPr>
              <a:t>Where SMEs should communicate ESG ?</a:t>
            </a:r>
          </a:p>
          <a:p>
            <a:pPr marL="0" indent="0">
              <a:buClr>
                <a:srgbClr val="379A67"/>
              </a:buClr>
              <a:buNone/>
            </a:pPr>
            <a:endParaRPr lang="en-US" dirty="0">
              <a:solidFill>
                <a:srgbClr val="404040"/>
              </a:solidFill>
            </a:endParaRPr>
          </a:p>
        </p:txBody>
      </p:sp>
      <p:sp>
        <p:nvSpPr>
          <p:cNvPr id="49" name="Text Placeholder 12">
            <a:extLst>
              <a:ext uri="{FF2B5EF4-FFF2-40B4-BE49-F238E27FC236}">
                <a16:creationId xmlns:a16="http://schemas.microsoft.com/office/drawing/2014/main" id="{F4739AB5-BBA5-42E7-D047-A4A8001D3B5B}"/>
              </a:ext>
            </a:extLst>
          </p:cNvPr>
          <p:cNvSpPr txBox="1">
            <a:spLocks/>
          </p:cNvSpPr>
          <p:nvPr/>
        </p:nvSpPr>
        <p:spPr>
          <a:xfrm>
            <a:off x="4652555" y="4466215"/>
            <a:ext cx="5770896" cy="504000"/>
          </a:xfrm>
          <a:prstGeom prst="rect">
            <a:avLst/>
          </a:prstGeom>
        </p:spPr>
        <p:txBody>
          <a:bodyPr numCol="1"/>
          <a:lstStyle>
            <a:lvl1pPr marL="518236" indent="-518236" algn="l" defTabSz="2072941" rtl="0" eaLnBrk="1" latinLnBrk="0" hangingPunct="1">
              <a:lnSpc>
                <a:spcPct val="100000"/>
              </a:lnSpc>
              <a:spcBef>
                <a:spcPts val="2267"/>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1pPr>
            <a:lvl2pPr marL="1554707"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2pPr>
            <a:lvl3pPr marL="2591176"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3pPr>
            <a:lvl4pPr marL="3627646"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4pPr>
            <a:lvl5pPr marL="4664118"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5pPr>
            <a:lvl6pPr marL="570058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6pPr>
            <a:lvl7pPr marL="6737059"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7pPr>
            <a:lvl8pPr marL="777352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8pPr>
            <a:lvl9pPr marL="8810001"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9pPr>
          </a:lstStyle>
          <a:p>
            <a:pPr marL="0" indent="0">
              <a:buClr>
                <a:srgbClr val="379A67"/>
              </a:buClr>
              <a:buNone/>
            </a:pPr>
            <a:r>
              <a:rPr lang="en-US" dirty="0">
                <a:solidFill>
                  <a:srgbClr val="404040"/>
                </a:solidFill>
              </a:rPr>
              <a:t>ESG Communication template for SMEs</a:t>
            </a:r>
          </a:p>
          <a:p>
            <a:pPr marL="0" indent="0">
              <a:buClr>
                <a:srgbClr val="379A67"/>
              </a:buClr>
              <a:buNone/>
            </a:pPr>
            <a:endParaRPr lang="en-US" dirty="0">
              <a:solidFill>
                <a:srgbClr val="404040"/>
              </a:solidFill>
            </a:endParaRPr>
          </a:p>
        </p:txBody>
      </p:sp>
      <p:cxnSp>
        <p:nvCxnSpPr>
          <p:cNvPr id="58" name="Straight Connector 57">
            <a:extLst>
              <a:ext uri="{FF2B5EF4-FFF2-40B4-BE49-F238E27FC236}">
                <a16:creationId xmlns:a16="http://schemas.microsoft.com/office/drawing/2014/main" id="{29889931-93E9-170C-A2E7-3631960CB684}"/>
              </a:ext>
            </a:extLst>
          </p:cNvPr>
          <p:cNvCxnSpPr>
            <a:cxnSpLocks/>
          </p:cNvCxnSpPr>
          <p:nvPr/>
        </p:nvCxnSpPr>
        <p:spPr>
          <a:xfrm>
            <a:off x="4652555" y="2912995"/>
            <a:ext cx="6804000" cy="0"/>
          </a:xfrm>
          <a:prstGeom prst="line">
            <a:avLst/>
          </a:prstGeom>
          <a:ln w="12700">
            <a:solidFill>
              <a:srgbClr val="404040"/>
            </a:solidFill>
            <a:prstDash val="sysDash"/>
          </a:ln>
        </p:spPr>
        <p:style>
          <a:lnRef idx="1">
            <a:schemeClr val="accent1"/>
          </a:lnRef>
          <a:fillRef idx="0">
            <a:schemeClr val="accent1"/>
          </a:fillRef>
          <a:effectRef idx="0">
            <a:schemeClr val="accent1"/>
          </a:effectRef>
          <a:fontRef idx="minor">
            <a:schemeClr val="tx1"/>
          </a:fontRef>
        </p:style>
      </p:cxnSp>
      <p:pic>
        <p:nvPicPr>
          <p:cNvPr id="59" name="Picture 58">
            <a:extLst>
              <a:ext uri="{FF2B5EF4-FFF2-40B4-BE49-F238E27FC236}">
                <a16:creationId xmlns:a16="http://schemas.microsoft.com/office/drawing/2014/main" id="{76D4B7EC-BBC9-7D5D-2C02-2FB6850F07C9}"/>
              </a:ext>
            </a:extLst>
          </p:cNvPr>
          <p:cNvPicPr>
            <a:picLocks noChangeAspect="1"/>
          </p:cNvPicPr>
          <p:nvPr/>
        </p:nvPicPr>
        <p:blipFill rotWithShape="1">
          <a:blip r:embed="rId4">
            <a:biLevel thresh="25000"/>
            <a:alphaModFix amt="11000"/>
            <a:extLst>
              <a:ext uri="{28A0092B-C50C-407E-A947-70E740481C1C}">
                <a14:useLocalDpi xmlns:a14="http://schemas.microsoft.com/office/drawing/2010/main"/>
              </a:ext>
            </a:extLst>
          </a:blip>
          <a:srcRect l="15621" t="-5819" r="63385" b="8280"/>
          <a:stretch>
            <a:fillRect/>
          </a:stretch>
        </p:blipFill>
        <p:spPr>
          <a:xfrm>
            <a:off x="-277640" y="1787833"/>
            <a:ext cx="2697901" cy="6032345"/>
          </a:xfrm>
          <a:prstGeom prst="rect">
            <a:avLst/>
          </a:prstGeom>
        </p:spPr>
      </p:pic>
      <p:cxnSp>
        <p:nvCxnSpPr>
          <p:cNvPr id="61" name="Straight Connector 60">
            <a:extLst>
              <a:ext uri="{FF2B5EF4-FFF2-40B4-BE49-F238E27FC236}">
                <a16:creationId xmlns:a16="http://schemas.microsoft.com/office/drawing/2014/main" id="{B11495BF-BB3D-C689-47D4-3373409D2BE4}"/>
              </a:ext>
            </a:extLst>
          </p:cNvPr>
          <p:cNvCxnSpPr>
            <a:cxnSpLocks/>
          </p:cNvCxnSpPr>
          <p:nvPr/>
        </p:nvCxnSpPr>
        <p:spPr>
          <a:xfrm>
            <a:off x="4652555" y="3634626"/>
            <a:ext cx="6804000" cy="0"/>
          </a:xfrm>
          <a:prstGeom prst="line">
            <a:avLst/>
          </a:prstGeom>
          <a:ln w="12700">
            <a:solidFill>
              <a:srgbClr val="404040"/>
            </a:solidFill>
            <a:prstDash val="sysDash"/>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5BA557F7-5418-1427-77C4-BBC580272267}"/>
              </a:ext>
            </a:extLst>
          </p:cNvPr>
          <p:cNvCxnSpPr>
            <a:cxnSpLocks/>
          </p:cNvCxnSpPr>
          <p:nvPr/>
        </p:nvCxnSpPr>
        <p:spPr>
          <a:xfrm>
            <a:off x="4652555" y="4356257"/>
            <a:ext cx="6804000" cy="0"/>
          </a:xfrm>
          <a:prstGeom prst="line">
            <a:avLst/>
          </a:prstGeom>
          <a:ln w="12700">
            <a:solidFill>
              <a:srgbClr val="404040"/>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95886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44">
            <a:extLst>
              <a:ext uri="{FF2B5EF4-FFF2-40B4-BE49-F238E27FC236}">
                <a16:creationId xmlns:a16="http://schemas.microsoft.com/office/drawing/2014/main" id="{DD6B1041-4B37-9AD9-A3FB-D6BAFABAD8E6}"/>
              </a:ext>
            </a:extLst>
          </p:cNvPr>
          <p:cNvSpPr/>
          <p:nvPr/>
        </p:nvSpPr>
        <p:spPr>
          <a:xfrm>
            <a:off x="11366586" y="2758026"/>
            <a:ext cx="649794" cy="39836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6" name="Textfeld 3">
            <a:extLst>
              <a:ext uri="{FF2B5EF4-FFF2-40B4-BE49-F238E27FC236}">
                <a16:creationId xmlns:a16="http://schemas.microsoft.com/office/drawing/2014/main" id="{1CD51E5E-CE4C-8271-C5F8-E8F56DB3A705}"/>
              </a:ext>
            </a:extLst>
          </p:cNvPr>
          <p:cNvSpPr txBox="1"/>
          <p:nvPr/>
        </p:nvSpPr>
        <p:spPr>
          <a:xfrm>
            <a:off x="17344" y="233579"/>
            <a:ext cx="12174655" cy="1066959"/>
          </a:xfrm>
          <a:prstGeom prst="rect">
            <a:avLst/>
          </a:prstGeom>
          <a:noFill/>
        </p:spPr>
        <p:txBody>
          <a:bodyPr wrap="square" lIns="91440" tIns="45720" rIns="91440" bIns="45720" anchor="t">
            <a:spAutoFit/>
          </a:bodyPr>
          <a:lstStyle/>
          <a:p>
            <a:pPr algn="ctr">
              <a:lnSpc>
                <a:spcPts val="3820"/>
              </a:lnSpc>
            </a:pPr>
            <a:r>
              <a:rPr lang="en-US" sz="3600" b="1" dirty="0">
                <a:solidFill>
                  <a:srgbClr val="007772"/>
                </a:solidFill>
              </a:rPr>
              <a:t>ESG Communication </a:t>
            </a:r>
          </a:p>
          <a:p>
            <a:pPr algn="ctr">
              <a:lnSpc>
                <a:spcPts val="3820"/>
              </a:lnSpc>
            </a:pPr>
            <a:r>
              <a:rPr lang="en-US" sz="3600" b="1" dirty="0">
                <a:solidFill>
                  <a:srgbClr val="007772"/>
                </a:solidFill>
              </a:rPr>
              <a:t>– Do’s &amp; Don’ts for SMEs</a:t>
            </a:r>
          </a:p>
        </p:txBody>
      </p:sp>
      <p:sp>
        <p:nvSpPr>
          <p:cNvPr id="3" name="Rounded Rectangle 2">
            <a:extLst>
              <a:ext uri="{FF2B5EF4-FFF2-40B4-BE49-F238E27FC236}">
                <a16:creationId xmlns:a16="http://schemas.microsoft.com/office/drawing/2014/main" id="{87F353F8-F4C7-4621-8FF9-BDA3964F32F1}"/>
              </a:ext>
            </a:extLst>
          </p:cNvPr>
          <p:cNvSpPr/>
          <p:nvPr/>
        </p:nvSpPr>
        <p:spPr>
          <a:xfrm>
            <a:off x="408667" y="1544657"/>
            <a:ext cx="5374172" cy="5007129"/>
          </a:xfrm>
          <a:prstGeom prst="roundRect">
            <a:avLst>
              <a:gd name="adj" fmla="val 7906"/>
            </a:avLst>
          </a:prstGeom>
          <a:solidFill>
            <a:schemeClr val="bg1"/>
          </a:solidFill>
          <a:ln w="12700">
            <a:solidFill>
              <a:srgbClr val="007772"/>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Freeform 59">
            <a:extLst>
              <a:ext uri="{FF2B5EF4-FFF2-40B4-BE49-F238E27FC236}">
                <a16:creationId xmlns:a16="http://schemas.microsoft.com/office/drawing/2014/main" id="{CA480654-D248-A2D6-94A4-DAD803BC9FD4}"/>
              </a:ext>
            </a:extLst>
          </p:cNvPr>
          <p:cNvSpPr/>
          <p:nvPr/>
        </p:nvSpPr>
        <p:spPr>
          <a:xfrm>
            <a:off x="408666" y="1558314"/>
            <a:ext cx="5381860" cy="871960"/>
          </a:xfrm>
          <a:custGeom>
            <a:avLst/>
            <a:gdLst>
              <a:gd name="csX0" fmla="*/ 364089 w 4825297"/>
              <a:gd name="csY0" fmla="*/ 0 h 919737"/>
              <a:gd name="csX1" fmla="*/ 4461208 w 4825297"/>
              <a:gd name="csY1" fmla="*/ 0 h 919737"/>
              <a:gd name="csX2" fmla="*/ 4825297 w 4825297"/>
              <a:gd name="csY2" fmla="*/ 364089 h 919737"/>
              <a:gd name="csX3" fmla="*/ 4825297 w 4825297"/>
              <a:gd name="csY3" fmla="*/ 919737 h 919737"/>
              <a:gd name="csX4" fmla="*/ 0 w 4825297"/>
              <a:gd name="csY4" fmla="*/ 919737 h 919737"/>
              <a:gd name="csX5" fmla="*/ 0 w 4825297"/>
              <a:gd name="csY5" fmla="*/ 364089 h 919737"/>
              <a:gd name="csX6" fmla="*/ 364089 w 4825297"/>
              <a:gd name="csY6" fmla="*/ 0 h 91973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825297" h="919737">
                <a:moveTo>
                  <a:pt x="364089" y="0"/>
                </a:moveTo>
                <a:lnTo>
                  <a:pt x="4461208" y="0"/>
                </a:lnTo>
                <a:cubicBezTo>
                  <a:pt x="4662289" y="0"/>
                  <a:pt x="4825297" y="163008"/>
                  <a:pt x="4825297" y="364089"/>
                </a:cubicBezTo>
                <a:lnTo>
                  <a:pt x="4825297" y="919737"/>
                </a:lnTo>
                <a:lnTo>
                  <a:pt x="0" y="919737"/>
                </a:lnTo>
                <a:lnTo>
                  <a:pt x="0" y="364089"/>
                </a:lnTo>
                <a:cubicBezTo>
                  <a:pt x="0" y="163008"/>
                  <a:pt x="163008" y="0"/>
                  <a:pt x="364089" y="0"/>
                </a:cubicBezTo>
                <a:close/>
              </a:path>
            </a:pathLst>
          </a:custGeom>
          <a:solidFill>
            <a:srgbClr val="379A67"/>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6" name="TextBox 65">
            <a:extLst>
              <a:ext uri="{FF2B5EF4-FFF2-40B4-BE49-F238E27FC236}">
                <a16:creationId xmlns:a16="http://schemas.microsoft.com/office/drawing/2014/main" id="{1AFA8AB2-5316-DA36-74DE-1F2F457FE5C0}"/>
              </a:ext>
            </a:extLst>
          </p:cNvPr>
          <p:cNvSpPr txBox="1"/>
          <p:nvPr/>
        </p:nvSpPr>
        <p:spPr>
          <a:xfrm>
            <a:off x="592750" y="1669592"/>
            <a:ext cx="4825297" cy="733534"/>
          </a:xfrm>
          <a:prstGeom prst="rect">
            <a:avLst/>
          </a:prstGeom>
          <a:noFill/>
        </p:spPr>
        <p:txBody>
          <a:bodyPr wrap="square">
            <a:spAutoFit/>
          </a:bodyPr>
          <a:lstStyle/>
          <a:p>
            <a:pPr>
              <a:lnSpc>
                <a:spcPts val="2460"/>
              </a:lnSpc>
              <a:defRPr/>
            </a:pPr>
            <a:r>
              <a:rPr kumimoji="0" lang="pl-PL" sz="2300" b="1" i="0" u="none" strike="noStrike" kern="1200" cap="none" spc="0" normalizeH="0" baseline="0" noProof="0" dirty="0">
                <a:ln>
                  <a:noFill/>
                </a:ln>
                <a:solidFill>
                  <a:srgbClr val="FFFFFF"/>
                </a:solidFill>
                <a:effectLst/>
                <a:uLnTx/>
                <a:uFillTx/>
                <a:latin typeface="Calibri" panose="020F0502020204030204"/>
                <a:ea typeface="+mn-ea"/>
                <a:cs typeface="+mn-cs"/>
              </a:rPr>
              <a:t>DO – Good ESG </a:t>
            </a:r>
          </a:p>
          <a:p>
            <a:pPr>
              <a:lnSpc>
                <a:spcPts val="2460"/>
              </a:lnSpc>
              <a:defRPr/>
            </a:pPr>
            <a:r>
              <a:rPr kumimoji="0" lang="pl-PL" sz="2300" b="1" i="0" u="none" strike="noStrike" kern="1200" cap="none" spc="0" normalizeH="0" baseline="0" noProof="0" dirty="0" err="1">
                <a:ln>
                  <a:noFill/>
                </a:ln>
                <a:solidFill>
                  <a:srgbClr val="FFFFFF"/>
                </a:solidFill>
                <a:effectLst/>
                <a:uLnTx/>
                <a:uFillTx/>
                <a:latin typeface="Calibri" panose="020F0502020204030204"/>
                <a:ea typeface="+mn-ea"/>
                <a:cs typeface="+mn-cs"/>
              </a:rPr>
              <a:t>Communication</a:t>
            </a:r>
            <a:r>
              <a:rPr kumimoji="0" lang="pl-PL" sz="2300" b="1" i="0" u="none" strike="noStrike" kern="1200" cap="none" spc="0" normalizeH="0" baseline="0" noProof="0">
                <a:ln>
                  <a:noFill/>
                </a:ln>
                <a:solidFill>
                  <a:srgbClr val="FFFFFF"/>
                </a:solidFill>
                <a:effectLst/>
                <a:uLnTx/>
                <a:uFillTx/>
                <a:latin typeface="Calibri" panose="020F0502020204030204"/>
                <a:ea typeface="+mn-ea"/>
                <a:cs typeface="+mn-cs"/>
              </a:rPr>
              <a:t> Practices</a:t>
            </a:r>
            <a:endParaRPr kumimoji="0" lang="en-US" sz="23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7" name="Textfeld 11">
            <a:extLst>
              <a:ext uri="{FF2B5EF4-FFF2-40B4-BE49-F238E27FC236}">
                <a16:creationId xmlns:a16="http://schemas.microsoft.com/office/drawing/2014/main" id="{B8FB45E0-2303-6B25-BE6C-D7537D4A5F7C}"/>
              </a:ext>
            </a:extLst>
          </p:cNvPr>
          <p:cNvSpPr txBox="1"/>
          <p:nvPr/>
        </p:nvSpPr>
        <p:spPr>
          <a:xfrm>
            <a:off x="525570" y="2533834"/>
            <a:ext cx="5123109" cy="3593291"/>
          </a:xfrm>
          <a:prstGeom prst="rect">
            <a:avLst/>
          </a:prstGeom>
          <a:noFill/>
        </p:spPr>
        <p:txBody>
          <a:bodyPr wrap="square">
            <a:spAutoFit/>
          </a:bodyPr>
          <a:lstStyle/>
          <a:p>
            <a:pPr marL="342900" indent="-342900">
              <a:lnSpc>
                <a:spcPts val="2080"/>
              </a:lnSpc>
              <a:buClr>
                <a:srgbClr val="379A67"/>
              </a:buClr>
              <a:buFont typeface="Arial" panose="020B0604020202020204" pitchFamily="34" charset="0"/>
              <a:buChar char="•"/>
              <a:defRPr/>
            </a:pPr>
            <a:r>
              <a:rPr lang="en-AU" sz="1900">
                <a:solidFill>
                  <a:srgbClr val="404040"/>
                </a:solidFill>
                <a:latin typeface="Calibri" panose="020F0502020204030204" pitchFamily="34" charset="0"/>
                <a:cs typeface="Calibri" panose="020F0502020204030204" pitchFamily="34" charset="0"/>
              </a:rPr>
              <a:t>Align with your organization’s purpose</a:t>
            </a:r>
          </a:p>
          <a:p>
            <a:pPr marL="342900" indent="-342900">
              <a:lnSpc>
                <a:spcPts val="2080"/>
              </a:lnSpc>
              <a:buClr>
                <a:srgbClr val="379A67"/>
              </a:buClr>
              <a:buFont typeface="Arial" panose="020B0604020202020204" pitchFamily="34" charset="0"/>
              <a:buChar char="•"/>
              <a:defRPr/>
            </a:pPr>
            <a:r>
              <a:rPr lang="en-AU" sz="1900">
                <a:solidFill>
                  <a:srgbClr val="404040"/>
                </a:solidFill>
                <a:latin typeface="Calibri" panose="020F0502020204030204" pitchFamily="34" charset="0"/>
                <a:cs typeface="Calibri" panose="020F0502020204030204" pitchFamily="34" charset="0"/>
              </a:rPr>
              <a:t>Be authentic</a:t>
            </a:r>
          </a:p>
          <a:p>
            <a:pPr marL="342900" indent="-342900">
              <a:lnSpc>
                <a:spcPts val="2080"/>
              </a:lnSpc>
              <a:buClr>
                <a:srgbClr val="379A67"/>
              </a:buClr>
              <a:buFont typeface="Arial" panose="020B0604020202020204" pitchFamily="34" charset="0"/>
              <a:buChar char="•"/>
              <a:defRPr/>
            </a:pPr>
            <a:r>
              <a:rPr lang="en-AU" sz="1900">
                <a:solidFill>
                  <a:srgbClr val="404040"/>
                </a:solidFill>
                <a:latin typeface="Calibri" panose="020F0502020204030204" pitchFamily="34" charset="0"/>
                <a:cs typeface="Calibri" panose="020F0502020204030204" pitchFamily="34" charset="0"/>
              </a:rPr>
              <a:t>Make it personal</a:t>
            </a:r>
          </a:p>
          <a:p>
            <a:pPr marL="342900" indent="-342900">
              <a:lnSpc>
                <a:spcPts val="2080"/>
              </a:lnSpc>
              <a:buClr>
                <a:srgbClr val="379A67"/>
              </a:buClr>
              <a:buFont typeface="Arial" panose="020B0604020202020204" pitchFamily="34" charset="0"/>
              <a:buChar char="•"/>
              <a:defRPr/>
            </a:pPr>
            <a:r>
              <a:rPr lang="en-AU" sz="1900">
                <a:solidFill>
                  <a:srgbClr val="404040"/>
                </a:solidFill>
                <a:latin typeface="Calibri" panose="020F0502020204030204" pitchFamily="34" charset="0"/>
                <a:cs typeface="Calibri" panose="020F0502020204030204" pitchFamily="34" charset="0"/>
              </a:rPr>
              <a:t>Use best examples to advance the impact</a:t>
            </a:r>
          </a:p>
          <a:p>
            <a:pPr marL="342900" indent="-342900">
              <a:lnSpc>
                <a:spcPts val="2080"/>
              </a:lnSpc>
              <a:buClr>
                <a:srgbClr val="379A67"/>
              </a:buClr>
              <a:buFont typeface="Arial" panose="020B0604020202020204" pitchFamily="34" charset="0"/>
              <a:buChar char="•"/>
              <a:defRPr/>
            </a:pPr>
            <a:r>
              <a:rPr lang="en-AU" sz="1900">
                <a:solidFill>
                  <a:srgbClr val="404040"/>
                </a:solidFill>
                <a:latin typeface="Calibri" panose="020F0502020204030204" pitchFamily="34" charset="0"/>
                <a:cs typeface="Calibri" panose="020F0502020204030204" pitchFamily="34" charset="0"/>
              </a:rPr>
              <a:t>Be specific and factual (use numbers, dates, actions)</a:t>
            </a:r>
          </a:p>
          <a:p>
            <a:pPr marL="342900" indent="-342900">
              <a:lnSpc>
                <a:spcPts val="2080"/>
              </a:lnSpc>
              <a:buClr>
                <a:srgbClr val="379A67"/>
              </a:buClr>
              <a:buFont typeface="Arial" panose="020B0604020202020204" pitchFamily="34" charset="0"/>
              <a:buChar char="•"/>
              <a:defRPr/>
            </a:pPr>
            <a:r>
              <a:rPr lang="en-AU" sz="1900">
                <a:solidFill>
                  <a:srgbClr val="404040"/>
                </a:solidFill>
                <a:latin typeface="Calibri" panose="020F0502020204030204" pitchFamily="34" charset="0"/>
                <a:cs typeface="Calibri" panose="020F0502020204030204" pitchFamily="34" charset="0"/>
              </a:rPr>
              <a:t>Communicate what you actually do, not what you plan to do “someday”</a:t>
            </a:r>
          </a:p>
          <a:p>
            <a:pPr marL="342900" indent="-342900">
              <a:lnSpc>
                <a:spcPts val="2080"/>
              </a:lnSpc>
              <a:buClr>
                <a:srgbClr val="379A67"/>
              </a:buClr>
              <a:buFont typeface="Arial" panose="020B0604020202020204" pitchFamily="34" charset="0"/>
              <a:buChar char="•"/>
              <a:defRPr/>
            </a:pPr>
            <a:r>
              <a:rPr lang="en-AU" sz="1900">
                <a:solidFill>
                  <a:srgbClr val="404040"/>
                </a:solidFill>
                <a:latin typeface="Calibri" panose="020F0502020204030204" pitchFamily="34" charset="0"/>
                <a:cs typeface="Calibri" panose="020F0502020204030204" pitchFamily="34" charset="0"/>
              </a:rPr>
              <a:t>Focus on material ESG topics relevant to your business</a:t>
            </a:r>
          </a:p>
          <a:p>
            <a:pPr marL="342900" indent="-342900">
              <a:lnSpc>
                <a:spcPts val="2080"/>
              </a:lnSpc>
              <a:buClr>
                <a:srgbClr val="379A67"/>
              </a:buClr>
              <a:buFont typeface="Arial" panose="020B0604020202020204" pitchFamily="34" charset="0"/>
              <a:buChar char="•"/>
              <a:defRPr/>
            </a:pPr>
            <a:r>
              <a:rPr lang="en-AU" sz="1900">
                <a:solidFill>
                  <a:srgbClr val="404040"/>
                </a:solidFill>
                <a:latin typeface="Calibri" panose="020F0502020204030204" pitchFamily="34" charset="0"/>
                <a:cs typeface="Calibri" panose="020F0502020204030204" pitchFamily="34" charset="0"/>
              </a:rPr>
              <a:t>Use simple language – ESG is not marketing</a:t>
            </a:r>
          </a:p>
          <a:p>
            <a:pPr marL="342900" indent="-342900">
              <a:lnSpc>
                <a:spcPts val="2080"/>
              </a:lnSpc>
              <a:buClr>
                <a:srgbClr val="379A67"/>
              </a:buClr>
              <a:buFont typeface="Arial" panose="020B0604020202020204" pitchFamily="34" charset="0"/>
              <a:buChar char="•"/>
              <a:defRPr/>
            </a:pPr>
            <a:r>
              <a:rPr lang="en-AU" sz="1900">
                <a:solidFill>
                  <a:srgbClr val="404040"/>
                </a:solidFill>
                <a:latin typeface="Calibri" panose="020F0502020204030204" pitchFamily="34" charset="0"/>
                <a:cs typeface="Calibri" panose="020F0502020204030204" pitchFamily="34" charset="0"/>
              </a:rPr>
              <a:t>Integrate ESG </a:t>
            </a:r>
            <a:r>
              <a:rPr lang="en-AU" sz="1900" err="1">
                <a:solidFill>
                  <a:srgbClr val="404040"/>
                </a:solidFill>
                <a:latin typeface="Calibri" panose="020F0502020204030204" pitchFamily="34" charset="0"/>
                <a:cs typeface="Calibri" panose="020F0502020204030204" pitchFamily="34" charset="0"/>
              </a:rPr>
              <a:t>proceses</a:t>
            </a:r>
            <a:endParaRPr lang="en-AU" sz="1900">
              <a:solidFill>
                <a:srgbClr val="404040"/>
              </a:solidFill>
              <a:latin typeface="Calibri" panose="020F0502020204030204" pitchFamily="34" charset="0"/>
              <a:cs typeface="Calibri" panose="020F0502020204030204" pitchFamily="34" charset="0"/>
            </a:endParaRPr>
          </a:p>
          <a:p>
            <a:pPr marL="342900" indent="-342900">
              <a:lnSpc>
                <a:spcPts val="2080"/>
              </a:lnSpc>
              <a:buClr>
                <a:srgbClr val="379A67"/>
              </a:buClr>
              <a:buFont typeface="Arial" panose="020B0604020202020204" pitchFamily="34" charset="0"/>
              <a:buChar char="•"/>
              <a:defRPr/>
            </a:pPr>
            <a:r>
              <a:rPr lang="en-AU" sz="1900">
                <a:solidFill>
                  <a:srgbClr val="404040"/>
                </a:solidFill>
                <a:latin typeface="Calibri" panose="020F0502020204030204" pitchFamily="34" charset="0"/>
                <a:cs typeface="Calibri" panose="020F0502020204030204" pitchFamily="34" charset="0"/>
              </a:rPr>
              <a:t>Build internal engagement</a:t>
            </a:r>
          </a:p>
        </p:txBody>
      </p:sp>
      <p:sp>
        <p:nvSpPr>
          <p:cNvPr id="113" name="Rounded Rectangle 112">
            <a:extLst>
              <a:ext uri="{FF2B5EF4-FFF2-40B4-BE49-F238E27FC236}">
                <a16:creationId xmlns:a16="http://schemas.microsoft.com/office/drawing/2014/main" id="{00FA4849-7D0D-B553-140B-F07F3EB61BFE}"/>
              </a:ext>
            </a:extLst>
          </p:cNvPr>
          <p:cNvSpPr/>
          <p:nvPr/>
        </p:nvSpPr>
        <p:spPr>
          <a:xfrm>
            <a:off x="6338820" y="1531000"/>
            <a:ext cx="5374172" cy="5007129"/>
          </a:xfrm>
          <a:prstGeom prst="roundRect">
            <a:avLst>
              <a:gd name="adj" fmla="val 7906"/>
            </a:avLst>
          </a:prstGeom>
          <a:solidFill>
            <a:schemeClr val="bg1"/>
          </a:solidFill>
          <a:ln w="12700">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Freeform 113">
            <a:extLst>
              <a:ext uri="{FF2B5EF4-FFF2-40B4-BE49-F238E27FC236}">
                <a16:creationId xmlns:a16="http://schemas.microsoft.com/office/drawing/2014/main" id="{775D2FFE-3679-3ACD-C6AD-C965E9AA14CF}"/>
              </a:ext>
            </a:extLst>
          </p:cNvPr>
          <p:cNvSpPr/>
          <p:nvPr/>
        </p:nvSpPr>
        <p:spPr>
          <a:xfrm>
            <a:off x="6338819" y="1544657"/>
            <a:ext cx="5361719" cy="871960"/>
          </a:xfrm>
          <a:custGeom>
            <a:avLst/>
            <a:gdLst>
              <a:gd name="csX0" fmla="*/ 364089 w 4825297"/>
              <a:gd name="csY0" fmla="*/ 0 h 919737"/>
              <a:gd name="csX1" fmla="*/ 4461208 w 4825297"/>
              <a:gd name="csY1" fmla="*/ 0 h 919737"/>
              <a:gd name="csX2" fmla="*/ 4825297 w 4825297"/>
              <a:gd name="csY2" fmla="*/ 364089 h 919737"/>
              <a:gd name="csX3" fmla="*/ 4825297 w 4825297"/>
              <a:gd name="csY3" fmla="*/ 919737 h 919737"/>
              <a:gd name="csX4" fmla="*/ 0 w 4825297"/>
              <a:gd name="csY4" fmla="*/ 919737 h 919737"/>
              <a:gd name="csX5" fmla="*/ 0 w 4825297"/>
              <a:gd name="csY5" fmla="*/ 364089 h 919737"/>
              <a:gd name="csX6" fmla="*/ 364089 w 4825297"/>
              <a:gd name="csY6" fmla="*/ 0 h 91973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825297" h="919737">
                <a:moveTo>
                  <a:pt x="364089" y="0"/>
                </a:moveTo>
                <a:lnTo>
                  <a:pt x="4461208" y="0"/>
                </a:lnTo>
                <a:cubicBezTo>
                  <a:pt x="4662289" y="0"/>
                  <a:pt x="4825297" y="163008"/>
                  <a:pt x="4825297" y="364089"/>
                </a:cubicBezTo>
                <a:lnTo>
                  <a:pt x="4825297" y="919737"/>
                </a:lnTo>
                <a:lnTo>
                  <a:pt x="0" y="919737"/>
                </a:lnTo>
                <a:lnTo>
                  <a:pt x="0" y="364089"/>
                </a:lnTo>
                <a:cubicBezTo>
                  <a:pt x="0" y="163008"/>
                  <a:pt x="163008" y="0"/>
                  <a:pt x="364089" y="0"/>
                </a:cubicBezTo>
                <a:close/>
              </a:path>
            </a:pathLst>
          </a:custGeom>
          <a:solidFill>
            <a:srgbClr val="62A844"/>
          </a:solidFill>
          <a:ln>
            <a:solidFill>
              <a:srgbClr val="62A844"/>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5" name="TextBox 114">
            <a:extLst>
              <a:ext uri="{FF2B5EF4-FFF2-40B4-BE49-F238E27FC236}">
                <a16:creationId xmlns:a16="http://schemas.microsoft.com/office/drawing/2014/main" id="{F49249ED-E47C-809D-0447-F642A90827AF}"/>
              </a:ext>
            </a:extLst>
          </p:cNvPr>
          <p:cNvSpPr txBox="1"/>
          <p:nvPr/>
        </p:nvSpPr>
        <p:spPr>
          <a:xfrm>
            <a:off x="6522903" y="1655935"/>
            <a:ext cx="4825297" cy="1374735"/>
          </a:xfrm>
          <a:prstGeom prst="rect">
            <a:avLst/>
          </a:prstGeom>
          <a:noFill/>
        </p:spPr>
        <p:txBody>
          <a:bodyPr wrap="square">
            <a:spAutoFit/>
          </a:bodyPr>
          <a:lstStyle/>
          <a:p>
            <a:pPr>
              <a:lnSpc>
                <a:spcPts val="2460"/>
              </a:lnSpc>
              <a:defRPr/>
            </a:pPr>
            <a:r>
              <a:rPr kumimoji="0" lang="pl-PL" sz="2300" b="1" i="0" u="none" strike="noStrike" kern="1200" cap="none" spc="0" normalizeH="0" baseline="0" noProof="0">
                <a:ln>
                  <a:noFill/>
                </a:ln>
                <a:solidFill>
                  <a:srgbClr val="FFFFFF"/>
                </a:solidFill>
                <a:effectLst/>
                <a:uLnTx/>
                <a:uFillTx/>
                <a:latin typeface="Calibri" panose="020F0502020204030204"/>
                <a:ea typeface="+mn-ea"/>
                <a:cs typeface="+mn-cs"/>
              </a:rPr>
              <a:t>DON’T – </a:t>
            </a:r>
          </a:p>
          <a:p>
            <a:pPr>
              <a:lnSpc>
                <a:spcPts val="2460"/>
              </a:lnSpc>
              <a:defRPr/>
            </a:pPr>
            <a:r>
              <a:rPr kumimoji="0" lang="pl-PL" sz="2300" b="1" i="0" u="none" strike="noStrike" kern="1200" cap="none" spc="0" normalizeH="0" baseline="0" noProof="0" err="1">
                <a:ln>
                  <a:noFill/>
                </a:ln>
                <a:solidFill>
                  <a:srgbClr val="FFFFFF"/>
                </a:solidFill>
                <a:effectLst/>
                <a:uLnTx/>
                <a:uFillTx/>
                <a:latin typeface="Calibri" panose="020F0502020204030204"/>
                <a:ea typeface="+mn-ea"/>
                <a:cs typeface="+mn-cs"/>
              </a:rPr>
              <a:t>Common</a:t>
            </a:r>
            <a:r>
              <a:rPr kumimoji="0" lang="pl-PL" sz="2300" b="1" i="0" u="none" strike="noStrike" kern="1200" cap="none" spc="0" normalizeH="0" baseline="0" noProof="0">
                <a:ln>
                  <a:noFill/>
                </a:ln>
                <a:solidFill>
                  <a:srgbClr val="FFFFFF"/>
                </a:solidFill>
                <a:effectLst/>
                <a:uLnTx/>
                <a:uFillTx/>
                <a:latin typeface="Calibri" panose="020F0502020204030204"/>
                <a:ea typeface="+mn-ea"/>
                <a:cs typeface="+mn-cs"/>
              </a:rPr>
              <a:t> </a:t>
            </a:r>
            <a:r>
              <a:rPr kumimoji="0" lang="pl-PL" sz="2300" b="1" i="0" u="none" strike="noStrike" kern="1200" cap="none" spc="0" normalizeH="0" baseline="0" noProof="0" err="1">
                <a:ln>
                  <a:noFill/>
                </a:ln>
                <a:solidFill>
                  <a:srgbClr val="FFFFFF"/>
                </a:solidFill>
                <a:effectLst/>
                <a:uLnTx/>
                <a:uFillTx/>
                <a:latin typeface="Calibri" panose="020F0502020204030204"/>
                <a:ea typeface="+mn-ea"/>
                <a:cs typeface="+mn-cs"/>
              </a:rPr>
              <a:t>Mistakes</a:t>
            </a:r>
            <a:endParaRPr kumimoji="0" lang="pl-PL" sz="2300" b="1" i="0" u="none" strike="noStrike" kern="1200" cap="none" spc="0" normalizeH="0" baseline="0" noProof="0">
              <a:ln>
                <a:noFill/>
              </a:ln>
              <a:solidFill>
                <a:srgbClr val="FFFFFF"/>
              </a:solidFill>
              <a:effectLst/>
              <a:uLnTx/>
              <a:uFillTx/>
              <a:latin typeface="Calibri" panose="020F0502020204030204"/>
              <a:ea typeface="+mn-ea"/>
              <a:cs typeface="+mn-cs"/>
            </a:endParaRPr>
          </a:p>
          <a:p>
            <a:pPr>
              <a:lnSpc>
                <a:spcPts val="2460"/>
              </a:lnSpc>
              <a:defRPr/>
            </a:pPr>
            <a:endParaRPr kumimoji="0" lang="pl-PL" sz="2300" b="1" i="0" u="none" strike="noStrike" kern="1200" cap="none" spc="0" normalizeH="0" baseline="0" noProof="0">
              <a:ln>
                <a:noFill/>
              </a:ln>
              <a:solidFill>
                <a:srgbClr val="FFFFFF"/>
              </a:solidFill>
              <a:effectLst/>
              <a:uLnTx/>
              <a:uFillTx/>
              <a:latin typeface="Calibri" panose="020F0502020204030204"/>
              <a:ea typeface="+mn-ea"/>
              <a:cs typeface="+mn-cs"/>
            </a:endParaRPr>
          </a:p>
          <a:p>
            <a:pPr>
              <a:lnSpc>
                <a:spcPts val="2460"/>
              </a:lnSpc>
              <a:defRPr/>
            </a:pPr>
            <a:endParaRPr kumimoji="0" lang="en-US" sz="23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16" name="Textfeld 11">
            <a:extLst>
              <a:ext uri="{FF2B5EF4-FFF2-40B4-BE49-F238E27FC236}">
                <a16:creationId xmlns:a16="http://schemas.microsoft.com/office/drawing/2014/main" id="{A7814FDD-A815-455C-ECE0-D1681BD9DB60}"/>
              </a:ext>
            </a:extLst>
          </p:cNvPr>
          <p:cNvSpPr txBox="1"/>
          <p:nvPr/>
        </p:nvSpPr>
        <p:spPr>
          <a:xfrm>
            <a:off x="6455723" y="2520177"/>
            <a:ext cx="5070871" cy="3862596"/>
          </a:xfrm>
          <a:prstGeom prst="rect">
            <a:avLst/>
          </a:prstGeom>
          <a:noFill/>
        </p:spPr>
        <p:txBody>
          <a:bodyPr wrap="square">
            <a:spAutoFit/>
          </a:bodyPr>
          <a:lstStyle/>
          <a:p>
            <a:pPr marL="342900" lvl="0" indent="-342900">
              <a:lnSpc>
                <a:spcPts val="2080"/>
              </a:lnSpc>
              <a:buClr>
                <a:srgbClr val="62A844"/>
              </a:buClr>
              <a:buFont typeface="Arial" panose="020B0604020202020204" pitchFamily="34" charset="0"/>
              <a:buChar char="•"/>
              <a:defRPr/>
            </a:pPr>
            <a:r>
              <a:rPr lang="en-AU" sz="1900">
                <a:solidFill>
                  <a:srgbClr val="404040"/>
                </a:solidFill>
                <a:latin typeface="Calibri" panose="020F0502020204030204" pitchFamily="34" charset="0"/>
                <a:cs typeface="Calibri" panose="020F0502020204030204" pitchFamily="34" charset="0"/>
              </a:rPr>
              <a:t>Don’t copy ESG language from large corporations</a:t>
            </a:r>
          </a:p>
          <a:p>
            <a:pPr marL="342900" lvl="0" indent="-342900">
              <a:lnSpc>
                <a:spcPts val="2080"/>
              </a:lnSpc>
              <a:buClr>
                <a:srgbClr val="62A844"/>
              </a:buClr>
              <a:buFont typeface="Arial" panose="020B0604020202020204" pitchFamily="34" charset="0"/>
              <a:buChar char="•"/>
              <a:defRPr/>
            </a:pPr>
            <a:r>
              <a:rPr lang="en-AU" sz="1900">
                <a:solidFill>
                  <a:srgbClr val="404040"/>
                </a:solidFill>
                <a:latin typeface="Calibri" panose="020F0502020204030204" pitchFamily="34" charset="0"/>
                <a:cs typeface="Calibri" panose="020F0502020204030204" pitchFamily="34" charset="0"/>
              </a:rPr>
              <a:t>Don’t communicate without specific, measurable data and evidence to support actions.</a:t>
            </a:r>
          </a:p>
          <a:p>
            <a:pPr marL="342900" lvl="0" indent="-342900">
              <a:lnSpc>
                <a:spcPts val="2080"/>
              </a:lnSpc>
              <a:buClr>
                <a:srgbClr val="62A844"/>
              </a:buClr>
              <a:buFont typeface="Arial" panose="020B0604020202020204" pitchFamily="34" charset="0"/>
              <a:buChar char="•"/>
              <a:defRPr/>
            </a:pPr>
            <a:r>
              <a:rPr lang="en-AU" sz="1900">
                <a:solidFill>
                  <a:srgbClr val="404040"/>
                </a:solidFill>
                <a:latin typeface="Calibri" panose="020F0502020204030204" pitchFamily="34" charset="0"/>
                <a:cs typeface="Calibri" panose="020F0502020204030204" pitchFamily="34" charset="0"/>
              </a:rPr>
              <a:t>Don’t hide challenges or risks</a:t>
            </a:r>
          </a:p>
          <a:p>
            <a:pPr marL="342900" lvl="0" indent="-342900">
              <a:lnSpc>
                <a:spcPts val="2080"/>
              </a:lnSpc>
              <a:buClr>
                <a:srgbClr val="62A844"/>
              </a:buClr>
              <a:buFont typeface="Arial" panose="020B0604020202020204" pitchFamily="34" charset="0"/>
              <a:buChar char="•"/>
              <a:defRPr/>
            </a:pPr>
            <a:r>
              <a:rPr lang="en-AU" sz="1900">
                <a:solidFill>
                  <a:srgbClr val="404040"/>
                </a:solidFill>
                <a:latin typeface="Calibri" panose="020F0502020204030204" pitchFamily="34" charset="0"/>
                <a:cs typeface="Calibri" panose="020F0502020204030204" pitchFamily="34" charset="0"/>
              </a:rPr>
              <a:t>Don’t over-promise what cannot be measured or delivered</a:t>
            </a:r>
          </a:p>
          <a:p>
            <a:pPr marL="342900" lvl="0" indent="-342900">
              <a:lnSpc>
                <a:spcPts val="2080"/>
              </a:lnSpc>
              <a:buClr>
                <a:srgbClr val="62A844"/>
              </a:buClr>
              <a:buFont typeface="Arial" panose="020B0604020202020204" pitchFamily="34" charset="0"/>
              <a:buChar char="•"/>
              <a:defRPr/>
            </a:pPr>
            <a:r>
              <a:rPr lang="en-AU" sz="1900">
                <a:solidFill>
                  <a:srgbClr val="404040"/>
                </a:solidFill>
                <a:latin typeface="Calibri" panose="020F0502020204030204" pitchFamily="34" charset="0"/>
                <a:cs typeface="Calibri" panose="020F0502020204030204" pitchFamily="34" charset="0"/>
              </a:rPr>
              <a:t>Don’t create ESG documents without real implementation in daily activities and operational processes</a:t>
            </a:r>
          </a:p>
          <a:p>
            <a:pPr marL="342900" lvl="0" indent="-342900">
              <a:lnSpc>
                <a:spcPts val="2080"/>
              </a:lnSpc>
              <a:buClr>
                <a:srgbClr val="62A844"/>
              </a:buClr>
              <a:buFont typeface="Arial" panose="020B0604020202020204" pitchFamily="34" charset="0"/>
              <a:buChar char="•"/>
              <a:defRPr/>
            </a:pPr>
            <a:r>
              <a:rPr lang="en-AU" sz="1900">
                <a:solidFill>
                  <a:srgbClr val="404040"/>
                </a:solidFill>
                <a:latin typeface="Calibri" panose="020F0502020204030204" pitchFamily="34" charset="0"/>
                <a:cs typeface="Calibri" panose="020F0502020204030204" pitchFamily="34" charset="0"/>
              </a:rPr>
              <a:t>Don’t treat ESG as the responsibility of a single employee, rather than integrating it throughout the entire organization.</a:t>
            </a:r>
          </a:p>
        </p:txBody>
      </p:sp>
      <p:sp>
        <p:nvSpPr>
          <p:cNvPr id="152" name="Freeform 151">
            <a:extLst>
              <a:ext uri="{FF2B5EF4-FFF2-40B4-BE49-F238E27FC236}">
                <a16:creationId xmlns:a16="http://schemas.microsoft.com/office/drawing/2014/main" id="{41E8DF98-CD3A-E440-FCF9-E9ADC3AAF612}"/>
              </a:ext>
            </a:extLst>
          </p:cNvPr>
          <p:cNvSpPr/>
          <p:nvPr/>
        </p:nvSpPr>
        <p:spPr>
          <a:xfrm rot="12848813" flipH="1">
            <a:off x="8532503" y="520902"/>
            <a:ext cx="974348" cy="553926"/>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EEA821"/>
          </a:solidFill>
          <a:ln w="5398" cap="flat">
            <a:noFill/>
            <a:prstDash val="solid"/>
            <a:miter/>
          </a:ln>
        </p:spPr>
        <p:txBody>
          <a:bodyPr rtlCol="0" anchor="ctr"/>
          <a:lstStyle/>
          <a:p>
            <a:endParaRPr lang="en-US"/>
          </a:p>
        </p:txBody>
      </p:sp>
      <p:grpSp>
        <p:nvGrpSpPr>
          <p:cNvPr id="16" name="Group 15">
            <a:extLst>
              <a:ext uri="{FF2B5EF4-FFF2-40B4-BE49-F238E27FC236}">
                <a16:creationId xmlns:a16="http://schemas.microsoft.com/office/drawing/2014/main" id="{87F827C7-5DC0-6549-A60C-D85F54C7C7BE}"/>
              </a:ext>
            </a:extLst>
          </p:cNvPr>
          <p:cNvGrpSpPr/>
          <p:nvPr/>
        </p:nvGrpSpPr>
        <p:grpSpPr>
          <a:xfrm>
            <a:off x="10711990" y="1300538"/>
            <a:ext cx="1308671" cy="1308474"/>
            <a:chOff x="10170915" y="1193974"/>
            <a:chExt cx="1489842" cy="1489618"/>
          </a:xfrm>
        </p:grpSpPr>
        <p:sp>
          <p:nvSpPr>
            <p:cNvPr id="17" name="Oval 16">
              <a:extLst>
                <a:ext uri="{FF2B5EF4-FFF2-40B4-BE49-F238E27FC236}">
                  <a16:creationId xmlns:a16="http://schemas.microsoft.com/office/drawing/2014/main" id="{E7E88D4F-8280-7FA6-0107-F6216CACE7F7}"/>
                </a:ext>
              </a:extLst>
            </p:cNvPr>
            <p:cNvSpPr/>
            <p:nvPr/>
          </p:nvSpPr>
          <p:spPr>
            <a:xfrm rot="18900000">
              <a:off x="10181598" y="1207624"/>
              <a:ext cx="1468459" cy="1468459"/>
            </a:xfrm>
            <a:prstGeom prst="ellipse">
              <a:avLst/>
            </a:prstGeom>
            <a:solidFill>
              <a:schemeClr val="bg1"/>
            </a:solidFill>
            <a:ln w="1822" cap="flat">
              <a:noFill/>
              <a:prstDash val="solid"/>
              <a:miter/>
            </a:ln>
          </p:spPr>
          <p:txBody>
            <a:bodyPr/>
            <a:lstStyle/>
            <a:p>
              <a:endParaRPr lang="en-US"/>
            </a:p>
          </p:txBody>
        </p:sp>
        <p:grpSp>
          <p:nvGrpSpPr>
            <p:cNvPr id="18" name="Group 17">
              <a:extLst>
                <a:ext uri="{FF2B5EF4-FFF2-40B4-BE49-F238E27FC236}">
                  <a16:creationId xmlns:a16="http://schemas.microsoft.com/office/drawing/2014/main" id="{11FC9A69-DF92-590D-ECF9-E3FB04737CC1}"/>
                </a:ext>
              </a:extLst>
            </p:cNvPr>
            <p:cNvGrpSpPr/>
            <p:nvPr/>
          </p:nvGrpSpPr>
          <p:grpSpPr>
            <a:xfrm>
              <a:off x="10170915" y="1193974"/>
              <a:ext cx="1489842" cy="1489618"/>
              <a:chOff x="3068464" y="1670756"/>
              <a:chExt cx="1972690" cy="1972393"/>
            </a:xfrm>
          </p:grpSpPr>
          <p:sp>
            <p:nvSpPr>
              <p:cNvPr id="22" name="Oval 21">
                <a:extLst>
                  <a:ext uri="{FF2B5EF4-FFF2-40B4-BE49-F238E27FC236}">
                    <a16:creationId xmlns:a16="http://schemas.microsoft.com/office/drawing/2014/main" id="{F4CD2569-5B2B-7F90-33AB-5367E8062739}"/>
                  </a:ext>
                </a:extLst>
              </p:cNvPr>
              <p:cNvSpPr/>
              <p:nvPr/>
            </p:nvSpPr>
            <p:spPr>
              <a:xfrm rot="18900000">
                <a:off x="3191369" y="1793655"/>
                <a:ext cx="1726880" cy="1726879"/>
              </a:xfrm>
              <a:prstGeom prst="ellipse">
                <a:avLst/>
              </a:prstGeom>
              <a:solidFill>
                <a:srgbClr val="62A844"/>
              </a:solidFill>
              <a:ln w="1822" cap="flat">
                <a:noFill/>
                <a:prstDash val="solid"/>
                <a:miter/>
              </a:ln>
            </p:spPr>
            <p:txBody>
              <a:bodyPr/>
              <a:lstStyle/>
              <a:p>
                <a:endParaRPr lang="en-US"/>
              </a:p>
            </p:txBody>
          </p:sp>
          <p:sp>
            <p:nvSpPr>
              <p:cNvPr id="23" name="Oval 22">
                <a:extLst>
                  <a:ext uri="{FF2B5EF4-FFF2-40B4-BE49-F238E27FC236}">
                    <a16:creationId xmlns:a16="http://schemas.microsoft.com/office/drawing/2014/main" id="{02F94BBD-3583-BA0E-DF9E-AC4F3A10ABC3}"/>
                  </a:ext>
                </a:extLst>
              </p:cNvPr>
              <p:cNvSpPr/>
              <p:nvPr/>
            </p:nvSpPr>
            <p:spPr>
              <a:xfrm>
                <a:off x="3382114" y="1984406"/>
                <a:ext cx="1345373" cy="1345373"/>
              </a:xfrm>
              <a:prstGeom prst="ellipse">
                <a:avLst/>
              </a:prstGeom>
              <a:solidFill>
                <a:srgbClr val="FFFFFF"/>
              </a:solidFill>
              <a:ln w="1822" cap="flat">
                <a:noFill/>
                <a:prstDash val="solid"/>
                <a:miter/>
              </a:ln>
            </p:spPr>
            <p:txBody>
              <a:bodyPr/>
              <a:lstStyle/>
              <a:p>
                <a:endParaRPr lang="en-US"/>
              </a:p>
            </p:txBody>
          </p:sp>
          <p:grpSp>
            <p:nvGrpSpPr>
              <p:cNvPr id="24" name="Graphic 26">
                <a:extLst>
                  <a:ext uri="{FF2B5EF4-FFF2-40B4-BE49-F238E27FC236}">
                    <a16:creationId xmlns:a16="http://schemas.microsoft.com/office/drawing/2014/main" id="{ADCC97F7-887C-8438-96FB-4F9B129E878A}"/>
                  </a:ext>
                </a:extLst>
              </p:cNvPr>
              <p:cNvGrpSpPr/>
              <p:nvPr/>
            </p:nvGrpSpPr>
            <p:grpSpPr>
              <a:xfrm>
                <a:off x="3068464" y="1670756"/>
                <a:ext cx="1972690" cy="1972393"/>
                <a:chOff x="1000491" y="2838436"/>
                <a:chExt cx="2183137" cy="2182809"/>
              </a:xfrm>
              <a:solidFill>
                <a:srgbClr val="62A844"/>
              </a:solidFill>
            </p:grpSpPr>
            <p:sp>
              <p:nvSpPr>
                <p:cNvPr id="25" name="Freeform 24">
                  <a:extLst>
                    <a:ext uri="{FF2B5EF4-FFF2-40B4-BE49-F238E27FC236}">
                      <a16:creationId xmlns:a16="http://schemas.microsoft.com/office/drawing/2014/main" id="{8C7B0ADC-4004-6263-88D0-08BB963F51E1}"/>
                    </a:ext>
                  </a:extLst>
                </p:cNvPr>
                <p:cNvSpPr/>
                <p:nvPr/>
              </p:nvSpPr>
              <p:spPr>
                <a:xfrm>
                  <a:off x="1000491" y="2838436"/>
                  <a:ext cx="2183119" cy="1100675"/>
                </a:xfrm>
                <a:custGeom>
                  <a:avLst/>
                  <a:gdLst>
                    <a:gd name="csX0" fmla="*/ 9116 w 2183119"/>
                    <a:gd name="csY0" fmla="*/ 1100675 h 1100675"/>
                    <a:gd name="csX1" fmla="*/ 0 w 2183119"/>
                    <a:gd name="csY1" fmla="*/ 1091560 h 1100675"/>
                    <a:gd name="csX2" fmla="*/ 85779 w 2183119"/>
                    <a:gd name="csY2" fmla="*/ 666673 h 1100675"/>
                    <a:gd name="csX3" fmla="*/ 319709 w 2183119"/>
                    <a:gd name="csY3" fmla="*/ 319709 h 1100675"/>
                    <a:gd name="csX4" fmla="*/ 666673 w 2183119"/>
                    <a:gd name="csY4" fmla="*/ 85779 h 1100675"/>
                    <a:gd name="csX5" fmla="*/ 1091560 w 2183119"/>
                    <a:gd name="csY5" fmla="*/ 0 h 1100675"/>
                    <a:gd name="csX6" fmla="*/ 1516446 w 2183119"/>
                    <a:gd name="csY6" fmla="*/ 85779 h 1100675"/>
                    <a:gd name="csX7" fmla="*/ 1863411 w 2183119"/>
                    <a:gd name="csY7" fmla="*/ 319709 h 1100675"/>
                    <a:gd name="csX8" fmla="*/ 2097340 w 2183119"/>
                    <a:gd name="csY8" fmla="*/ 666673 h 1100675"/>
                    <a:gd name="csX9" fmla="*/ 2183120 w 2183119"/>
                    <a:gd name="csY9" fmla="*/ 1091560 h 1100675"/>
                    <a:gd name="csX10" fmla="*/ 2174004 w 2183119"/>
                    <a:gd name="csY10" fmla="*/ 1100675 h 1100675"/>
                    <a:gd name="csX11" fmla="*/ 2164888 w 2183119"/>
                    <a:gd name="csY11" fmla="*/ 1091560 h 1100675"/>
                    <a:gd name="csX12" fmla="*/ 1091542 w 2183119"/>
                    <a:gd name="csY12" fmla="*/ 18213 h 1100675"/>
                    <a:gd name="csX13" fmla="*/ 18232 w 2183119"/>
                    <a:gd name="csY13" fmla="*/ 1091560 h 1100675"/>
                    <a:gd name="csX14" fmla="*/ 9116 w 2183119"/>
                    <a:gd name="csY14" fmla="*/ 1100675 h 11006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183119" h="1100675">
                      <a:moveTo>
                        <a:pt x="9116" y="1100675"/>
                      </a:moveTo>
                      <a:cubicBezTo>
                        <a:pt x="4084" y="1100675"/>
                        <a:pt x="0" y="1096592"/>
                        <a:pt x="0" y="1091560"/>
                      </a:cubicBezTo>
                      <a:cubicBezTo>
                        <a:pt x="0" y="944194"/>
                        <a:pt x="28861" y="801240"/>
                        <a:pt x="85779" y="666673"/>
                      </a:cubicBezTo>
                      <a:cubicBezTo>
                        <a:pt x="140766" y="536682"/>
                        <a:pt x="219471" y="419946"/>
                        <a:pt x="319709" y="319709"/>
                      </a:cubicBezTo>
                      <a:cubicBezTo>
                        <a:pt x="419946" y="219471"/>
                        <a:pt x="536682" y="140766"/>
                        <a:pt x="666673" y="85779"/>
                      </a:cubicBezTo>
                      <a:cubicBezTo>
                        <a:pt x="801259" y="28860"/>
                        <a:pt x="944212" y="0"/>
                        <a:pt x="1091560" y="0"/>
                      </a:cubicBezTo>
                      <a:cubicBezTo>
                        <a:pt x="1238907" y="0"/>
                        <a:pt x="1381879" y="28860"/>
                        <a:pt x="1516446" y="85779"/>
                      </a:cubicBezTo>
                      <a:cubicBezTo>
                        <a:pt x="1646437" y="140766"/>
                        <a:pt x="1763174" y="219471"/>
                        <a:pt x="1863411" y="319709"/>
                      </a:cubicBezTo>
                      <a:cubicBezTo>
                        <a:pt x="1963648" y="419946"/>
                        <a:pt x="2042354" y="536682"/>
                        <a:pt x="2097340" y="666673"/>
                      </a:cubicBezTo>
                      <a:cubicBezTo>
                        <a:pt x="2154259" y="801259"/>
                        <a:pt x="2183120" y="944212"/>
                        <a:pt x="2183120" y="1091560"/>
                      </a:cubicBezTo>
                      <a:cubicBezTo>
                        <a:pt x="2183120" y="1096592"/>
                        <a:pt x="2179036" y="1100675"/>
                        <a:pt x="2174004" y="1100675"/>
                      </a:cubicBezTo>
                      <a:cubicBezTo>
                        <a:pt x="2168972" y="1100675"/>
                        <a:pt x="2164888" y="1096592"/>
                        <a:pt x="2164888" y="1091560"/>
                      </a:cubicBezTo>
                      <a:cubicBezTo>
                        <a:pt x="2164888" y="499709"/>
                        <a:pt x="1683392" y="18213"/>
                        <a:pt x="1091542" y="18213"/>
                      </a:cubicBezTo>
                      <a:cubicBezTo>
                        <a:pt x="499690" y="18213"/>
                        <a:pt x="18232" y="499709"/>
                        <a:pt x="18232" y="1091560"/>
                      </a:cubicBezTo>
                      <a:cubicBezTo>
                        <a:pt x="18232" y="1096592"/>
                        <a:pt x="14148" y="1100675"/>
                        <a:pt x="9116" y="1100675"/>
                      </a:cubicBezTo>
                      <a:close/>
                    </a:path>
                  </a:pathLst>
                </a:custGeom>
                <a:grpFill/>
                <a:ln w="1822" cap="flat">
                  <a:solidFill>
                    <a:srgbClr val="007772"/>
                  </a:solidFill>
                  <a:prstDash val="solid"/>
                  <a:miter/>
                </a:ln>
              </p:spPr>
              <p:txBody>
                <a:bodyPr/>
                <a:lstStyle/>
                <a:p>
                  <a:endParaRPr lang="en-US"/>
                </a:p>
              </p:txBody>
            </p:sp>
            <p:grpSp>
              <p:nvGrpSpPr>
                <p:cNvPr id="26" name="Graphic 26">
                  <a:extLst>
                    <a:ext uri="{FF2B5EF4-FFF2-40B4-BE49-F238E27FC236}">
                      <a16:creationId xmlns:a16="http://schemas.microsoft.com/office/drawing/2014/main" id="{C14FFFB9-61C7-62BF-F113-BC56570A29B0}"/>
                    </a:ext>
                  </a:extLst>
                </p:cNvPr>
                <p:cNvGrpSpPr/>
                <p:nvPr/>
              </p:nvGrpSpPr>
              <p:grpSpPr>
                <a:xfrm>
                  <a:off x="1000491" y="3920861"/>
                  <a:ext cx="2183137" cy="1100383"/>
                  <a:chOff x="1000491" y="3920861"/>
                  <a:chExt cx="2183137" cy="1100383"/>
                </a:xfrm>
                <a:grpFill/>
              </p:grpSpPr>
              <p:sp>
                <p:nvSpPr>
                  <p:cNvPr id="27" name="Freeform 26">
                    <a:extLst>
                      <a:ext uri="{FF2B5EF4-FFF2-40B4-BE49-F238E27FC236}">
                        <a16:creationId xmlns:a16="http://schemas.microsoft.com/office/drawing/2014/main" id="{E9B4AC47-FBA4-886D-B921-C6EA833CFBEE}"/>
                      </a:ext>
                    </a:extLst>
                  </p:cNvPr>
                  <p:cNvSpPr/>
                  <p:nvPr/>
                </p:nvSpPr>
                <p:spPr>
                  <a:xfrm>
                    <a:off x="3165379" y="3920861"/>
                    <a:ext cx="18249" cy="25524"/>
                  </a:xfrm>
                  <a:custGeom>
                    <a:avLst/>
                    <a:gdLst>
                      <a:gd name="csX0" fmla="*/ 9116 w 18249"/>
                      <a:gd name="csY0" fmla="*/ 25524 h 25524"/>
                      <a:gd name="csX1" fmla="*/ 9061 w 18249"/>
                      <a:gd name="csY1" fmla="*/ 25524 h 25524"/>
                      <a:gd name="csX2" fmla="*/ 0 w 18249"/>
                      <a:gd name="csY2" fmla="*/ 16354 h 25524"/>
                      <a:gd name="csX3" fmla="*/ 18 w 18249"/>
                      <a:gd name="csY3" fmla="*/ 9116 h 25524"/>
                      <a:gd name="csX4" fmla="*/ 9134 w 18249"/>
                      <a:gd name="csY4" fmla="*/ 0 h 25524"/>
                      <a:gd name="csX5" fmla="*/ 18250 w 18249"/>
                      <a:gd name="csY5" fmla="*/ 9116 h 25524"/>
                      <a:gd name="csX6" fmla="*/ 18232 w 18249"/>
                      <a:gd name="csY6" fmla="*/ 16463 h 25524"/>
                      <a:gd name="csX7" fmla="*/ 9116 w 18249"/>
                      <a:gd name="csY7" fmla="*/ 25524 h 255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49" h="25524">
                        <a:moveTo>
                          <a:pt x="9116" y="25524"/>
                        </a:moveTo>
                        <a:lnTo>
                          <a:pt x="9061" y="25524"/>
                        </a:lnTo>
                        <a:cubicBezTo>
                          <a:pt x="4029" y="25488"/>
                          <a:pt x="-18" y="21386"/>
                          <a:pt x="0" y="16354"/>
                        </a:cubicBezTo>
                        <a:cubicBezTo>
                          <a:pt x="0" y="13947"/>
                          <a:pt x="18" y="11540"/>
                          <a:pt x="18" y="9116"/>
                        </a:cubicBezTo>
                        <a:cubicBezTo>
                          <a:pt x="18" y="4084"/>
                          <a:pt x="4102" y="0"/>
                          <a:pt x="9134" y="0"/>
                        </a:cubicBezTo>
                        <a:cubicBezTo>
                          <a:pt x="14166" y="0"/>
                          <a:pt x="18250" y="4084"/>
                          <a:pt x="18250" y="9116"/>
                        </a:cubicBezTo>
                        <a:cubicBezTo>
                          <a:pt x="18250" y="11577"/>
                          <a:pt x="18250" y="14020"/>
                          <a:pt x="18232" y="16463"/>
                        </a:cubicBezTo>
                        <a:cubicBezTo>
                          <a:pt x="18195" y="21477"/>
                          <a:pt x="14130" y="25524"/>
                          <a:pt x="9116" y="25524"/>
                        </a:cubicBezTo>
                        <a:close/>
                      </a:path>
                    </a:pathLst>
                  </a:custGeom>
                  <a:grpFill/>
                  <a:ln w="1822" cap="flat">
                    <a:noFill/>
                    <a:prstDash val="solid"/>
                    <a:miter/>
                  </a:ln>
                </p:spPr>
                <p:txBody>
                  <a:bodyPr/>
                  <a:lstStyle/>
                  <a:p>
                    <a:endParaRPr lang="en-US"/>
                  </a:p>
                </p:txBody>
              </p:sp>
              <p:sp>
                <p:nvSpPr>
                  <p:cNvPr id="28" name="Freeform 27">
                    <a:extLst>
                      <a:ext uri="{FF2B5EF4-FFF2-40B4-BE49-F238E27FC236}">
                        <a16:creationId xmlns:a16="http://schemas.microsoft.com/office/drawing/2014/main" id="{1ACDC29C-739B-18F1-5CA1-1697A3F5B513}"/>
                      </a:ext>
                    </a:extLst>
                  </p:cNvPr>
                  <p:cNvSpPr/>
                  <p:nvPr/>
                </p:nvSpPr>
                <p:spPr>
                  <a:xfrm>
                    <a:off x="1002280" y="3982926"/>
                    <a:ext cx="2179595" cy="1038319"/>
                  </a:xfrm>
                  <a:custGeom>
                    <a:avLst/>
                    <a:gdLst>
                      <a:gd name="csX0" fmla="*/ 1062806 w 2179595"/>
                      <a:gd name="csY0" fmla="*/ 1038301 h 1038319"/>
                      <a:gd name="csX1" fmla="*/ 1062587 w 2179595"/>
                      <a:gd name="csY1" fmla="*/ 1038301 h 1038319"/>
                      <a:gd name="csX2" fmla="*/ 1047856 w 2179595"/>
                      <a:gd name="csY2" fmla="*/ 1037845 h 1038319"/>
                      <a:gd name="csX3" fmla="*/ 1039087 w 2179595"/>
                      <a:gd name="csY3" fmla="*/ 1028401 h 1038319"/>
                      <a:gd name="csX4" fmla="*/ 1048531 w 2179595"/>
                      <a:gd name="csY4" fmla="*/ 1019632 h 1038319"/>
                      <a:gd name="csX5" fmla="*/ 1063007 w 2179595"/>
                      <a:gd name="csY5" fmla="*/ 1020088 h 1038319"/>
                      <a:gd name="csX6" fmla="*/ 1071903 w 2179595"/>
                      <a:gd name="csY6" fmla="*/ 1029422 h 1038319"/>
                      <a:gd name="csX7" fmla="*/ 1062788 w 2179595"/>
                      <a:gd name="csY7" fmla="*/ 1038319 h 1038319"/>
                      <a:gd name="csX8" fmla="*/ 1117592 w 2179595"/>
                      <a:gd name="csY8" fmla="*/ 1038283 h 1038319"/>
                      <a:gd name="csX9" fmla="*/ 1108476 w 2179595"/>
                      <a:gd name="csY9" fmla="*/ 1029386 h 1038319"/>
                      <a:gd name="csX10" fmla="*/ 1117355 w 2179595"/>
                      <a:gd name="csY10" fmla="*/ 1020051 h 1038319"/>
                      <a:gd name="csX11" fmla="*/ 1131794 w 2179595"/>
                      <a:gd name="csY11" fmla="*/ 1019595 h 1038319"/>
                      <a:gd name="csX12" fmla="*/ 1141256 w 2179595"/>
                      <a:gd name="csY12" fmla="*/ 1028347 h 1038319"/>
                      <a:gd name="csX13" fmla="*/ 1132505 w 2179595"/>
                      <a:gd name="csY13" fmla="*/ 1037809 h 1038319"/>
                      <a:gd name="csX14" fmla="*/ 1117811 w 2179595"/>
                      <a:gd name="csY14" fmla="*/ 1038283 h 1038319"/>
                      <a:gd name="csX15" fmla="*/ 1117574 w 2179595"/>
                      <a:gd name="csY15" fmla="*/ 1038283 h 1038319"/>
                      <a:gd name="csX16" fmla="*/ 993562 w 2179595"/>
                      <a:gd name="csY16" fmla="*/ 1034418 h 1038319"/>
                      <a:gd name="csX17" fmla="*/ 992760 w 2179595"/>
                      <a:gd name="csY17" fmla="*/ 1034381 h 1038319"/>
                      <a:gd name="csX18" fmla="*/ 978084 w 2179595"/>
                      <a:gd name="csY18" fmla="*/ 1032996 h 1038319"/>
                      <a:gd name="csX19" fmla="*/ 969934 w 2179595"/>
                      <a:gd name="csY19" fmla="*/ 1023005 h 1038319"/>
                      <a:gd name="csX20" fmla="*/ 979925 w 2179595"/>
                      <a:gd name="csY20" fmla="*/ 1014855 h 1038319"/>
                      <a:gd name="csX21" fmla="*/ 994346 w 2179595"/>
                      <a:gd name="csY21" fmla="*/ 1016223 h 1038319"/>
                      <a:gd name="csX22" fmla="*/ 1002623 w 2179595"/>
                      <a:gd name="csY22" fmla="*/ 1026104 h 1038319"/>
                      <a:gd name="csX23" fmla="*/ 993562 w 2179595"/>
                      <a:gd name="csY23" fmla="*/ 1034418 h 1038319"/>
                      <a:gd name="csX24" fmla="*/ 1186799 w 2179595"/>
                      <a:gd name="csY24" fmla="*/ 1034345 h 1038319"/>
                      <a:gd name="csX25" fmla="*/ 1177738 w 2179595"/>
                      <a:gd name="csY25" fmla="*/ 1026031 h 1038319"/>
                      <a:gd name="csX26" fmla="*/ 1186015 w 2179595"/>
                      <a:gd name="csY26" fmla="*/ 1016150 h 1038319"/>
                      <a:gd name="csX27" fmla="*/ 1200436 w 2179595"/>
                      <a:gd name="csY27" fmla="*/ 1014764 h 1038319"/>
                      <a:gd name="csX28" fmla="*/ 1210427 w 2179595"/>
                      <a:gd name="csY28" fmla="*/ 1022895 h 1038319"/>
                      <a:gd name="csX29" fmla="*/ 1202277 w 2179595"/>
                      <a:gd name="csY29" fmla="*/ 1032886 h 1038319"/>
                      <a:gd name="csX30" fmla="*/ 1187619 w 2179595"/>
                      <a:gd name="csY30" fmla="*/ 1034290 h 1038319"/>
                      <a:gd name="csX31" fmla="*/ 1186799 w 2179595"/>
                      <a:gd name="csY31" fmla="*/ 1034327 h 1038319"/>
                      <a:gd name="csX32" fmla="*/ 924684 w 2179595"/>
                      <a:gd name="csY32" fmla="*/ 1026122 h 1038319"/>
                      <a:gd name="csX33" fmla="*/ 923298 w 2179595"/>
                      <a:gd name="csY33" fmla="*/ 1026013 h 1038319"/>
                      <a:gd name="csX34" fmla="*/ 908749 w 2179595"/>
                      <a:gd name="csY34" fmla="*/ 1023679 h 1038319"/>
                      <a:gd name="csX35" fmla="*/ 901256 w 2179595"/>
                      <a:gd name="csY35" fmla="*/ 1013178 h 1038319"/>
                      <a:gd name="csX36" fmla="*/ 911757 w 2179595"/>
                      <a:gd name="csY36" fmla="*/ 1005685 h 1038319"/>
                      <a:gd name="csX37" fmla="*/ 926051 w 2179595"/>
                      <a:gd name="csY37" fmla="*/ 1007982 h 1038319"/>
                      <a:gd name="csX38" fmla="*/ 933690 w 2179595"/>
                      <a:gd name="csY38" fmla="*/ 1018374 h 1038319"/>
                      <a:gd name="csX39" fmla="*/ 924684 w 2179595"/>
                      <a:gd name="csY39" fmla="*/ 1026122 h 1038319"/>
                      <a:gd name="csX40" fmla="*/ 1255678 w 2179595"/>
                      <a:gd name="csY40" fmla="*/ 1025995 h 1038319"/>
                      <a:gd name="csX41" fmla="*/ 1246671 w 2179595"/>
                      <a:gd name="csY41" fmla="*/ 1018264 h 1038319"/>
                      <a:gd name="csX42" fmla="*/ 1254292 w 2179595"/>
                      <a:gd name="csY42" fmla="*/ 1007873 h 1038319"/>
                      <a:gd name="csX43" fmla="*/ 1268604 w 2179595"/>
                      <a:gd name="csY43" fmla="*/ 1005575 h 1038319"/>
                      <a:gd name="csX44" fmla="*/ 1279105 w 2179595"/>
                      <a:gd name="csY44" fmla="*/ 1013050 h 1038319"/>
                      <a:gd name="csX45" fmla="*/ 1271630 w 2179595"/>
                      <a:gd name="csY45" fmla="*/ 1023552 h 1038319"/>
                      <a:gd name="csX46" fmla="*/ 1257081 w 2179595"/>
                      <a:gd name="csY46" fmla="*/ 1025885 h 1038319"/>
                      <a:gd name="csX47" fmla="*/ 1255678 w 2179595"/>
                      <a:gd name="csY47" fmla="*/ 1025995 h 1038319"/>
                      <a:gd name="csX48" fmla="*/ 856461 w 2179595"/>
                      <a:gd name="csY48" fmla="*/ 1013433 h 1038319"/>
                      <a:gd name="csX49" fmla="*/ 854492 w 2179595"/>
                      <a:gd name="csY49" fmla="*/ 1013214 h 1038319"/>
                      <a:gd name="csX50" fmla="*/ 840126 w 2179595"/>
                      <a:gd name="csY50" fmla="*/ 1009951 h 1038319"/>
                      <a:gd name="csX51" fmla="*/ 833325 w 2179595"/>
                      <a:gd name="csY51" fmla="*/ 998994 h 1038319"/>
                      <a:gd name="csX52" fmla="*/ 844282 w 2179595"/>
                      <a:gd name="csY52" fmla="*/ 992193 h 1038319"/>
                      <a:gd name="csX53" fmla="*/ 858412 w 2179595"/>
                      <a:gd name="csY53" fmla="*/ 995402 h 1038319"/>
                      <a:gd name="csX54" fmla="*/ 865358 w 2179595"/>
                      <a:gd name="csY54" fmla="*/ 1006268 h 1038319"/>
                      <a:gd name="csX55" fmla="*/ 856461 w 2179595"/>
                      <a:gd name="csY55" fmla="*/ 1013433 h 1038319"/>
                      <a:gd name="csX56" fmla="*/ 1323882 w 2179595"/>
                      <a:gd name="csY56" fmla="*/ 1013251 h 1038319"/>
                      <a:gd name="csX57" fmla="*/ 1314985 w 2179595"/>
                      <a:gd name="csY57" fmla="*/ 1006104 h 1038319"/>
                      <a:gd name="csX58" fmla="*/ 1321931 w 2179595"/>
                      <a:gd name="csY58" fmla="*/ 995238 h 1038319"/>
                      <a:gd name="csX59" fmla="*/ 1336060 w 2179595"/>
                      <a:gd name="csY59" fmla="*/ 992029 h 1038319"/>
                      <a:gd name="csX60" fmla="*/ 1347018 w 2179595"/>
                      <a:gd name="csY60" fmla="*/ 998811 h 1038319"/>
                      <a:gd name="csX61" fmla="*/ 1340236 w 2179595"/>
                      <a:gd name="csY61" fmla="*/ 1009769 h 1038319"/>
                      <a:gd name="csX62" fmla="*/ 1325869 w 2179595"/>
                      <a:gd name="csY62" fmla="*/ 1013050 h 1038319"/>
                      <a:gd name="csX63" fmla="*/ 1323900 w 2179595"/>
                      <a:gd name="csY63" fmla="*/ 1013269 h 1038319"/>
                      <a:gd name="csX64" fmla="*/ 789205 w 2179595"/>
                      <a:gd name="csY64" fmla="*/ 996368 h 1038319"/>
                      <a:gd name="csX65" fmla="*/ 786671 w 2179595"/>
                      <a:gd name="csY65" fmla="*/ 996004 h 1038319"/>
                      <a:gd name="csX66" fmla="*/ 772541 w 2179595"/>
                      <a:gd name="csY66" fmla="*/ 991829 h 1038319"/>
                      <a:gd name="csX67" fmla="*/ 766470 w 2179595"/>
                      <a:gd name="csY67" fmla="*/ 980452 h 1038319"/>
                      <a:gd name="csX68" fmla="*/ 777847 w 2179595"/>
                      <a:gd name="csY68" fmla="*/ 974381 h 1038319"/>
                      <a:gd name="csX69" fmla="*/ 791739 w 2179595"/>
                      <a:gd name="csY69" fmla="*/ 978483 h 1038319"/>
                      <a:gd name="csX70" fmla="*/ 797974 w 2179595"/>
                      <a:gd name="csY70" fmla="*/ 989769 h 1038319"/>
                      <a:gd name="csX71" fmla="*/ 789223 w 2179595"/>
                      <a:gd name="csY71" fmla="*/ 996368 h 1038319"/>
                      <a:gd name="csX72" fmla="*/ 1391120 w 2179595"/>
                      <a:gd name="csY72" fmla="*/ 996150 h 1038319"/>
                      <a:gd name="csX73" fmla="*/ 1382369 w 2179595"/>
                      <a:gd name="csY73" fmla="*/ 989568 h 1038319"/>
                      <a:gd name="csX74" fmla="*/ 1388586 w 2179595"/>
                      <a:gd name="csY74" fmla="*/ 978283 h 1038319"/>
                      <a:gd name="csX75" fmla="*/ 1402478 w 2179595"/>
                      <a:gd name="csY75" fmla="*/ 974162 h 1038319"/>
                      <a:gd name="csX76" fmla="*/ 1413854 w 2179595"/>
                      <a:gd name="csY76" fmla="*/ 980234 h 1038319"/>
                      <a:gd name="csX77" fmla="*/ 1407783 w 2179595"/>
                      <a:gd name="csY77" fmla="*/ 991610 h 1038319"/>
                      <a:gd name="csX78" fmla="*/ 1393654 w 2179595"/>
                      <a:gd name="csY78" fmla="*/ 995803 h 1038319"/>
                      <a:gd name="csX79" fmla="*/ 1391120 w 2179595"/>
                      <a:gd name="csY79" fmla="*/ 996168 h 1038319"/>
                      <a:gd name="csX80" fmla="*/ 723079 w 2179595"/>
                      <a:gd name="csY80" fmla="*/ 974946 h 1038319"/>
                      <a:gd name="csX81" fmla="*/ 719998 w 2179595"/>
                      <a:gd name="csY81" fmla="*/ 974399 h 1038319"/>
                      <a:gd name="csX82" fmla="*/ 706124 w 2179595"/>
                      <a:gd name="csY82" fmla="*/ 969295 h 1038319"/>
                      <a:gd name="csX83" fmla="*/ 700800 w 2179595"/>
                      <a:gd name="csY83" fmla="*/ 957553 h 1038319"/>
                      <a:gd name="csX84" fmla="*/ 712541 w 2179595"/>
                      <a:gd name="csY84" fmla="*/ 952230 h 1038319"/>
                      <a:gd name="csX85" fmla="*/ 726179 w 2179595"/>
                      <a:gd name="csY85" fmla="*/ 957243 h 1038319"/>
                      <a:gd name="csX86" fmla="*/ 731666 w 2179595"/>
                      <a:gd name="csY86" fmla="*/ 968911 h 1038319"/>
                      <a:gd name="csX87" fmla="*/ 723079 w 2179595"/>
                      <a:gd name="csY87" fmla="*/ 974946 h 1038319"/>
                      <a:gd name="csX88" fmla="*/ 1457100 w 2179595"/>
                      <a:gd name="csY88" fmla="*/ 974728 h 1038319"/>
                      <a:gd name="csX89" fmla="*/ 1448531 w 2179595"/>
                      <a:gd name="csY89" fmla="*/ 968711 h 1038319"/>
                      <a:gd name="csX90" fmla="*/ 1454019 w 2179595"/>
                      <a:gd name="csY90" fmla="*/ 957043 h 1038319"/>
                      <a:gd name="csX91" fmla="*/ 1467619 w 2179595"/>
                      <a:gd name="csY91" fmla="*/ 952029 h 1038319"/>
                      <a:gd name="csX92" fmla="*/ 1479361 w 2179595"/>
                      <a:gd name="csY92" fmla="*/ 957353 h 1038319"/>
                      <a:gd name="csX93" fmla="*/ 1474037 w 2179595"/>
                      <a:gd name="csY93" fmla="*/ 969094 h 1038319"/>
                      <a:gd name="csX94" fmla="*/ 1460217 w 2179595"/>
                      <a:gd name="csY94" fmla="*/ 974181 h 1038319"/>
                      <a:gd name="csX95" fmla="*/ 1457118 w 2179595"/>
                      <a:gd name="csY95" fmla="*/ 974728 h 1038319"/>
                      <a:gd name="csX96" fmla="*/ 658448 w 2179595"/>
                      <a:gd name="csY96" fmla="*/ 949295 h 1038319"/>
                      <a:gd name="csX97" fmla="*/ 654820 w 2179595"/>
                      <a:gd name="csY97" fmla="*/ 948529 h 1038319"/>
                      <a:gd name="csX98" fmla="*/ 641311 w 2179595"/>
                      <a:gd name="csY98" fmla="*/ 942549 h 1038319"/>
                      <a:gd name="csX99" fmla="*/ 636753 w 2179595"/>
                      <a:gd name="csY99" fmla="*/ 930498 h 1038319"/>
                      <a:gd name="csX100" fmla="*/ 648804 w 2179595"/>
                      <a:gd name="csY100" fmla="*/ 925940 h 1038319"/>
                      <a:gd name="csX101" fmla="*/ 662095 w 2179595"/>
                      <a:gd name="csY101" fmla="*/ 931829 h 1038319"/>
                      <a:gd name="csX102" fmla="*/ 666816 w 2179595"/>
                      <a:gd name="csY102" fmla="*/ 943825 h 1038319"/>
                      <a:gd name="csX103" fmla="*/ 658448 w 2179595"/>
                      <a:gd name="csY103" fmla="*/ 949313 h 1038319"/>
                      <a:gd name="csX104" fmla="*/ 1521475 w 2179595"/>
                      <a:gd name="csY104" fmla="*/ 949131 h 1038319"/>
                      <a:gd name="csX105" fmla="*/ 1513107 w 2179595"/>
                      <a:gd name="csY105" fmla="*/ 943643 h 1038319"/>
                      <a:gd name="csX106" fmla="*/ 1517829 w 2179595"/>
                      <a:gd name="csY106" fmla="*/ 931646 h 1038319"/>
                      <a:gd name="csX107" fmla="*/ 1531029 w 2179595"/>
                      <a:gd name="csY107" fmla="*/ 925794 h 1038319"/>
                      <a:gd name="csX108" fmla="*/ 1543080 w 2179595"/>
                      <a:gd name="csY108" fmla="*/ 930352 h 1038319"/>
                      <a:gd name="csX109" fmla="*/ 1538522 w 2179595"/>
                      <a:gd name="csY109" fmla="*/ 942403 h 1038319"/>
                      <a:gd name="csX110" fmla="*/ 1525103 w 2179595"/>
                      <a:gd name="csY110" fmla="*/ 948347 h 1038319"/>
                      <a:gd name="csX111" fmla="*/ 1521475 w 2179595"/>
                      <a:gd name="csY111" fmla="*/ 949112 h 1038319"/>
                      <a:gd name="csX112" fmla="*/ 595640 w 2179595"/>
                      <a:gd name="csY112" fmla="*/ 919522 h 1038319"/>
                      <a:gd name="csX113" fmla="*/ 591484 w 2179595"/>
                      <a:gd name="csY113" fmla="*/ 918520 h 1038319"/>
                      <a:gd name="csX114" fmla="*/ 578393 w 2179595"/>
                      <a:gd name="csY114" fmla="*/ 911683 h 1038319"/>
                      <a:gd name="csX115" fmla="*/ 574620 w 2179595"/>
                      <a:gd name="csY115" fmla="*/ 899358 h 1038319"/>
                      <a:gd name="csX116" fmla="*/ 586944 w 2179595"/>
                      <a:gd name="csY116" fmla="*/ 895584 h 1038319"/>
                      <a:gd name="csX117" fmla="*/ 599815 w 2179595"/>
                      <a:gd name="csY117" fmla="*/ 902312 h 1038319"/>
                      <a:gd name="csX118" fmla="*/ 603754 w 2179595"/>
                      <a:gd name="csY118" fmla="*/ 914582 h 1038319"/>
                      <a:gd name="csX119" fmla="*/ 595640 w 2179595"/>
                      <a:gd name="csY119" fmla="*/ 919522 h 1038319"/>
                      <a:gd name="csX120" fmla="*/ 1584046 w 2179595"/>
                      <a:gd name="csY120" fmla="*/ 919468 h 1038319"/>
                      <a:gd name="csX121" fmla="*/ 1575933 w 2179595"/>
                      <a:gd name="csY121" fmla="*/ 914527 h 1038319"/>
                      <a:gd name="csX122" fmla="*/ 1579871 w 2179595"/>
                      <a:gd name="csY122" fmla="*/ 902257 h 1038319"/>
                      <a:gd name="csX123" fmla="*/ 1592670 w 2179595"/>
                      <a:gd name="csY123" fmla="*/ 895566 h 1038319"/>
                      <a:gd name="csX124" fmla="*/ 1604994 w 2179595"/>
                      <a:gd name="csY124" fmla="*/ 899340 h 1038319"/>
                      <a:gd name="csX125" fmla="*/ 1601220 w 2179595"/>
                      <a:gd name="csY125" fmla="*/ 911665 h 1038319"/>
                      <a:gd name="csX126" fmla="*/ 1588203 w 2179595"/>
                      <a:gd name="csY126" fmla="*/ 918465 h 1038319"/>
                      <a:gd name="csX127" fmla="*/ 1584046 w 2179595"/>
                      <a:gd name="csY127" fmla="*/ 919468 h 1038319"/>
                      <a:gd name="csX128" fmla="*/ 1644611 w 2179595"/>
                      <a:gd name="csY128" fmla="*/ 885831 h 1038319"/>
                      <a:gd name="csX129" fmla="*/ 1636772 w 2179595"/>
                      <a:gd name="csY129" fmla="*/ 881400 h 1038319"/>
                      <a:gd name="csX130" fmla="*/ 1639926 w 2179595"/>
                      <a:gd name="csY130" fmla="*/ 868893 h 1038319"/>
                      <a:gd name="csX131" fmla="*/ 1652287 w 2179595"/>
                      <a:gd name="csY131" fmla="*/ 861382 h 1038319"/>
                      <a:gd name="csX132" fmla="*/ 1664830 w 2179595"/>
                      <a:gd name="csY132" fmla="*/ 864354 h 1038319"/>
                      <a:gd name="csX133" fmla="*/ 1661858 w 2179595"/>
                      <a:gd name="csY133" fmla="*/ 876897 h 1038319"/>
                      <a:gd name="csX134" fmla="*/ 1649297 w 2179595"/>
                      <a:gd name="csY134" fmla="*/ 884536 h 1038319"/>
                      <a:gd name="csX135" fmla="*/ 1644630 w 2179595"/>
                      <a:gd name="csY135" fmla="*/ 885831 h 1038319"/>
                      <a:gd name="csX136" fmla="*/ 534893 w 2179595"/>
                      <a:gd name="csY136" fmla="*/ 885794 h 1038319"/>
                      <a:gd name="csX137" fmla="*/ 530226 w 2179595"/>
                      <a:gd name="csY137" fmla="*/ 884500 h 1038319"/>
                      <a:gd name="csX138" fmla="*/ 517609 w 2179595"/>
                      <a:gd name="csY138" fmla="*/ 876842 h 1038319"/>
                      <a:gd name="csX139" fmla="*/ 514638 w 2179595"/>
                      <a:gd name="csY139" fmla="*/ 864299 h 1038319"/>
                      <a:gd name="csX140" fmla="*/ 527181 w 2179595"/>
                      <a:gd name="csY140" fmla="*/ 861327 h 1038319"/>
                      <a:gd name="csX141" fmla="*/ 539578 w 2179595"/>
                      <a:gd name="csY141" fmla="*/ 868857 h 1038319"/>
                      <a:gd name="csX142" fmla="*/ 542714 w 2179595"/>
                      <a:gd name="csY142" fmla="*/ 881364 h 1038319"/>
                      <a:gd name="csX143" fmla="*/ 534875 w 2179595"/>
                      <a:gd name="csY143" fmla="*/ 885794 h 1038319"/>
                      <a:gd name="csX144" fmla="*/ 1702916 w 2179595"/>
                      <a:gd name="csY144" fmla="*/ 848365 h 1038319"/>
                      <a:gd name="csX145" fmla="*/ 1695404 w 2179595"/>
                      <a:gd name="csY145" fmla="*/ 844409 h 1038319"/>
                      <a:gd name="csX146" fmla="*/ 1697738 w 2179595"/>
                      <a:gd name="csY146" fmla="*/ 831737 h 1038319"/>
                      <a:gd name="csX147" fmla="*/ 1709607 w 2179595"/>
                      <a:gd name="csY147" fmla="*/ 823461 h 1038319"/>
                      <a:gd name="csX148" fmla="*/ 1722314 w 2179595"/>
                      <a:gd name="csY148" fmla="*/ 825630 h 1038319"/>
                      <a:gd name="csX149" fmla="*/ 1720145 w 2179595"/>
                      <a:gd name="csY149" fmla="*/ 838337 h 1038319"/>
                      <a:gd name="csX150" fmla="*/ 1708094 w 2179595"/>
                      <a:gd name="csY150" fmla="*/ 846760 h 1038319"/>
                      <a:gd name="csX151" fmla="*/ 1702934 w 2179595"/>
                      <a:gd name="csY151" fmla="*/ 848365 h 1038319"/>
                      <a:gd name="csX152" fmla="*/ 476461 w 2179595"/>
                      <a:gd name="csY152" fmla="*/ 848255 h 1038319"/>
                      <a:gd name="csX153" fmla="*/ 471301 w 2179595"/>
                      <a:gd name="csY153" fmla="*/ 846651 h 1038319"/>
                      <a:gd name="csX154" fmla="*/ 459214 w 2179595"/>
                      <a:gd name="csY154" fmla="*/ 838210 h 1038319"/>
                      <a:gd name="csX155" fmla="*/ 457044 w 2179595"/>
                      <a:gd name="csY155" fmla="*/ 825502 h 1038319"/>
                      <a:gd name="csX156" fmla="*/ 469752 w 2179595"/>
                      <a:gd name="csY156" fmla="*/ 823333 h 1038319"/>
                      <a:gd name="csX157" fmla="*/ 481639 w 2179595"/>
                      <a:gd name="csY157" fmla="*/ 831646 h 1038319"/>
                      <a:gd name="csX158" fmla="*/ 483972 w 2179595"/>
                      <a:gd name="csY158" fmla="*/ 844317 h 1038319"/>
                      <a:gd name="csX159" fmla="*/ 476461 w 2179595"/>
                      <a:gd name="csY159" fmla="*/ 848255 h 1038319"/>
                      <a:gd name="csX160" fmla="*/ 1758723 w 2179595"/>
                      <a:gd name="csY160" fmla="*/ 807252 h 1038319"/>
                      <a:gd name="csX161" fmla="*/ 1751558 w 2179595"/>
                      <a:gd name="csY161" fmla="*/ 803770 h 1038319"/>
                      <a:gd name="csX162" fmla="*/ 1753071 w 2179595"/>
                      <a:gd name="csY162" fmla="*/ 790972 h 1038319"/>
                      <a:gd name="csX163" fmla="*/ 1764393 w 2179595"/>
                      <a:gd name="csY163" fmla="*/ 781947 h 1038319"/>
                      <a:gd name="csX164" fmla="*/ 1777209 w 2179595"/>
                      <a:gd name="csY164" fmla="*/ 783296 h 1038319"/>
                      <a:gd name="csX165" fmla="*/ 1775860 w 2179595"/>
                      <a:gd name="csY165" fmla="*/ 796113 h 1038319"/>
                      <a:gd name="csX166" fmla="*/ 1764356 w 2179595"/>
                      <a:gd name="csY166" fmla="*/ 805283 h 1038319"/>
                      <a:gd name="csX167" fmla="*/ 1758723 w 2179595"/>
                      <a:gd name="csY167" fmla="*/ 807234 h 1038319"/>
                      <a:gd name="csX168" fmla="*/ 420581 w 2179595"/>
                      <a:gd name="csY168" fmla="*/ 807052 h 1038319"/>
                      <a:gd name="csX169" fmla="*/ 414948 w 2179595"/>
                      <a:gd name="csY169" fmla="*/ 805101 h 1038319"/>
                      <a:gd name="csX170" fmla="*/ 403425 w 2179595"/>
                      <a:gd name="csY170" fmla="*/ 795912 h 1038319"/>
                      <a:gd name="csX171" fmla="*/ 402076 w 2179595"/>
                      <a:gd name="csY171" fmla="*/ 783096 h 1038319"/>
                      <a:gd name="csX172" fmla="*/ 414893 w 2179595"/>
                      <a:gd name="csY172" fmla="*/ 781746 h 1038319"/>
                      <a:gd name="csX173" fmla="*/ 426233 w 2179595"/>
                      <a:gd name="csY173" fmla="*/ 790789 h 1038319"/>
                      <a:gd name="csX174" fmla="*/ 427746 w 2179595"/>
                      <a:gd name="csY174" fmla="*/ 803588 h 1038319"/>
                      <a:gd name="csX175" fmla="*/ 420581 w 2179595"/>
                      <a:gd name="csY175" fmla="*/ 807070 h 1038319"/>
                      <a:gd name="csX176" fmla="*/ 1811831 w 2179595"/>
                      <a:gd name="csY176" fmla="*/ 762658 h 1038319"/>
                      <a:gd name="csX177" fmla="*/ 1805031 w 2179595"/>
                      <a:gd name="csY177" fmla="*/ 759632 h 1038319"/>
                      <a:gd name="csX178" fmla="*/ 1805742 w 2179595"/>
                      <a:gd name="csY178" fmla="*/ 746760 h 1038319"/>
                      <a:gd name="csX179" fmla="*/ 1816462 w 2179595"/>
                      <a:gd name="csY179" fmla="*/ 737024 h 1038319"/>
                      <a:gd name="csX180" fmla="*/ 1829333 w 2179595"/>
                      <a:gd name="csY180" fmla="*/ 737553 h 1038319"/>
                      <a:gd name="csX181" fmla="*/ 1828805 w 2179595"/>
                      <a:gd name="csY181" fmla="*/ 750443 h 1038319"/>
                      <a:gd name="csX182" fmla="*/ 1817902 w 2179595"/>
                      <a:gd name="csY182" fmla="*/ 760343 h 1038319"/>
                      <a:gd name="csX183" fmla="*/ 1811813 w 2179595"/>
                      <a:gd name="csY183" fmla="*/ 762676 h 1038319"/>
                      <a:gd name="csX184" fmla="*/ 367454 w 2179595"/>
                      <a:gd name="csY184" fmla="*/ 762385 h 1038319"/>
                      <a:gd name="csX185" fmla="*/ 361365 w 2179595"/>
                      <a:gd name="csY185" fmla="*/ 760051 h 1038319"/>
                      <a:gd name="csX186" fmla="*/ 350463 w 2179595"/>
                      <a:gd name="csY186" fmla="*/ 750133 h 1038319"/>
                      <a:gd name="csX187" fmla="*/ 349934 w 2179595"/>
                      <a:gd name="csY187" fmla="*/ 737243 h 1038319"/>
                      <a:gd name="csX188" fmla="*/ 362824 w 2179595"/>
                      <a:gd name="csY188" fmla="*/ 736715 h 1038319"/>
                      <a:gd name="csX189" fmla="*/ 373544 w 2179595"/>
                      <a:gd name="csY189" fmla="*/ 746469 h 1038319"/>
                      <a:gd name="csX190" fmla="*/ 374255 w 2179595"/>
                      <a:gd name="csY190" fmla="*/ 759340 h 1038319"/>
                      <a:gd name="csX191" fmla="*/ 367473 w 2179595"/>
                      <a:gd name="csY191" fmla="*/ 762367 h 1038319"/>
                      <a:gd name="csX192" fmla="*/ 1861986 w 2179595"/>
                      <a:gd name="csY192" fmla="*/ 714727 h 1038319"/>
                      <a:gd name="csX193" fmla="*/ 1855605 w 2179595"/>
                      <a:gd name="csY193" fmla="*/ 712120 h 1038319"/>
                      <a:gd name="csX194" fmla="*/ 1855496 w 2179595"/>
                      <a:gd name="csY194" fmla="*/ 699230 h 1038319"/>
                      <a:gd name="csX195" fmla="*/ 1865578 w 2179595"/>
                      <a:gd name="csY195" fmla="*/ 688820 h 1038319"/>
                      <a:gd name="csX196" fmla="*/ 1878468 w 2179595"/>
                      <a:gd name="csY196" fmla="*/ 688529 h 1038319"/>
                      <a:gd name="csX197" fmla="*/ 1878759 w 2179595"/>
                      <a:gd name="csY197" fmla="*/ 701418 h 1038319"/>
                      <a:gd name="csX198" fmla="*/ 1868513 w 2179595"/>
                      <a:gd name="csY198" fmla="*/ 711993 h 1038319"/>
                      <a:gd name="csX199" fmla="*/ 1862004 w 2179595"/>
                      <a:gd name="csY199" fmla="*/ 714727 h 1038319"/>
                      <a:gd name="csX200" fmla="*/ 317281 w 2179595"/>
                      <a:gd name="csY200" fmla="*/ 714454 h 1038319"/>
                      <a:gd name="csX201" fmla="*/ 310772 w 2179595"/>
                      <a:gd name="csY201" fmla="*/ 711719 h 1038319"/>
                      <a:gd name="csX202" fmla="*/ 300526 w 2179595"/>
                      <a:gd name="csY202" fmla="*/ 701145 h 1038319"/>
                      <a:gd name="csX203" fmla="*/ 300818 w 2179595"/>
                      <a:gd name="csY203" fmla="*/ 688255 h 1038319"/>
                      <a:gd name="csX204" fmla="*/ 313708 w 2179595"/>
                      <a:gd name="csY204" fmla="*/ 688547 h 1038319"/>
                      <a:gd name="csX205" fmla="*/ 323790 w 2179595"/>
                      <a:gd name="csY205" fmla="*/ 698957 h 1038319"/>
                      <a:gd name="csX206" fmla="*/ 323680 w 2179595"/>
                      <a:gd name="csY206" fmla="*/ 711847 h 1038319"/>
                      <a:gd name="csX207" fmla="*/ 317299 w 2179595"/>
                      <a:gd name="csY207" fmla="*/ 714454 h 1038319"/>
                      <a:gd name="csX208" fmla="*/ 1909023 w 2179595"/>
                      <a:gd name="csY208" fmla="*/ 663715 h 1038319"/>
                      <a:gd name="csX209" fmla="*/ 1903062 w 2179595"/>
                      <a:gd name="csY209" fmla="*/ 661491 h 1038319"/>
                      <a:gd name="csX210" fmla="*/ 1902132 w 2179595"/>
                      <a:gd name="csY210" fmla="*/ 648638 h 1038319"/>
                      <a:gd name="csX211" fmla="*/ 1911539 w 2179595"/>
                      <a:gd name="csY211" fmla="*/ 637608 h 1038319"/>
                      <a:gd name="csX212" fmla="*/ 1924393 w 2179595"/>
                      <a:gd name="csY212" fmla="*/ 636496 h 1038319"/>
                      <a:gd name="csX213" fmla="*/ 1925505 w 2179595"/>
                      <a:gd name="csY213" fmla="*/ 649331 h 1038319"/>
                      <a:gd name="csX214" fmla="*/ 1915952 w 2179595"/>
                      <a:gd name="csY214" fmla="*/ 660543 h 1038319"/>
                      <a:gd name="csX215" fmla="*/ 1909042 w 2179595"/>
                      <a:gd name="csY215" fmla="*/ 663697 h 1038319"/>
                      <a:gd name="csX216" fmla="*/ 270298 w 2179595"/>
                      <a:gd name="csY216" fmla="*/ 663424 h 1038319"/>
                      <a:gd name="csX217" fmla="*/ 263389 w 2179595"/>
                      <a:gd name="csY217" fmla="*/ 660270 h 1038319"/>
                      <a:gd name="csX218" fmla="*/ 253835 w 2179595"/>
                      <a:gd name="csY218" fmla="*/ 649057 h 1038319"/>
                      <a:gd name="csX219" fmla="*/ 254947 w 2179595"/>
                      <a:gd name="csY219" fmla="*/ 636222 h 1038319"/>
                      <a:gd name="csX220" fmla="*/ 267782 w 2179595"/>
                      <a:gd name="csY220" fmla="*/ 637334 h 1038319"/>
                      <a:gd name="csX221" fmla="*/ 277172 w 2179595"/>
                      <a:gd name="csY221" fmla="*/ 648346 h 1038319"/>
                      <a:gd name="csX222" fmla="*/ 276224 w 2179595"/>
                      <a:gd name="csY222" fmla="*/ 661200 h 1038319"/>
                      <a:gd name="csX223" fmla="*/ 270262 w 2179595"/>
                      <a:gd name="csY223" fmla="*/ 663424 h 1038319"/>
                      <a:gd name="csX224" fmla="*/ 1952706 w 2179595"/>
                      <a:gd name="csY224" fmla="*/ 609768 h 1038319"/>
                      <a:gd name="csX225" fmla="*/ 1947200 w 2179595"/>
                      <a:gd name="csY225" fmla="*/ 607909 h 1038319"/>
                      <a:gd name="csX226" fmla="*/ 1945450 w 2179595"/>
                      <a:gd name="csY226" fmla="*/ 595129 h 1038319"/>
                      <a:gd name="csX227" fmla="*/ 1954129 w 2179595"/>
                      <a:gd name="csY227" fmla="*/ 583515 h 1038319"/>
                      <a:gd name="csX228" fmla="*/ 1966872 w 2179595"/>
                      <a:gd name="csY228" fmla="*/ 581582 h 1038319"/>
                      <a:gd name="csX229" fmla="*/ 1968805 w 2179595"/>
                      <a:gd name="csY229" fmla="*/ 594326 h 1038319"/>
                      <a:gd name="csX230" fmla="*/ 1959981 w 2179595"/>
                      <a:gd name="csY230" fmla="*/ 606140 h 1038319"/>
                      <a:gd name="csX231" fmla="*/ 1952706 w 2179595"/>
                      <a:gd name="csY231" fmla="*/ 609750 h 1038319"/>
                      <a:gd name="csX232" fmla="*/ 226670 w 2179595"/>
                      <a:gd name="csY232" fmla="*/ 609531 h 1038319"/>
                      <a:gd name="csX233" fmla="*/ 219396 w 2179595"/>
                      <a:gd name="csY233" fmla="*/ 605921 h 1038319"/>
                      <a:gd name="csX234" fmla="*/ 210590 w 2179595"/>
                      <a:gd name="csY234" fmla="*/ 594144 h 1038319"/>
                      <a:gd name="csX235" fmla="*/ 212523 w 2179595"/>
                      <a:gd name="csY235" fmla="*/ 581400 h 1038319"/>
                      <a:gd name="csX236" fmla="*/ 225266 w 2179595"/>
                      <a:gd name="csY236" fmla="*/ 583332 h 1038319"/>
                      <a:gd name="csX237" fmla="*/ 233926 w 2179595"/>
                      <a:gd name="csY237" fmla="*/ 594928 h 1038319"/>
                      <a:gd name="csX238" fmla="*/ 232176 w 2179595"/>
                      <a:gd name="csY238" fmla="*/ 607708 h 1038319"/>
                      <a:gd name="csX239" fmla="*/ 226670 w 2179595"/>
                      <a:gd name="csY239" fmla="*/ 609568 h 1038319"/>
                      <a:gd name="csX240" fmla="*/ 1992871 w 2179595"/>
                      <a:gd name="csY240" fmla="*/ 553141 h 1038319"/>
                      <a:gd name="csX241" fmla="*/ 1987839 w 2179595"/>
                      <a:gd name="csY241" fmla="*/ 551628 h 1038319"/>
                      <a:gd name="csX242" fmla="*/ 1985268 w 2179595"/>
                      <a:gd name="csY242" fmla="*/ 538994 h 1038319"/>
                      <a:gd name="csX243" fmla="*/ 1993199 w 2179595"/>
                      <a:gd name="csY243" fmla="*/ 526851 h 1038319"/>
                      <a:gd name="csX244" fmla="*/ 2005797 w 2179595"/>
                      <a:gd name="csY244" fmla="*/ 524116 h 1038319"/>
                      <a:gd name="csX245" fmla="*/ 2008531 w 2179595"/>
                      <a:gd name="csY245" fmla="*/ 536715 h 1038319"/>
                      <a:gd name="csX246" fmla="*/ 2000473 w 2179595"/>
                      <a:gd name="csY246" fmla="*/ 549076 h 1038319"/>
                      <a:gd name="csX247" fmla="*/ 1992871 w 2179595"/>
                      <a:gd name="csY247" fmla="*/ 553159 h 1038319"/>
                      <a:gd name="csX248" fmla="*/ 186561 w 2179595"/>
                      <a:gd name="csY248" fmla="*/ 552977 h 1038319"/>
                      <a:gd name="csX249" fmla="*/ 178958 w 2179595"/>
                      <a:gd name="csY249" fmla="*/ 548893 h 1038319"/>
                      <a:gd name="csX250" fmla="*/ 170918 w 2179595"/>
                      <a:gd name="csY250" fmla="*/ 536587 h 1038319"/>
                      <a:gd name="csX251" fmla="*/ 173653 w 2179595"/>
                      <a:gd name="csY251" fmla="*/ 523989 h 1038319"/>
                      <a:gd name="csX252" fmla="*/ 186251 w 2179595"/>
                      <a:gd name="csY252" fmla="*/ 526724 h 1038319"/>
                      <a:gd name="csX253" fmla="*/ 194145 w 2179595"/>
                      <a:gd name="csY253" fmla="*/ 538829 h 1038319"/>
                      <a:gd name="csX254" fmla="*/ 191574 w 2179595"/>
                      <a:gd name="csY254" fmla="*/ 551464 h 1038319"/>
                      <a:gd name="csX255" fmla="*/ 186561 w 2179595"/>
                      <a:gd name="csY255" fmla="*/ 552977 h 1038319"/>
                      <a:gd name="csX256" fmla="*/ 2029352 w 2179595"/>
                      <a:gd name="csY256" fmla="*/ 494034 h 1038319"/>
                      <a:gd name="csX257" fmla="*/ 2024830 w 2179595"/>
                      <a:gd name="csY257" fmla="*/ 492831 h 1038319"/>
                      <a:gd name="csX258" fmla="*/ 2021458 w 2179595"/>
                      <a:gd name="csY258" fmla="*/ 480379 h 1038319"/>
                      <a:gd name="csX259" fmla="*/ 2028604 w 2179595"/>
                      <a:gd name="csY259" fmla="*/ 467744 h 1038319"/>
                      <a:gd name="csX260" fmla="*/ 2041002 w 2179595"/>
                      <a:gd name="csY260" fmla="*/ 464208 h 1038319"/>
                      <a:gd name="csX261" fmla="*/ 2044539 w 2179595"/>
                      <a:gd name="csY261" fmla="*/ 476605 h 1038319"/>
                      <a:gd name="csX262" fmla="*/ 2037283 w 2179595"/>
                      <a:gd name="csY262" fmla="*/ 489458 h 1038319"/>
                      <a:gd name="csX263" fmla="*/ 2029370 w 2179595"/>
                      <a:gd name="csY263" fmla="*/ 494034 h 1038319"/>
                      <a:gd name="csX264" fmla="*/ 150189 w 2179595"/>
                      <a:gd name="csY264" fmla="*/ 494016 h 1038319"/>
                      <a:gd name="csX265" fmla="*/ 142276 w 2179595"/>
                      <a:gd name="csY265" fmla="*/ 489440 h 1038319"/>
                      <a:gd name="csX266" fmla="*/ 135057 w 2179595"/>
                      <a:gd name="csY266" fmla="*/ 476642 h 1038319"/>
                      <a:gd name="csX267" fmla="*/ 138594 w 2179595"/>
                      <a:gd name="csY267" fmla="*/ 464244 h 1038319"/>
                      <a:gd name="csX268" fmla="*/ 150991 w 2179595"/>
                      <a:gd name="csY268" fmla="*/ 467781 h 1038319"/>
                      <a:gd name="csX269" fmla="*/ 158101 w 2179595"/>
                      <a:gd name="csY269" fmla="*/ 480361 h 1038319"/>
                      <a:gd name="csX270" fmla="*/ 154729 w 2179595"/>
                      <a:gd name="csY270" fmla="*/ 492795 h 1038319"/>
                      <a:gd name="csX271" fmla="*/ 150207 w 2179595"/>
                      <a:gd name="csY271" fmla="*/ 493998 h 1038319"/>
                      <a:gd name="csX272" fmla="*/ 117664 w 2179595"/>
                      <a:gd name="csY272" fmla="*/ 432849 h 1038319"/>
                      <a:gd name="csX273" fmla="*/ 109478 w 2179595"/>
                      <a:gd name="csY273" fmla="*/ 427745 h 1038319"/>
                      <a:gd name="csX274" fmla="*/ 103097 w 2179595"/>
                      <a:gd name="csY274" fmla="*/ 414527 h 1038319"/>
                      <a:gd name="csX275" fmla="*/ 107418 w 2179595"/>
                      <a:gd name="csY275" fmla="*/ 402384 h 1038319"/>
                      <a:gd name="csX276" fmla="*/ 119560 w 2179595"/>
                      <a:gd name="csY276" fmla="*/ 406705 h 1038319"/>
                      <a:gd name="csX277" fmla="*/ 125832 w 2179595"/>
                      <a:gd name="csY277" fmla="*/ 419704 h 1038319"/>
                      <a:gd name="csX278" fmla="*/ 121675 w 2179595"/>
                      <a:gd name="csY278" fmla="*/ 431901 h 1038319"/>
                      <a:gd name="csX279" fmla="*/ 117664 w 2179595"/>
                      <a:gd name="csY279" fmla="*/ 432831 h 1038319"/>
                      <a:gd name="csX280" fmla="*/ 2061968 w 2179595"/>
                      <a:gd name="csY280" fmla="*/ 432685 h 1038319"/>
                      <a:gd name="csX281" fmla="*/ 2057957 w 2179595"/>
                      <a:gd name="csY281" fmla="*/ 431755 h 1038319"/>
                      <a:gd name="csX282" fmla="*/ 2053800 w 2179595"/>
                      <a:gd name="csY282" fmla="*/ 419559 h 1038319"/>
                      <a:gd name="csX283" fmla="*/ 2060108 w 2179595"/>
                      <a:gd name="csY283" fmla="*/ 406486 h 1038319"/>
                      <a:gd name="csX284" fmla="*/ 2072251 w 2179595"/>
                      <a:gd name="csY284" fmla="*/ 402147 h 1038319"/>
                      <a:gd name="csX285" fmla="*/ 2076590 w 2179595"/>
                      <a:gd name="csY285" fmla="*/ 414289 h 1038319"/>
                      <a:gd name="csX286" fmla="*/ 2070172 w 2179595"/>
                      <a:gd name="csY286" fmla="*/ 427599 h 1038319"/>
                      <a:gd name="csX287" fmla="*/ 2061986 w 2179595"/>
                      <a:gd name="csY287" fmla="*/ 432703 h 1038319"/>
                      <a:gd name="csX288" fmla="*/ 89150 w 2179595"/>
                      <a:gd name="csY288" fmla="*/ 369768 h 1038319"/>
                      <a:gd name="csX289" fmla="*/ 80727 w 2179595"/>
                      <a:gd name="csY289" fmla="*/ 364135 h 1038319"/>
                      <a:gd name="csX290" fmla="*/ 75202 w 2179595"/>
                      <a:gd name="csY290" fmla="*/ 350534 h 1038319"/>
                      <a:gd name="csX291" fmla="*/ 80307 w 2179595"/>
                      <a:gd name="csY291" fmla="*/ 338683 h 1038319"/>
                      <a:gd name="csX292" fmla="*/ 92158 w 2179595"/>
                      <a:gd name="csY292" fmla="*/ 343788 h 1038319"/>
                      <a:gd name="csX293" fmla="*/ 97591 w 2179595"/>
                      <a:gd name="csY293" fmla="*/ 357152 h 1038319"/>
                      <a:gd name="csX294" fmla="*/ 92650 w 2179595"/>
                      <a:gd name="csY294" fmla="*/ 369057 h 1038319"/>
                      <a:gd name="csX295" fmla="*/ 89168 w 2179595"/>
                      <a:gd name="csY295" fmla="*/ 369750 h 1038319"/>
                      <a:gd name="csX296" fmla="*/ 2090592 w 2179595"/>
                      <a:gd name="csY296" fmla="*/ 369349 h 1038319"/>
                      <a:gd name="csX297" fmla="*/ 2087109 w 2179595"/>
                      <a:gd name="csY297" fmla="*/ 368656 h 1038319"/>
                      <a:gd name="csX298" fmla="*/ 2082169 w 2179595"/>
                      <a:gd name="csY298" fmla="*/ 356751 h 1038319"/>
                      <a:gd name="csX299" fmla="*/ 2087620 w 2179595"/>
                      <a:gd name="csY299" fmla="*/ 343278 h 1038319"/>
                      <a:gd name="csX300" fmla="*/ 2099452 w 2179595"/>
                      <a:gd name="csY300" fmla="*/ 338173 h 1038319"/>
                      <a:gd name="csX301" fmla="*/ 2104557 w 2179595"/>
                      <a:gd name="csY301" fmla="*/ 350005 h 1038319"/>
                      <a:gd name="csX302" fmla="*/ 2098996 w 2179595"/>
                      <a:gd name="csY302" fmla="*/ 363697 h 1038319"/>
                      <a:gd name="csX303" fmla="*/ 2090573 w 2179595"/>
                      <a:gd name="csY303" fmla="*/ 369331 h 1038319"/>
                      <a:gd name="csX304" fmla="*/ 64719 w 2179595"/>
                      <a:gd name="csY304" fmla="*/ 304900 h 1038319"/>
                      <a:gd name="csX305" fmla="*/ 56096 w 2179595"/>
                      <a:gd name="csY305" fmla="*/ 298720 h 1038319"/>
                      <a:gd name="csX306" fmla="*/ 51447 w 2179595"/>
                      <a:gd name="csY306" fmla="*/ 284736 h 1038319"/>
                      <a:gd name="csX307" fmla="*/ 57299 w 2179595"/>
                      <a:gd name="csY307" fmla="*/ 273250 h 1038319"/>
                      <a:gd name="csX308" fmla="*/ 68785 w 2179595"/>
                      <a:gd name="csY308" fmla="*/ 279103 h 1038319"/>
                      <a:gd name="csX309" fmla="*/ 73361 w 2179595"/>
                      <a:gd name="csY309" fmla="*/ 292849 h 1038319"/>
                      <a:gd name="csX310" fmla="*/ 67673 w 2179595"/>
                      <a:gd name="csY310" fmla="*/ 304408 h 1038319"/>
                      <a:gd name="csX311" fmla="*/ 64738 w 2179595"/>
                      <a:gd name="csY311" fmla="*/ 304900 h 1038319"/>
                      <a:gd name="csX312" fmla="*/ 2115058 w 2179595"/>
                      <a:gd name="csY312" fmla="*/ 304244 h 1038319"/>
                      <a:gd name="csX313" fmla="*/ 2112123 w 2179595"/>
                      <a:gd name="csY313" fmla="*/ 303752 h 1038319"/>
                      <a:gd name="csX314" fmla="*/ 2106417 w 2179595"/>
                      <a:gd name="csY314" fmla="*/ 292193 h 1038319"/>
                      <a:gd name="csX315" fmla="*/ 2110993 w 2179595"/>
                      <a:gd name="csY315" fmla="*/ 278392 h 1038319"/>
                      <a:gd name="csX316" fmla="*/ 2122479 w 2179595"/>
                      <a:gd name="csY316" fmla="*/ 272539 h 1038319"/>
                      <a:gd name="csX317" fmla="*/ 2128331 w 2179595"/>
                      <a:gd name="csY317" fmla="*/ 284025 h 1038319"/>
                      <a:gd name="csX318" fmla="*/ 2123664 w 2179595"/>
                      <a:gd name="csY318" fmla="*/ 298063 h 1038319"/>
                      <a:gd name="csX319" fmla="*/ 2115040 w 2179595"/>
                      <a:gd name="csY319" fmla="*/ 304244 h 1038319"/>
                      <a:gd name="csX320" fmla="*/ 44501 w 2179595"/>
                      <a:gd name="csY320" fmla="*/ 238537 h 1038319"/>
                      <a:gd name="csX321" fmla="*/ 35713 w 2179595"/>
                      <a:gd name="csY321" fmla="*/ 231792 h 1038319"/>
                      <a:gd name="csX322" fmla="*/ 31975 w 2179595"/>
                      <a:gd name="csY322" fmla="*/ 217535 h 1038319"/>
                      <a:gd name="csX323" fmla="*/ 38557 w 2179595"/>
                      <a:gd name="csY323" fmla="*/ 206450 h 1038319"/>
                      <a:gd name="csX324" fmla="*/ 49642 w 2179595"/>
                      <a:gd name="csY324" fmla="*/ 213031 h 1038319"/>
                      <a:gd name="csX325" fmla="*/ 53325 w 2179595"/>
                      <a:gd name="csY325" fmla="*/ 227051 h 1038319"/>
                      <a:gd name="csX326" fmla="*/ 46889 w 2179595"/>
                      <a:gd name="csY326" fmla="*/ 238227 h 1038319"/>
                      <a:gd name="csX327" fmla="*/ 44519 w 2179595"/>
                      <a:gd name="csY327" fmla="*/ 238537 h 1038319"/>
                      <a:gd name="csX328" fmla="*/ 2135241 w 2179595"/>
                      <a:gd name="csY328" fmla="*/ 237808 h 1038319"/>
                      <a:gd name="csX329" fmla="*/ 2132871 w 2179595"/>
                      <a:gd name="csY329" fmla="*/ 237498 h 1038319"/>
                      <a:gd name="csX330" fmla="*/ 2126435 w 2179595"/>
                      <a:gd name="csY330" fmla="*/ 226322 h 1038319"/>
                      <a:gd name="csX331" fmla="*/ 2130099 w 2179595"/>
                      <a:gd name="csY331" fmla="*/ 212302 h 1038319"/>
                      <a:gd name="csX332" fmla="*/ 2141184 w 2179595"/>
                      <a:gd name="csY332" fmla="*/ 205721 h 1038319"/>
                      <a:gd name="csX333" fmla="*/ 2147766 w 2179595"/>
                      <a:gd name="csY333" fmla="*/ 216805 h 1038319"/>
                      <a:gd name="csX334" fmla="*/ 2144047 w 2179595"/>
                      <a:gd name="csY334" fmla="*/ 231062 h 1038319"/>
                      <a:gd name="csX335" fmla="*/ 2135241 w 2179595"/>
                      <a:gd name="csY335" fmla="*/ 237808 h 1038319"/>
                      <a:gd name="csX336" fmla="*/ 28621 w 2179595"/>
                      <a:gd name="csY336" fmla="*/ 170989 h 1038319"/>
                      <a:gd name="csX337" fmla="*/ 19687 w 2179595"/>
                      <a:gd name="csY337" fmla="*/ 163678 h 1038319"/>
                      <a:gd name="csX338" fmla="*/ 16880 w 2179595"/>
                      <a:gd name="csY338" fmla="*/ 149221 h 1038319"/>
                      <a:gd name="csX339" fmla="*/ 24154 w 2179595"/>
                      <a:gd name="csY339" fmla="*/ 138574 h 1038319"/>
                      <a:gd name="csX340" fmla="*/ 34783 w 2179595"/>
                      <a:gd name="csY340" fmla="*/ 145848 h 1038319"/>
                      <a:gd name="csX341" fmla="*/ 37554 w 2179595"/>
                      <a:gd name="csY341" fmla="*/ 160069 h 1038319"/>
                      <a:gd name="csX342" fmla="*/ 30426 w 2179595"/>
                      <a:gd name="csY342" fmla="*/ 170807 h 1038319"/>
                      <a:gd name="csX343" fmla="*/ 28621 w 2179595"/>
                      <a:gd name="csY343" fmla="*/ 170989 h 1038319"/>
                      <a:gd name="csX344" fmla="*/ 2151084 w 2179595"/>
                      <a:gd name="csY344" fmla="*/ 170260 h 1038319"/>
                      <a:gd name="csX345" fmla="*/ 2149279 w 2179595"/>
                      <a:gd name="csY345" fmla="*/ 170078 h 1038319"/>
                      <a:gd name="csX346" fmla="*/ 2142132 w 2179595"/>
                      <a:gd name="csY346" fmla="*/ 159339 h 1038319"/>
                      <a:gd name="csX347" fmla="*/ 2144885 w 2179595"/>
                      <a:gd name="csY347" fmla="*/ 145119 h 1038319"/>
                      <a:gd name="csX348" fmla="*/ 2155514 w 2179595"/>
                      <a:gd name="csY348" fmla="*/ 137826 h 1038319"/>
                      <a:gd name="csX349" fmla="*/ 2162807 w 2179595"/>
                      <a:gd name="csY349" fmla="*/ 148455 h 1038319"/>
                      <a:gd name="csX350" fmla="*/ 2159999 w 2179595"/>
                      <a:gd name="csY350" fmla="*/ 162931 h 1038319"/>
                      <a:gd name="csX351" fmla="*/ 2151066 w 2179595"/>
                      <a:gd name="csY351" fmla="*/ 170260 h 1038319"/>
                      <a:gd name="csX352" fmla="*/ 17117 w 2179595"/>
                      <a:gd name="csY352" fmla="*/ 102566 h 1038319"/>
                      <a:gd name="csX353" fmla="*/ 8092 w 2179595"/>
                      <a:gd name="csY353" fmla="*/ 94672 h 1038319"/>
                      <a:gd name="csX354" fmla="*/ 6214 w 2179595"/>
                      <a:gd name="csY354" fmla="*/ 80050 h 1038319"/>
                      <a:gd name="csX355" fmla="*/ 14163 w 2179595"/>
                      <a:gd name="csY355" fmla="*/ 69895 h 1038319"/>
                      <a:gd name="csX356" fmla="*/ 24318 w 2179595"/>
                      <a:gd name="csY356" fmla="*/ 77844 h 1038319"/>
                      <a:gd name="csX357" fmla="*/ 26160 w 2179595"/>
                      <a:gd name="csY357" fmla="*/ 92211 h 1038319"/>
                      <a:gd name="csX358" fmla="*/ 18338 w 2179595"/>
                      <a:gd name="csY358" fmla="*/ 102457 h 1038319"/>
                      <a:gd name="csX359" fmla="*/ 17099 w 2179595"/>
                      <a:gd name="csY359" fmla="*/ 102548 h 1038319"/>
                      <a:gd name="csX360" fmla="*/ 2162533 w 2179595"/>
                      <a:gd name="csY360" fmla="*/ 101837 h 1038319"/>
                      <a:gd name="csX361" fmla="*/ 2161312 w 2179595"/>
                      <a:gd name="csY361" fmla="*/ 101764 h 1038319"/>
                      <a:gd name="csX362" fmla="*/ 2153491 w 2179595"/>
                      <a:gd name="csY362" fmla="*/ 91518 h 1038319"/>
                      <a:gd name="csX363" fmla="*/ 2155332 w 2179595"/>
                      <a:gd name="csY363" fmla="*/ 77152 h 1038319"/>
                      <a:gd name="csX364" fmla="*/ 2165469 w 2179595"/>
                      <a:gd name="csY364" fmla="*/ 69203 h 1038319"/>
                      <a:gd name="csX365" fmla="*/ 2173418 w 2179595"/>
                      <a:gd name="csY365" fmla="*/ 79339 h 1038319"/>
                      <a:gd name="csX366" fmla="*/ 2171558 w 2179595"/>
                      <a:gd name="csY366" fmla="*/ 93961 h 1038319"/>
                      <a:gd name="csX367" fmla="*/ 2162533 w 2179595"/>
                      <a:gd name="csY367" fmla="*/ 101855 h 1038319"/>
                      <a:gd name="csX368" fmla="*/ 10025 w 2179595"/>
                      <a:gd name="csY368" fmla="*/ 33560 h 1038319"/>
                      <a:gd name="csX369" fmla="*/ 945 w 2179595"/>
                      <a:gd name="csY369" fmla="*/ 25082 h 1038319"/>
                      <a:gd name="csX370" fmla="*/ 16 w 2179595"/>
                      <a:gd name="csY370" fmla="*/ 10424 h 1038319"/>
                      <a:gd name="csX371" fmla="*/ 8603 w 2179595"/>
                      <a:gd name="csY371" fmla="*/ 798 h 1038319"/>
                      <a:gd name="csX372" fmla="*/ 18229 w 2179595"/>
                      <a:gd name="csY372" fmla="*/ 9385 h 1038319"/>
                      <a:gd name="csX373" fmla="*/ 19159 w 2179595"/>
                      <a:gd name="csY373" fmla="*/ 23806 h 1038319"/>
                      <a:gd name="csX374" fmla="*/ 10699 w 2179595"/>
                      <a:gd name="csY374" fmla="*/ 33542 h 1038319"/>
                      <a:gd name="csX375" fmla="*/ 10043 w 2179595"/>
                      <a:gd name="csY375" fmla="*/ 33560 h 1038319"/>
                      <a:gd name="csX376" fmla="*/ 2169571 w 2179595"/>
                      <a:gd name="csY376" fmla="*/ 32813 h 1038319"/>
                      <a:gd name="csX377" fmla="*/ 2168933 w 2179595"/>
                      <a:gd name="csY377" fmla="*/ 32794 h 1038319"/>
                      <a:gd name="csX378" fmla="*/ 2160473 w 2179595"/>
                      <a:gd name="csY378" fmla="*/ 23058 h 1038319"/>
                      <a:gd name="csX379" fmla="*/ 2161385 w 2179595"/>
                      <a:gd name="csY379" fmla="*/ 8601 h 1038319"/>
                      <a:gd name="csX380" fmla="*/ 2170993 w 2179595"/>
                      <a:gd name="csY380" fmla="*/ 14 h 1038319"/>
                      <a:gd name="csX381" fmla="*/ 2179580 w 2179595"/>
                      <a:gd name="csY381" fmla="*/ 9622 h 1038319"/>
                      <a:gd name="csX382" fmla="*/ 2178650 w 2179595"/>
                      <a:gd name="csY382" fmla="*/ 24317 h 1038319"/>
                      <a:gd name="csX383" fmla="*/ 2169571 w 2179595"/>
                      <a:gd name="csY383" fmla="*/ 32794 h 10383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Lst>
                    <a:rect l="l" t="t" r="r" b="b"/>
                    <a:pathLst>
                      <a:path w="2179595" h="1038319">
                        <a:moveTo>
                          <a:pt x="1062806" y="1038301"/>
                        </a:moveTo>
                        <a:cubicBezTo>
                          <a:pt x="1062806" y="1038301"/>
                          <a:pt x="1062660" y="1038301"/>
                          <a:pt x="1062587" y="1038301"/>
                        </a:cubicBezTo>
                        <a:cubicBezTo>
                          <a:pt x="1057665" y="1038174"/>
                          <a:pt x="1052760" y="1038028"/>
                          <a:pt x="1047856" y="1037845"/>
                        </a:cubicBezTo>
                        <a:cubicBezTo>
                          <a:pt x="1042824" y="1037663"/>
                          <a:pt x="1038904" y="1033433"/>
                          <a:pt x="1039087" y="1028401"/>
                        </a:cubicBezTo>
                        <a:cubicBezTo>
                          <a:pt x="1039269" y="1023369"/>
                          <a:pt x="1043499" y="1019358"/>
                          <a:pt x="1048531" y="1019632"/>
                        </a:cubicBezTo>
                        <a:cubicBezTo>
                          <a:pt x="1053344" y="1019814"/>
                          <a:pt x="1058175" y="1019960"/>
                          <a:pt x="1063007" y="1020088"/>
                        </a:cubicBezTo>
                        <a:cubicBezTo>
                          <a:pt x="1068038" y="1020215"/>
                          <a:pt x="1072013" y="1024390"/>
                          <a:pt x="1071903" y="1029422"/>
                        </a:cubicBezTo>
                        <a:cubicBezTo>
                          <a:pt x="1071776" y="1034381"/>
                          <a:pt x="1067728" y="1038319"/>
                          <a:pt x="1062788" y="1038319"/>
                        </a:cubicBezTo>
                        <a:close/>
                        <a:moveTo>
                          <a:pt x="1117592" y="1038283"/>
                        </a:moveTo>
                        <a:cubicBezTo>
                          <a:pt x="1112669" y="1038283"/>
                          <a:pt x="1108604" y="1034345"/>
                          <a:pt x="1108476" y="1029386"/>
                        </a:cubicBezTo>
                        <a:cubicBezTo>
                          <a:pt x="1108348" y="1024354"/>
                          <a:pt x="1112323" y="1020179"/>
                          <a:pt x="1117355" y="1020051"/>
                        </a:cubicBezTo>
                        <a:cubicBezTo>
                          <a:pt x="1122186" y="1019924"/>
                          <a:pt x="1126981" y="1019778"/>
                          <a:pt x="1131794" y="1019595"/>
                        </a:cubicBezTo>
                        <a:cubicBezTo>
                          <a:pt x="1136790" y="1019358"/>
                          <a:pt x="1141056" y="1023315"/>
                          <a:pt x="1141256" y="1028347"/>
                        </a:cubicBezTo>
                        <a:cubicBezTo>
                          <a:pt x="1141457" y="1033378"/>
                          <a:pt x="1137537" y="1037608"/>
                          <a:pt x="1132505" y="1037809"/>
                        </a:cubicBezTo>
                        <a:cubicBezTo>
                          <a:pt x="1127619" y="1037991"/>
                          <a:pt x="1122715" y="1038155"/>
                          <a:pt x="1117811" y="1038283"/>
                        </a:cubicBezTo>
                        <a:cubicBezTo>
                          <a:pt x="1117738" y="1038283"/>
                          <a:pt x="1117665" y="1038283"/>
                          <a:pt x="1117574" y="1038283"/>
                        </a:cubicBezTo>
                        <a:close/>
                        <a:moveTo>
                          <a:pt x="993562" y="1034418"/>
                        </a:moveTo>
                        <a:cubicBezTo>
                          <a:pt x="993289" y="1034418"/>
                          <a:pt x="993034" y="1034418"/>
                          <a:pt x="992760" y="1034381"/>
                        </a:cubicBezTo>
                        <a:cubicBezTo>
                          <a:pt x="987856" y="1033944"/>
                          <a:pt x="982970" y="1033488"/>
                          <a:pt x="978084" y="1032996"/>
                        </a:cubicBezTo>
                        <a:cubicBezTo>
                          <a:pt x="973070" y="1032485"/>
                          <a:pt x="969424" y="1028018"/>
                          <a:pt x="969934" y="1023005"/>
                        </a:cubicBezTo>
                        <a:cubicBezTo>
                          <a:pt x="970445" y="1017991"/>
                          <a:pt x="974930" y="1014345"/>
                          <a:pt x="979925" y="1014855"/>
                        </a:cubicBezTo>
                        <a:cubicBezTo>
                          <a:pt x="984720" y="1015348"/>
                          <a:pt x="989533" y="1015803"/>
                          <a:pt x="994346" y="1016223"/>
                        </a:cubicBezTo>
                        <a:cubicBezTo>
                          <a:pt x="999360" y="1016660"/>
                          <a:pt x="1003061" y="1021090"/>
                          <a:pt x="1002623" y="1026104"/>
                        </a:cubicBezTo>
                        <a:cubicBezTo>
                          <a:pt x="1002204" y="1030844"/>
                          <a:pt x="998230" y="1034418"/>
                          <a:pt x="993562" y="1034418"/>
                        </a:cubicBezTo>
                        <a:close/>
                        <a:moveTo>
                          <a:pt x="1186799" y="1034345"/>
                        </a:moveTo>
                        <a:cubicBezTo>
                          <a:pt x="1182131" y="1034345"/>
                          <a:pt x="1178157" y="1030771"/>
                          <a:pt x="1177738" y="1026031"/>
                        </a:cubicBezTo>
                        <a:cubicBezTo>
                          <a:pt x="1177282" y="1021017"/>
                          <a:pt x="1181001" y="1016587"/>
                          <a:pt x="1186015" y="1016150"/>
                        </a:cubicBezTo>
                        <a:cubicBezTo>
                          <a:pt x="1190828" y="1015712"/>
                          <a:pt x="1195641" y="1015256"/>
                          <a:pt x="1200436" y="1014764"/>
                        </a:cubicBezTo>
                        <a:cubicBezTo>
                          <a:pt x="1205450" y="1014272"/>
                          <a:pt x="1209916" y="1017900"/>
                          <a:pt x="1210427" y="1022895"/>
                        </a:cubicBezTo>
                        <a:cubicBezTo>
                          <a:pt x="1210937" y="1027909"/>
                          <a:pt x="1207291" y="1032376"/>
                          <a:pt x="1202277" y="1032886"/>
                        </a:cubicBezTo>
                        <a:cubicBezTo>
                          <a:pt x="1197391" y="1033378"/>
                          <a:pt x="1192505" y="1033852"/>
                          <a:pt x="1187619" y="1034290"/>
                        </a:cubicBezTo>
                        <a:cubicBezTo>
                          <a:pt x="1187346" y="1034308"/>
                          <a:pt x="1187072" y="1034327"/>
                          <a:pt x="1186799" y="1034327"/>
                        </a:cubicBezTo>
                        <a:close/>
                        <a:moveTo>
                          <a:pt x="924684" y="1026122"/>
                        </a:moveTo>
                        <a:cubicBezTo>
                          <a:pt x="924228" y="1026122"/>
                          <a:pt x="923754" y="1026086"/>
                          <a:pt x="923298" y="1026013"/>
                        </a:cubicBezTo>
                        <a:cubicBezTo>
                          <a:pt x="918430" y="1025266"/>
                          <a:pt x="913581" y="1024500"/>
                          <a:pt x="908749" y="1023679"/>
                        </a:cubicBezTo>
                        <a:cubicBezTo>
                          <a:pt x="903790" y="1022841"/>
                          <a:pt x="900436" y="1018155"/>
                          <a:pt x="901256" y="1013178"/>
                        </a:cubicBezTo>
                        <a:cubicBezTo>
                          <a:pt x="902095" y="1008219"/>
                          <a:pt x="906780" y="1004864"/>
                          <a:pt x="911757" y="1005685"/>
                        </a:cubicBezTo>
                        <a:cubicBezTo>
                          <a:pt x="916516" y="1006487"/>
                          <a:pt x="921274" y="1007234"/>
                          <a:pt x="926051" y="1007982"/>
                        </a:cubicBezTo>
                        <a:cubicBezTo>
                          <a:pt x="931028" y="1008748"/>
                          <a:pt x="934438" y="1013397"/>
                          <a:pt x="933690" y="1018374"/>
                        </a:cubicBezTo>
                        <a:cubicBezTo>
                          <a:pt x="932997" y="1022877"/>
                          <a:pt x="929114" y="1026122"/>
                          <a:pt x="924684" y="1026122"/>
                        </a:cubicBezTo>
                        <a:close/>
                        <a:moveTo>
                          <a:pt x="1255678" y="1025995"/>
                        </a:moveTo>
                        <a:cubicBezTo>
                          <a:pt x="1251247" y="1025995"/>
                          <a:pt x="1247364" y="1022768"/>
                          <a:pt x="1246671" y="1018264"/>
                        </a:cubicBezTo>
                        <a:cubicBezTo>
                          <a:pt x="1245905" y="1013287"/>
                          <a:pt x="1249315" y="1008638"/>
                          <a:pt x="1254292" y="1007873"/>
                        </a:cubicBezTo>
                        <a:cubicBezTo>
                          <a:pt x="1259069" y="1007143"/>
                          <a:pt x="1263845" y="1006377"/>
                          <a:pt x="1268604" y="1005575"/>
                        </a:cubicBezTo>
                        <a:cubicBezTo>
                          <a:pt x="1273581" y="1004737"/>
                          <a:pt x="1278266" y="1008092"/>
                          <a:pt x="1279105" y="1013050"/>
                        </a:cubicBezTo>
                        <a:cubicBezTo>
                          <a:pt x="1279944" y="1018009"/>
                          <a:pt x="1276589" y="1022713"/>
                          <a:pt x="1271630" y="1023552"/>
                        </a:cubicBezTo>
                        <a:cubicBezTo>
                          <a:pt x="1266799" y="1024372"/>
                          <a:pt x="1261949" y="1025138"/>
                          <a:pt x="1257081" y="1025885"/>
                        </a:cubicBezTo>
                        <a:cubicBezTo>
                          <a:pt x="1256607" y="1025958"/>
                          <a:pt x="1256152" y="1025995"/>
                          <a:pt x="1255678" y="1025995"/>
                        </a:cubicBezTo>
                        <a:close/>
                        <a:moveTo>
                          <a:pt x="856461" y="1013433"/>
                        </a:moveTo>
                        <a:cubicBezTo>
                          <a:pt x="855805" y="1013433"/>
                          <a:pt x="855149" y="1013360"/>
                          <a:pt x="854492" y="1013214"/>
                        </a:cubicBezTo>
                        <a:cubicBezTo>
                          <a:pt x="849697" y="1012157"/>
                          <a:pt x="844902" y="1011063"/>
                          <a:pt x="840126" y="1009951"/>
                        </a:cubicBezTo>
                        <a:cubicBezTo>
                          <a:pt x="835221" y="1008802"/>
                          <a:pt x="832177" y="1003898"/>
                          <a:pt x="833325" y="998994"/>
                        </a:cubicBezTo>
                        <a:cubicBezTo>
                          <a:pt x="834474" y="994089"/>
                          <a:pt x="839378" y="991045"/>
                          <a:pt x="844282" y="992193"/>
                        </a:cubicBezTo>
                        <a:cubicBezTo>
                          <a:pt x="848986" y="993287"/>
                          <a:pt x="853690" y="994363"/>
                          <a:pt x="858412" y="995402"/>
                        </a:cubicBezTo>
                        <a:cubicBezTo>
                          <a:pt x="863334" y="996478"/>
                          <a:pt x="866434" y="1001345"/>
                          <a:pt x="865358" y="1006268"/>
                        </a:cubicBezTo>
                        <a:cubicBezTo>
                          <a:pt x="864428" y="1010534"/>
                          <a:pt x="860654" y="1013433"/>
                          <a:pt x="856461" y="1013433"/>
                        </a:cubicBezTo>
                        <a:close/>
                        <a:moveTo>
                          <a:pt x="1323882" y="1013251"/>
                        </a:moveTo>
                        <a:cubicBezTo>
                          <a:pt x="1319707" y="1013251"/>
                          <a:pt x="1315933" y="1010352"/>
                          <a:pt x="1314985" y="1006104"/>
                        </a:cubicBezTo>
                        <a:cubicBezTo>
                          <a:pt x="1313891" y="1001182"/>
                          <a:pt x="1317008" y="996314"/>
                          <a:pt x="1321931" y="995238"/>
                        </a:cubicBezTo>
                        <a:cubicBezTo>
                          <a:pt x="1326653" y="994199"/>
                          <a:pt x="1331357" y="993123"/>
                          <a:pt x="1336060" y="992029"/>
                        </a:cubicBezTo>
                        <a:cubicBezTo>
                          <a:pt x="1340965" y="990881"/>
                          <a:pt x="1345869" y="993926"/>
                          <a:pt x="1347018" y="998811"/>
                        </a:cubicBezTo>
                        <a:cubicBezTo>
                          <a:pt x="1348166" y="1003716"/>
                          <a:pt x="1345122" y="1008620"/>
                          <a:pt x="1340236" y="1009769"/>
                        </a:cubicBezTo>
                        <a:cubicBezTo>
                          <a:pt x="1335459" y="1010899"/>
                          <a:pt x="1330664" y="1011975"/>
                          <a:pt x="1325869" y="1013050"/>
                        </a:cubicBezTo>
                        <a:cubicBezTo>
                          <a:pt x="1325213" y="1013196"/>
                          <a:pt x="1324538" y="1013269"/>
                          <a:pt x="1323900" y="1013269"/>
                        </a:cubicBezTo>
                        <a:close/>
                        <a:moveTo>
                          <a:pt x="789205" y="996368"/>
                        </a:moveTo>
                        <a:cubicBezTo>
                          <a:pt x="788366" y="996368"/>
                          <a:pt x="787509" y="996259"/>
                          <a:pt x="786671" y="996004"/>
                        </a:cubicBezTo>
                        <a:cubicBezTo>
                          <a:pt x="781949" y="994636"/>
                          <a:pt x="777245" y="993251"/>
                          <a:pt x="772541" y="991829"/>
                        </a:cubicBezTo>
                        <a:cubicBezTo>
                          <a:pt x="767728" y="990370"/>
                          <a:pt x="764993" y="985284"/>
                          <a:pt x="766470" y="980452"/>
                        </a:cubicBezTo>
                        <a:cubicBezTo>
                          <a:pt x="767929" y="975639"/>
                          <a:pt x="773015" y="972923"/>
                          <a:pt x="777847" y="974381"/>
                        </a:cubicBezTo>
                        <a:cubicBezTo>
                          <a:pt x="782459" y="975785"/>
                          <a:pt x="787090" y="977152"/>
                          <a:pt x="791739" y="978483"/>
                        </a:cubicBezTo>
                        <a:cubicBezTo>
                          <a:pt x="796571" y="979887"/>
                          <a:pt x="799360" y="984937"/>
                          <a:pt x="797974" y="989769"/>
                        </a:cubicBezTo>
                        <a:cubicBezTo>
                          <a:pt x="796826" y="993761"/>
                          <a:pt x="793179" y="996368"/>
                          <a:pt x="789223" y="996368"/>
                        </a:cubicBezTo>
                        <a:close/>
                        <a:moveTo>
                          <a:pt x="1391120" y="996150"/>
                        </a:moveTo>
                        <a:cubicBezTo>
                          <a:pt x="1387164" y="996150"/>
                          <a:pt x="1383517" y="993561"/>
                          <a:pt x="1382369" y="989568"/>
                        </a:cubicBezTo>
                        <a:cubicBezTo>
                          <a:pt x="1380965" y="984737"/>
                          <a:pt x="1383754" y="979687"/>
                          <a:pt x="1388586" y="978283"/>
                        </a:cubicBezTo>
                        <a:cubicBezTo>
                          <a:pt x="1393235" y="976934"/>
                          <a:pt x="1397865" y="975566"/>
                          <a:pt x="1402478" y="974162"/>
                        </a:cubicBezTo>
                        <a:cubicBezTo>
                          <a:pt x="1407309" y="972704"/>
                          <a:pt x="1412396" y="975420"/>
                          <a:pt x="1413854" y="980234"/>
                        </a:cubicBezTo>
                        <a:cubicBezTo>
                          <a:pt x="1415313" y="985047"/>
                          <a:pt x="1412597" y="990133"/>
                          <a:pt x="1407783" y="991610"/>
                        </a:cubicBezTo>
                        <a:cubicBezTo>
                          <a:pt x="1403080" y="993032"/>
                          <a:pt x="1398376" y="994436"/>
                          <a:pt x="1393654" y="995803"/>
                        </a:cubicBezTo>
                        <a:cubicBezTo>
                          <a:pt x="1392815" y="996040"/>
                          <a:pt x="1391958" y="996168"/>
                          <a:pt x="1391120" y="996168"/>
                        </a:cubicBezTo>
                        <a:close/>
                        <a:moveTo>
                          <a:pt x="723079" y="974946"/>
                        </a:moveTo>
                        <a:cubicBezTo>
                          <a:pt x="722058" y="974946"/>
                          <a:pt x="721019" y="974782"/>
                          <a:pt x="719998" y="974399"/>
                        </a:cubicBezTo>
                        <a:cubicBezTo>
                          <a:pt x="715349" y="972722"/>
                          <a:pt x="710736" y="971027"/>
                          <a:pt x="706124" y="969295"/>
                        </a:cubicBezTo>
                        <a:cubicBezTo>
                          <a:pt x="701402" y="967526"/>
                          <a:pt x="699032" y="962275"/>
                          <a:pt x="700800" y="957553"/>
                        </a:cubicBezTo>
                        <a:cubicBezTo>
                          <a:pt x="702569" y="952832"/>
                          <a:pt x="707819" y="950443"/>
                          <a:pt x="712541" y="952230"/>
                        </a:cubicBezTo>
                        <a:cubicBezTo>
                          <a:pt x="717081" y="953925"/>
                          <a:pt x="721621" y="955603"/>
                          <a:pt x="726179" y="957243"/>
                        </a:cubicBezTo>
                        <a:cubicBezTo>
                          <a:pt x="730919" y="958957"/>
                          <a:pt x="733380" y="964172"/>
                          <a:pt x="731666" y="968911"/>
                        </a:cubicBezTo>
                        <a:cubicBezTo>
                          <a:pt x="730335" y="972631"/>
                          <a:pt x="726817" y="974946"/>
                          <a:pt x="723079" y="974946"/>
                        </a:cubicBezTo>
                        <a:close/>
                        <a:moveTo>
                          <a:pt x="1457100" y="974728"/>
                        </a:moveTo>
                        <a:cubicBezTo>
                          <a:pt x="1453362" y="974728"/>
                          <a:pt x="1449862" y="972412"/>
                          <a:pt x="1448531" y="968711"/>
                        </a:cubicBezTo>
                        <a:cubicBezTo>
                          <a:pt x="1446817" y="963971"/>
                          <a:pt x="1449278" y="958757"/>
                          <a:pt x="1454019" y="957043"/>
                        </a:cubicBezTo>
                        <a:cubicBezTo>
                          <a:pt x="1458558" y="955402"/>
                          <a:pt x="1463098" y="953725"/>
                          <a:pt x="1467619" y="952029"/>
                        </a:cubicBezTo>
                        <a:cubicBezTo>
                          <a:pt x="1472341" y="950242"/>
                          <a:pt x="1477592" y="952649"/>
                          <a:pt x="1479361" y="957353"/>
                        </a:cubicBezTo>
                        <a:cubicBezTo>
                          <a:pt x="1481129" y="962057"/>
                          <a:pt x="1478741" y="967326"/>
                          <a:pt x="1474037" y="969094"/>
                        </a:cubicBezTo>
                        <a:cubicBezTo>
                          <a:pt x="1469442" y="970826"/>
                          <a:pt x="1464830" y="972522"/>
                          <a:pt x="1460217" y="974181"/>
                        </a:cubicBezTo>
                        <a:cubicBezTo>
                          <a:pt x="1459196" y="974545"/>
                          <a:pt x="1458157" y="974728"/>
                          <a:pt x="1457118" y="974728"/>
                        </a:cubicBezTo>
                        <a:close/>
                        <a:moveTo>
                          <a:pt x="658448" y="949295"/>
                        </a:moveTo>
                        <a:cubicBezTo>
                          <a:pt x="657227" y="949295"/>
                          <a:pt x="656005" y="949058"/>
                          <a:pt x="654820" y="948529"/>
                        </a:cubicBezTo>
                        <a:cubicBezTo>
                          <a:pt x="650299" y="946560"/>
                          <a:pt x="645796" y="944573"/>
                          <a:pt x="641311" y="942549"/>
                        </a:cubicBezTo>
                        <a:cubicBezTo>
                          <a:pt x="636716" y="940471"/>
                          <a:pt x="634674" y="935074"/>
                          <a:pt x="636753" y="930498"/>
                        </a:cubicBezTo>
                        <a:cubicBezTo>
                          <a:pt x="638831" y="925904"/>
                          <a:pt x="644228" y="923861"/>
                          <a:pt x="648804" y="925940"/>
                        </a:cubicBezTo>
                        <a:cubicBezTo>
                          <a:pt x="653216" y="927927"/>
                          <a:pt x="657646" y="929896"/>
                          <a:pt x="662095" y="931829"/>
                        </a:cubicBezTo>
                        <a:cubicBezTo>
                          <a:pt x="666707" y="933834"/>
                          <a:pt x="668822" y="939213"/>
                          <a:pt x="666816" y="943825"/>
                        </a:cubicBezTo>
                        <a:cubicBezTo>
                          <a:pt x="665322" y="947253"/>
                          <a:pt x="661967" y="949313"/>
                          <a:pt x="658448" y="949313"/>
                        </a:cubicBezTo>
                        <a:close/>
                        <a:moveTo>
                          <a:pt x="1521475" y="949131"/>
                        </a:moveTo>
                        <a:cubicBezTo>
                          <a:pt x="1517957" y="949131"/>
                          <a:pt x="1514602" y="947088"/>
                          <a:pt x="1513107" y="943643"/>
                        </a:cubicBezTo>
                        <a:cubicBezTo>
                          <a:pt x="1511102" y="939030"/>
                          <a:pt x="1513216" y="933652"/>
                          <a:pt x="1517829" y="931646"/>
                        </a:cubicBezTo>
                        <a:cubicBezTo>
                          <a:pt x="1522241" y="929732"/>
                          <a:pt x="1526635" y="927781"/>
                          <a:pt x="1531029" y="925794"/>
                        </a:cubicBezTo>
                        <a:cubicBezTo>
                          <a:pt x="1535605" y="923716"/>
                          <a:pt x="1541020" y="925758"/>
                          <a:pt x="1543080" y="930352"/>
                        </a:cubicBezTo>
                        <a:cubicBezTo>
                          <a:pt x="1545158" y="934946"/>
                          <a:pt x="1543116" y="940343"/>
                          <a:pt x="1538522" y="942403"/>
                        </a:cubicBezTo>
                        <a:cubicBezTo>
                          <a:pt x="1534073" y="944408"/>
                          <a:pt x="1529588" y="946396"/>
                          <a:pt x="1525103" y="948347"/>
                        </a:cubicBezTo>
                        <a:cubicBezTo>
                          <a:pt x="1523918" y="948857"/>
                          <a:pt x="1522679" y="949112"/>
                          <a:pt x="1521475" y="949112"/>
                        </a:cubicBezTo>
                        <a:close/>
                        <a:moveTo>
                          <a:pt x="595640" y="919522"/>
                        </a:moveTo>
                        <a:cubicBezTo>
                          <a:pt x="594237" y="919522"/>
                          <a:pt x="592815" y="919194"/>
                          <a:pt x="591484" y="918520"/>
                        </a:cubicBezTo>
                        <a:cubicBezTo>
                          <a:pt x="587108" y="916259"/>
                          <a:pt x="582751" y="913980"/>
                          <a:pt x="578393" y="911683"/>
                        </a:cubicBezTo>
                        <a:cubicBezTo>
                          <a:pt x="573945" y="909331"/>
                          <a:pt x="572249" y="903807"/>
                          <a:pt x="574620" y="899358"/>
                        </a:cubicBezTo>
                        <a:cubicBezTo>
                          <a:pt x="576990" y="894910"/>
                          <a:pt x="582496" y="893214"/>
                          <a:pt x="586944" y="895584"/>
                        </a:cubicBezTo>
                        <a:cubicBezTo>
                          <a:pt x="591210" y="897845"/>
                          <a:pt x="595513" y="900087"/>
                          <a:pt x="599815" y="902312"/>
                        </a:cubicBezTo>
                        <a:cubicBezTo>
                          <a:pt x="604300" y="904609"/>
                          <a:pt x="606051" y="910115"/>
                          <a:pt x="603754" y="914582"/>
                        </a:cubicBezTo>
                        <a:cubicBezTo>
                          <a:pt x="602131" y="917718"/>
                          <a:pt x="598940" y="919522"/>
                          <a:pt x="595640" y="919522"/>
                        </a:cubicBezTo>
                        <a:close/>
                        <a:moveTo>
                          <a:pt x="1584046" y="919468"/>
                        </a:moveTo>
                        <a:cubicBezTo>
                          <a:pt x="1580746" y="919468"/>
                          <a:pt x="1577556" y="917663"/>
                          <a:pt x="1575933" y="914527"/>
                        </a:cubicBezTo>
                        <a:cubicBezTo>
                          <a:pt x="1573636" y="910042"/>
                          <a:pt x="1575386" y="904554"/>
                          <a:pt x="1579871" y="902257"/>
                        </a:cubicBezTo>
                        <a:cubicBezTo>
                          <a:pt x="1584155" y="900051"/>
                          <a:pt x="1588422" y="897827"/>
                          <a:pt x="1592670" y="895566"/>
                        </a:cubicBezTo>
                        <a:cubicBezTo>
                          <a:pt x="1597118" y="893196"/>
                          <a:pt x="1602642" y="894892"/>
                          <a:pt x="1604994" y="899340"/>
                        </a:cubicBezTo>
                        <a:cubicBezTo>
                          <a:pt x="1607364" y="903788"/>
                          <a:pt x="1605669" y="909313"/>
                          <a:pt x="1601220" y="911665"/>
                        </a:cubicBezTo>
                        <a:cubicBezTo>
                          <a:pt x="1596899" y="913962"/>
                          <a:pt x="1592560" y="916222"/>
                          <a:pt x="1588203" y="918465"/>
                        </a:cubicBezTo>
                        <a:cubicBezTo>
                          <a:pt x="1586872" y="919158"/>
                          <a:pt x="1585450" y="919468"/>
                          <a:pt x="1584046" y="919468"/>
                        </a:cubicBezTo>
                        <a:close/>
                        <a:moveTo>
                          <a:pt x="1644611" y="885831"/>
                        </a:moveTo>
                        <a:cubicBezTo>
                          <a:pt x="1641512" y="885831"/>
                          <a:pt x="1638486" y="884244"/>
                          <a:pt x="1636772" y="881400"/>
                        </a:cubicBezTo>
                        <a:cubicBezTo>
                          <a:pt x="1634183" y="877079"/>
                          <a:pt x="1635605" y="871482"/>
                          <a:pt x="1639926" y="868893"/>
                        </a:cubicBezTo>
                        <a:cubicBezTo>
                          <a:pt x="1644064" y="866414"/>
                          <a:pt x="1648185" y="863916"/>
                          <a:pt x="1652287" y="861382"/>
                        </a:cubicBezTo>
                        <a:cubicBezTo>
                          <a:pt x="1656571" y="858738"/>
                          <a:pt x="1662187" y="860069"/>
                          <a:pt x="1664830" y="864354"/>
                        </a:cubicBezTo>
                        <a:cubicBezTo>
                          <a:pt x="1667474" y="868638"/>
                          <a:pt x="1666143" y="874253"/>
                          <a:pt x="1661858" y="876897"/>
                        </a:cubicBezTo>
                        <a:cubicBezTo>
                          <a:pt x="1657683" y="879468"/>
                          <a:pt x="1653490" y="882020"/>
                          <a:pt x="1649297" y="884536"/>
                        </a:cubicBezTo>
                        <a:cubicBezTo>
                          <a:pt x="1647838" y="885411"/>
                          <a:pt x="1646216" y="885831"/>
                          <a:pt x="1644630" y="885831"/>
                        </a:cubicBezTo>
                        <a:close/>
                        <a:moveTo>
                          <a:pt x="534893" y="885794"/>
                        </a:moveTo>
                        <a:cubicBezTo>
                          <a:pt x="533307" y="885794"/>
                          <a:pt x="531684" y="885375"/>
                          <a:pt x="530226" y="884500"/>
                        </a:cubicBezTo>
                        <a:cubicBezTo>
                          <a:pt x="525996" y="881965"/>
                          <a:pt x="521803" y="879413"/>
                          <a:pt x="517609" y="876842"/>
                        </a:cubicBezTo>
                        <a:cubicBezTo>
                          <a:pt x="513325" y="874199"/>
                          <a:pt x="511994" y="868584"/>
                          <a:pt x="514638" y="864299"/>
                        </a:cubicBezTo>
                        <a:cubicBezTo>
                          <a:pt x="517281" y="860014"/>
                          <a:pt x="522897" y="858684"/>
                          <a:pt x="527181" y="861327"/>
                        </a:cubicBezTo>
                        <a:cubicBezTo>
                          <a:pt x="531301" y="863861"/>
                          <a:pt x="535422" y="866377"/>
                          <a:pt x="539578" y="868857"/>
                        </a:cubicBezTo>
                        <a:cubicBezTo>
                          <a:pt x="543899" y="871446"/>
                          <a:pt x="545303" y="877043"/>
                          <a:pt x="542714" y="881364"/>
                        </a:cubicBezTo>
                        <a:cubicBezTo>
                          <a:pt x="541001" y="884226"/>
                          <a:pt x="537974" y="885794"/>
                          <a:pt x="534875" y="885794"/>
                        </a:cubicBezTo>
                        <a:close/>
                        <a:moveTo>
                          <a:pt x="1702916" y="848365"/>
                        </a:moveTo>
                        <a:cubicBezTo>
                          <a:pt x="1700017" y="848365"/>
                          <a:pt x="1697173" y="846979"/>
                          <a:pt x="1695404" y="844409"/>
                        </a:cubicBezTo>
                        <a:cubicBezTo>
                          <a:pt x="1692542" y="840270"/>
                          <a:pt x="1693600" y="834582"/>
                          <a:pt x="1697738" y="831737"/>
                        </a:cubicBezTo>
                        <a:cubicBezTo>
                          <a:pt x="1701713" y="829003"/>
                          <a:pt x="1705669" y="826250"/>
                          <a:pt x="1709607" y="823461"/>
                        </a:cubicBezTo>
                        <a:cubicBezTo>
                          <a:pt x="1713709" y="820543"/>
                          <a:pt x="1719397" y="821528"/>
                          <a:pt x="1722314" y="825630"/>
                        </a:cubicBezTo>
                        <a:cubicBezTo>
                          <a:pt x="1725231" y="829732"/>
                          <a:pt x="1724247" y="835420"/>
                          <a:pt x="1720145" y="838337"/>
                        </a:cubicBezTo>
                        <a:cubicBezTo>
                          <a:pt x="1716152" y="841163"/>
                          <a:pt x="1712123" y="843971"/>
                          <a:pt x="1708094" y="846760"/>
                        </a:cubicBezTo>
                        <a:cubicBezTo>
                          <a:pt x="1706507" y="847854"/>
                          <a:pt x="1704721" y="848365"/>
                          <a:pt x="1702934" y="848365"/>
                        </a:cubicBezTo>
                        <a:close/>
                        <a:moveTo>
                          <a:pt x="476461" y="848255"/>
                        </a:moveTo>
                        <a:cubicBezTo>
                          <a:pt x="474674" y="848255"/>
                          <a:pt x="472869" y="847726"/>
                          <a:pt x="471301" y="846651"/>
                        </a:cubicBezTo>
                        <a:cubicBezTo>
                          <a:pt x="467254" y="843862"/>
                          <a:pt x="463225" y="841054"/>
                          <a:pt x="459214" y="838210"/>
                        </a:cubicBezTo>
                        <a:cubicBezTo>
                          <a:pt x="455112" y="835293"/>
                          <a:pt x="454127" y="829604"/>
                          <a:pt x="457044" y="825502"/>
                        </a:cubicBezTo>
                        <a:cubicBezTo>
                          <a:pt x="459961" y="821400"/>
                          <a:pt x="465650" y="820434"/>
                          <a:pt x="469752" y="823333"/>
                        </a:cubicBezTo>
                        <a:cubicBezTo>
                          <a:pt x="473690" y="826122"/>
                          <a:pt x="477664" y="828893"/>
                          <a:pt x="481639" y="831646"/>
                        </a:cubicBezTo>
                        <a:cubicBezTo>
                          <a:pt x="485777" y="834509"/>
                          <a:pt x="486835" y="840179"/>
                          <a:pt x="483972" y="844317"/>
                        </a:cubicBezTo>
                        <a:cubicBezTo>
                          <a:pt x="482204" y="846888"/>
                          <a:pt x="479360" y="848255"/>
                          <a:pt x="476461" y="848255"/>
                        </a:cubicBezTo>
                        <a:close/>
                        <a:moveTo>
                          <a:pt x="1758723" y="807252"/>
                        </a:moveTo>
                        <a:cubicBezTo>
                          <a:pt x="1756024" y="807252"/>
                          <a:pt x="1753344" y="806068"/>
                          <a:pt x="1751558" y="803770"/>
                        </a:cubicBezTo>
                        <a:cubicBezTo>
                          <a:pt x="1748440" y="799814"/>
                          <a:pt x="1749133" y="794089"/>
                          <a:pt x="1753071" y="790972"/>
                        </a:cubicBezTo>
                        <a:cubicBezTo>
                          <a:pt x="1756863" y="787982"/>
                          <a:pt x="1760637" y="784974"/>
                          <a:pt x="1764393" y="781947"/>
                        </a:cubicBezTo>
                        <a:cubicBezTo>
                          <a:pt x="1768312" y="778775"/>
                          <a:pt x="1774037" y="779395"/>
                          <a:pt x="1777209" y="783296"/>
                        </a:cubicBezTo>
                        <a:cubicBezTo>
                          <a:pt x="1780382" y="787216"/>
                          <a:pt x="1779762" y="792941"/>
                          <a:pt x="1775860" y="796113"/>
                        </a:cubicBezTo>
                        <a:cubicBezTo>
                          <a:pt x="1772050" y="799194"/>
                          <a:pt x="1768221" y="802257"/>
                          <a:pt x="1764356" y="805283"/>
                        </a:cubicBezTo>
                        <a:cubicBezTo>
                          <a:pt x="1762679" y="806596"/>
                          <a:pt x="1760692" y="807234"/>
                          <a:pt x="1758723" y="807234"/>
                        </a:cubicBezTo>
                        <a:close/>
                        <a:moveTo>
                          <a:pt x="420581" y="807052"/>
                        </a:moveTo>
                        <a:cubicBezTo>
                          <a:pt x="418612" y="807052"/>
                          <a:pt x="416625" y="806414"/>
                          <a:pt x="414948" y="805101"/>
                        </a:cubicBezTo>
                        <a:cubicBezTo>
                          <a:pt x="411082" y="802057"/>
                          <a:pt x="407254" y="798993"/>
                          <a:pt x="403425" y="795912"/>
                        </a:cubicBezTo>
                        <a:cubicBezTo>
                          <a:pt x="399505" y="792740"/>
                          <a:pt x="398904" y="786997"/>
                          <a:pt x="402076" y="783096"/>
                        </a:cubicBezTo>
                        <a:cubicBezTo>
                          <a:pt x="405248" y="779176"/>
                          <a:pt x="410991" y="778574"/>
                          <a:pt x="414893" y="781746"/>
                        </a:cubicBezTo>
                        <a:cubicBezTo>
                          <a:pt x="418649" y="784791"/>
                          <a:pt x="422423" y="787799"/>
                          <a:pt x="426233" y="790789"/>
                        </a:cubicBezTo>
                        <a:cubicBezTo>
                          <a:pt x="430189" y="793907"/>
                          <a:pt x="430864" y="799632"/>
                          <a:pt x="427746" y="803588"/>
                        </a:cubicBezTo>
                        <a:cubicBezTo>
                          <a:pt x="425941" y="805867"/>
                          <a:pt x="423279" y="807070"/>
                          <a:pt x="420581" y="807070"/>
                        </a:cubicBezTo>
                        <a:close/>
                        <a:moveTo>
                          <a:pt x="1811831" y="762658"/>
                        </a:moveTo>
                        <a:cubicBezTo>
                          <a:pt x="1809333" y="762658"/>
                          <a:pt x="1806836" y="761637"/>
                          <a:pt x="1805031" y="759632"/>
                        </a:cubicBezTo>
                        <a:cubicBezTo>
                          <a:pt x="1801676" y="755876"/>
                          <a:pt x="1801986" y="750115"/>
                          <a:pt x="1805742" y="746760"/>
                        </a:cubicBezTo>
                        <a:cubicBezTo>
                          <a:pt x="1809333" y="743533"/>
                          <a:pt x="1812907" y="740288"/>
                          <a:pt x="1816462" y="737024"/>
                        </a:cubicBezTo>
                        <a:cubicBezTo>
                          <a:pt x="1820163" y="733615"/>
                          <a:pt x="1825942" y="733852"/>
                          <a:pt x="1829333" y="737553"/>
                        </a:cubicBezTo>
                        <a:cubicBezTo>
                          <a:pt x="1832743" y="741254"/>
                          <a:pt x="1832506" y="747034"/>
                          <a:pt x="1828805" y="750443"/>
                        </a:cubicBezTo>
                        <a:cubicBezTo>
                          <a:pt x="1825195" y="753761"/>
                          <a:pt x="1821567" y="757061"/>
                          <a:pt x="1817902" y="760343"/>
                        </a:cubicBezTo>
                        <a:cubicBezTo>
                          <a:pt x="1816170" y="761911"/>
                          <a:pt x="1813982" y="762676"/>
                          <a:pt x="1811813" y="762676"/>
                        </a:cubicBezTo>
                        <a:close/>
                        <a:moveTo>
                          <a:pt x="367454" y="762385"/>
                        </a:moveTo>
                        <a:cubicBezTo>
                          <a:pt x="365285" y="762385"/>
                          <a:pt x="363115" y="761619"/>
                          <a:pt x="361365" y="760051"/>
                        </a:cubicBezTo>
                        <a:cubicBezTo>
                          <a:pt x="357700" y="756769"/>
                          <a:pt x="354072" y="753469"/>
                          <a:pt x="350463" y="750133"/>
                        </a:cubicBezTo>
                        <a:cubicBezTo>
                          <a:pt x="346762" y="746724"/>
                          <a:pt x="346525" y="740963"/>
                          <a:pt x="349934" y="737243"/>
                        </a:cubicBezTo>
                        <a:cubicBezTo>
                          <a:pt x="353343" y="733542"/>
                          <a:pt x="359104" y="733305"/>
                          <a:pt x="362824" y="736715"/>
                        </a:cubicBezTo>
                        <a:cubicBezTo>
                          <a:pt x="366379" y="739978"/>
                          <a:pt x="369952" y="743242"/>
                          <a:pt x="373544" y="746469"/>
                        </a:cubicBezTo>
                        <a:cubicBezTo>
                          <a:pt x="377299" y="749823"/>
                          <a:pt x="377609" y="755584"/>
                          <a:pt x="374255" y="759340"/>
                        </a:cubicBezTo>
                        <a:cubicBezTo>
                          <a:pt x="372450" y="761345"/>
                          <a:pt x="369970" y="762367"/>
                          <a:pt x="367473" y="762367"/>
                        </a:cubicBezTo>
                        <a:close/>
                        <a:moveTo>
                          <a:pt x="1861986" y="714727"/>
                        </a:moveTo>
                        <a:cubicBezTo>
                          <a:pt x="1859671" y="714727"/>
                          <a:pt x="1857374" y="713852"/>
                          <a:pt x="1855605" y="712120"/>
                        </a:cubicBezTo>
                        <a:cubicBezTo>
                          <a:pt x="1852014" y="708583"/>
                          <a:pt x="1851959" y="702822"/>
                          <a:pt x="1855496" y="699230"/>
                        </a:cubicBezTo>
                        <a:cubicBezTo>
                          <a:pt x="1858887" y="695785"/>
                          <a:pt x="1862241" y="692321"/>
                          <a:pt x="1865578" y="688820"/>
                        </a:cubicBezTo>
                        <a:cubicBezTo>
                          <a:pt x="1869060" y="685192"/>
                          <a:pt x="1874821" y="685046"/>
                          <a:pt x="1878468" y="688529"/>
                        </a:cubicBezTo>
                        <a:cubicBezTo>
                          <a:pt x="1882114" y="692011"/>
                          <a:pt x="1882241" y="697772"/>
                          <a:pt x="1878759" y="701418"/>
                        </a:cubicBezTo>
                        <a:cubicBezTo>
                          <a:pt x="1875368" y="704974"/>
                          <a:pt x="1871941" y="708492"/>
                          <a:pt x="1868513" y="711993"/>
                        </a:cubicBezTo>
                        <a:cubicBezTo>
                          <a:pt x="1866726" y="713816"/>
                          <a:pt x="1864374" y="714727"/>
                          <a:pt x="1862004" y="714727"/>
                        </a:cubicBezTo>
                        <a:close/>
                        <a:moveTo>
                          <a:pt x="317281" y="714454"/>
                        </a:moveTo>
                        <a:cubicBezTo>
                          <a:pt x="314911" y="714454"/>
                          <a:pt x="312559" y="713542"/>
                          <a:pt x="310772" y="711719"/>
                        </a:cubicBezTo>
                        <a:cubicBezTo>
                          <a:pt x="307327" y="708218"/>
                          <a:pt x="303917" y="704682"/>
                          <a:pt x="300526" y="701145"/>
                        </a:cubicBezTo>
                        <a:cubicBezTo>
                          <a:pt x="297044" y="697499"/>
                          <a:pt x="297172" y="691738"/>
                          <a:pt x="300818" y="688255"/>
                        </a:cubicBezTo>
                        <a:cubicBezTo>
                          <a:pt x="304464" y="684773"/>
                          <a:pt x="310226" y="684901"/>
                          <a:pt x="313708" y="688547"/>
                        </a:cubicBezTo>
                        <a:cubicBezTo>
                          <a:pt x="317044" y="692029"/>
                          <a:pt x="320399" y="695511"/>
                          <a:pt x="323790" y="698957"/>
                        </a:cubicBezTo>
                        <a:cubicBezTo>
                          <a:pt x="327308" y="702549"/>
                          <a:pt x="327272" y="708328"/>
                          <a:pt x="323680" y="711847"/>
                        </a:cubicBezTo>
                        <a:cubicBezTo>
                          <a:pt x="321912" y="713597"/>
                          <a:pt x="319596" y="714454"/>
                          <a:pt x="317299" y="714454"/>
                        </a:cubicBezTo>
                        <a:close/>
                        <a:moveTo>
                          <a:pt x="1909023" y="663715"/>
                        </a:moveTo>
                        <a:cubicBezTo>
                          <a:pt x="1906909" y="663715"/>
                          <a:pt x="1904794" y="662986"/>
                          <a:pt x="1903062" y="661491"/>
                        </a:cubicBezTo>
                        <a:cubicBezTo>
                          <a:pt x="1899251" y="658191"/>
                          <a:pt x="1898832" y="652448"/>
                          <a:pt x="1902132" y="648638"/>
                        </a:cubicBezTo>
                        <a:cubicBezTo>
                          <a:pt x="1905286" y="644992"/>
                          <a:pt x="1908422" y="641309"/>
                          <a:pt x="1911539" y="637608"/>
                        </a:cubicBezTo>
                        <a:cubicBezTo>
                          <a:pt x="1914785" y="633761"/>
                          <a:pt x="1920528" y="633251"/>
                          <a:pt x="1924393" y="636496"/>
                        </a:cubicBezTo>
                        <a:cubicBezTo>
                          <a:pt x="1928240" y="639741"/>
                          <a:pt x="1928750" y="645484"/>
                          <a:pt x="1925505" y="649331"/>
                        </a:cubicBezTo>
                        <a:cubicBezTo>
                          <a:pt x="1922351" y="653086"/>
                          <a:pt x="1919160" y="656824"/>
                          <a:pt x="1915952" y="660543"/>
                        </a:cubicBezTo>
                        <a:cubicBezTo>
                          <a:pt x="1914147" y="662621"/>
                          <a:pt x="1911612" y="663697"/>
                          <a:pt x="1909042" y="663697"/>
                        </a:cubicBezTo>
                        <a:close/>
                        <a:moveTo>
                          <a:pt x="270298" y="663424"/>
                        </a:moveTo>
                        <a:cubicBezTo>
                          <a:pt x="267746" y="663424"/>
                          <a:pt x="265194" y="662348"/>
                          <a:pt x="263389" y="660270"/>
                        </a:cubicBezTo>
                        <a:cubicBezTo>
                          <a:pt x="260180" y="656551"/>
                          <a:pt x="257008" y="652813"/>
                          <a:pt x="253835" y="649057"/>
                        </a:cubicBezTo>
                        <a:cubicBezTo>
                          <a:pt x="250590" y="645211"/>
                          <a:pt x="251101" y="639449"/>
                          <a:pt x="254947" y="636222"/>
                        </a:cubicBezTo>
                        <a:cubicBezTo>
                          <a:pt x="258794" y="632977"/>
                          <a:pt x="264555" y="633487"/>
                          <a:pt x="267782" y="637334"/>
                        </a:cubicBezTo>
                        <a:cubicBezTo>
                          <a:pt x="270882" y="641035"/>
                          <a:pt x="274018" y="644700"/>
                          <a:pt x="277172" y="648346"/>
                        </a:cubicBezTo>
                        <a:cubicBezTo>
                          <a:pt x="280472" y="652156"/>
                          <a:pt x="280034" y="657918"/>
                          <a:pt x="276224" y="661200"/>
                        </a:cubicBezTo>
                        <a:cubicBezTo>
                          <a:pt x="274510" y="662694"/>
                          <a:pt x="272377" y="663424"/>
                          <a:pt x="270262" y="663424"/>
                        </a:cubicBezTo>
                        <a:close/>
                        <a:moveTo>
                          <a:pt x="1952706" y="609768"/>
                        </a:moveTo>
                        <a:cubicBezTo>
                          <a:pt x="1950792" y="609768"/>
                          <a:pt x="1948860" y="609167"/>
                          <a:pt x="1947200" y="607909"/>
                        </a:cubicBezTo>
                        <a:cubicBezTo>
                          <a:pt x="1943190" y="604864"/>
                          <a:pt x="1942406" y="599139"/>
                          <a:pt x="1945450" y="595129"/>
                        </a:cubicBezTo>
                        <a:cubicBezTo>
                          <a:pt x="1948367" y="591281"/>
                          <a:pt x="1951266" y="587416"/>
                          <a:pt x="1954129" y="583515"/>
                        </a:cubicBezTo>
                        <a:cubicBezTo>
                          <a:pt x="1957118" y="579467"/>
                          <a:pt x="1962825" y="578592"/>
                          <a:pt x="1966872" y="581582"/>
                        </a:cubicBezTo>
                        <a:cubicBezTo>
                          <a:pt x="1970920" y="584572"/>
                          <a:pt x="1971795" y="590279"/>
                          <a:pt x="1968805" y="594326"/>
                        </a:cubicBezTo>
                        <a:cubicBezTo>
                          <a:pt x="1965888" y="598283"/>
                          <a:pt x="1962934" y="602220"/>
                          <a:pt x="1959981" y="606140"/>
                        </a:cubicBezTo>
                        <a:cubicBezTo>
                          <a:pt x="1958194" y="608510"/>
                          <a:pt x="1955459" y="609750"/>
                          <a:pt x="1952706" y="609750"/>
                        </a:cubicBezTo>
                        <a:close/>
                        <a:moveTo>
                          <a:pt x="226670" y="609531"/>
                        </a:moveTo>
                        <a:cubicBezTo>
                          <a:pt x="223917" y="609531"/>
                          <a:pt x="221201" y="608292"/>
                          <a:pt x="219396" y="605921"/>
                        </a:cubicBezTo>
                        <a:cubicBezTo>
                          <a:pt x="216442" y="602020"/>
                          <a:pt x="213489" y="598082"/>
                          <a:pt x="210590" y="594144"/>
                        </a:cubicBezTo>
                        <a:cubicBezTo>
                          <a:pt x="207600" y="590097"/>
                          <a:pt x="208457" y="584390"/>
                          <a:pt x="212523" y="581400"/>
                        </a:cubicBezTo>
                        <a:cubicBezTo>
                          <a:pt x="216570" y="578410"/>
                          <a:pt x="222276" y="579267"/>
                          <a:pt x="225266" y="583332"/>
                        </a:cubicBezTo>
                        <a:cubicBezTo>
                          <a:pt x="228129" y="587216"/>
                          <a:pt x="231009" y="591081"/>
                          <a:pt x="233926" y="594928"/>
                        </a:cubicBezTo>
                        <a:cubicBezTo>
                          <a:pt x="236971" y="598939"/>
                          <a:pt x="236187" y="604664"/>
                          <a:pt x="232176" y="607708"/>
                        </a:cubicBezTo>
                        <a:cubicBezTo>
                          <a:pt x="230535" y="608948"/>
                          <a:pt x="228603" y="609568"/>
                          <a:pt x="226670" y="609568"/>
                        </a:cubicBezTo>
                        <a:close/>
                        <a:moveTo>
                          <a:pt x="1992871" y="553141"/>
                        </a:moveTo>
                        <a:cubicBezTo>
                          <a:pt x="1991138" y="553141"/>
                          <a:pt x="1989388" y="552649"/>
                          <a:pt x="1987839" y="551628"/>
                        </a:cubicBezTo>
                        <a:cubicBezTo>
                          <a:pt x="1983645" y="548857"/>
                          <a:pt x="1982497" y="543187"/>
                          <a:pt x="1985268" y="538994"/>
                        </a:cubicBezTo>
                        <a:cubicBezTo>
                          <a:pt x="1987930" y="534964"/>
                          <a:pt x="1990573" y="530917"/>
                          <a:pt x="1993199" y="526851"/>
                        </a:cubicBezTo>
                        <a:cubicBezTo>
                          <a:pt x="1995915" y="522622"/>
                          <a:pt x="2001567" y="521400"/>
                          <a:pt x="2005797" y="524116"/>
                        </a:cubicBezTo>
                        <a:cubicBezTo>
                          <a:pt x="2010026" y="526833"/>
                          <a:pt x="2011248" y="532485"/>
                          <a:pt x="2008531" y="536715"/>
                        </a:cubicBezTo>
                        <a:cubicBezTo>
                          <a:pt x="2005869" y="540853"/>
                          <a:pt x="2003190" y="544974"/>
                          <a:pt x="2000473" y="549076"/>
                        </a:cubicBezTo>
                        <a:cubicBezTo>
                          <a:pt x="1998723" y="551719"/>
                          <a:pt x="1995824" y="553159"/>
                          <a:pt x="1992871" y="553159"/>
                        </a:cubicBezTo>
                        <a:close/>
                        <a:moveTo>
                          <a:pt x="186561" y="552977"/>
                        </a:moveTo>
                        <a:cubicBezTo>
                          <a:pt x="183607" y="552977"/>
                          <a:pt x="180709" y="551537"/>
                          <a:pt x="178958" y="548893"/>
                        </a:cubicBezTo>
                        <a:cubicBezTo>
                          <a:pt x="176260" y="544809"/>
                          <a:pt x="173580" y="540707"/>
                          <a:pt x="170918" y="536587"/>
                        </a:cubicBezTo>
                        <a:cubicBezTo>
                          <a:pt x="168202" y="532357"/>
                          <a:pt x="169423" y="526705"/>
                          <a:pt x="173653" y="523989"/>
                        </a:cubicBezTo>
                        <a:cubicBezTo>
                          <a:pt x="177883" y="521254"/>
                          <a:pt x="183534" y="522494"/>
                          <a:pt x="186251" y="526724"/>
                        </a:cubicBezTo>
                        <a:cubicBezTo>
                          <a:pt x="188858" y="530771"/>
                          <a:pt x="191502" y="534818"/>
                          <a:pt x="194145" y="538829"/>
                        </a:cubicBezTo>
                        <a:cubicBezTo>
                          <a:pt x="196916" y="543023"/>
                          <a:pt x="195768" y="548692"/>
                          <a:pt x="191574" y="551464"/>
                        </a:cubicBezTo>
                        <a:cubicBezTo>
                          <a:pt x="190025" y="552485"/>
                          <a:pt x="188275" y="552977"/>
                          <a:pt x="186561" y="552977"/>
                        </a:cubicBezTo>
                        <a:close/>
                        <a:moveTo>
                          <a:pt x="2029352" y="494034"/>
                        </a:moveTo>
                        <a:cubicBezTo>
                          <a:pt x="2027820" y="494034"/>
                          <a:pt x="2026252" y="493651"/>
                          <a:pt x="2024830" y="492831"/>
                        </a:cubicBezTo>
                        <a:cubicBezTo>
                          <a:pt x="2020455" y="490333"/>
                          <a:pt x="2018960" y="484755"/>
                          <a:pt x="2021458" y="480379"/>
                        </a:cubicBezTo>
                        <a:cubicBezTo>
                          <a:pt x="2023864" y="476186"/>
                          <a:pt x="2026234" y="471974"/>
                          <a:pt x="2028604" y="467744"/>
                        </a:cubicBezTo>
                        <a:cubicBezTo>
                          <a:pt x="2031047" y="463351"/>
                          <a:pt x="2036608" y="461764"/>
                          <a:pt x="2041002" y="464208"/>
                        </a:cubicBezTo>
                        <a:cubicBezTo>
                          <a:pt x="2045396" y="466650"/>
                          <a:pt x="2046982" y="472211"/>
                          <a:pt x="2044539" y="476605"/>
                        </a:cubicBezTo>
                        <a:cubicBezTo>
                          <a:pt x="2042150" y="480908"/>
                          <a:pt x="2039726" y="485192"/>
                          <a:pt x="2037283" y="489458"/>
                        </a:cubicBezTo>
                        <a:cubicBezTo>
                          <a:pt x="2035605" y="492394"/>
                          <a:pt x="2032524" y="494034"/>
                          <a:pt x="2029370" y="494034"/>
                        </a:cubicBezTo>
                        <a:close/>
                        <a:moveTo>
                          <a:pt x="150189" y="494016"/>
                        </a:moveTo>
                        <a:cubicBezTo>
                          <a:pt x="147035" y="494016"/>
                          <a:pt x="143954" y="492375"/>
                          <a:pt x="142276" y="489440"/>
                        </a:cubicBezTo>
                        <a:cubicBezTo>
                          <a:pt x="139833" y="485192"/>
                          <a:pt x="137427" y="480926"/>
                          <a:pt x="135057" y="476642"/>
                        </a:cubicBezTo>
                        <a:cubicBezTo>
                          <a:pt x="132614" y="472248"/>
                          <a:pt x="134200" y="466687"/>
                          <a:pt x="138594" y="464244"/>
                        </a:cubicBezTo>
                        <a:cubicBezTo>
                          <a:pt x="142987" y="461801"/>
                          <a:pt x="148548" y="463387"/>
                          <a:pt x="150991" y="467781"/>
                        </a:cubicBezTo>
                        <a:cubicBezTo>
                          <a:pt x="153325" y="471993"/>
                          <a:pt x="155695" y="476186"/>
                          <a:pt x="158101" y="480361"/>
                        </a:cubicBezTo>
                        <a:cubicBezTo>
                          <a:pt x="160599" y="484736"/>
                          <a:pt x="159104" y="490297"/>
                          <a:pt x="154729" y="492795"/>
                        </a:cubicBezTo>
                        <a:cubicBezTo>
                          <a:pt x="153306" y="493615"/>
                          <a:pt x="151739" y="493998"/>
                          <a:pt x="150207" y="493998"/>
                        </a:cubicBezTo>
                        <a:close/>
                        <a:moveTo>
                          <a:pt x="117664" y="432849"/>
                        </a:moveTo>
                        <a:cubicBezTo>
                          <a:pt x="114291" y="432849"/>
                          <a:pt x="111064" y="430972"/>
                          <a:pt x="109478" y="427745"/>
                        </a:cubicBezTo>
                        <a:cubicBezTo>
                          <a:pt x="107326" y="423350"/>
                          <a:pt x="105193" y="418939"/>
                          <a:pt x="103097" y="414527"/>
                        </a:cubicBezTo>
                        <a:cubicBezTo>
                          <a:pt x="100945" y="409987"/>
                          <a:pt x="102878" y="404536"/>
                          <a:pt x="107418" y="402384"/>
                        </a:cubicBezTo>
                        <a:cubicBezTo>
                          <a:pt x="111976" y="400215"/>
                          <a:pt x="117409" y="402166"/>
                          <a:pt x="119560" y="406705"/>
                        </a:cubicBezTo>
                        <a:cubicBezTo>
                          <a:pt x="121620" y="411062"/>
                          <a:pt x="123717" y="415383"/>
                          <a:pt x="125832" y="419704"/>
                        </a:cubicBezTo>
                        <a:cubicBezTo>
                          <a:pt x="128056" y="424226"/>
                          <a:pt x="126196" y="429677"/>
                          <a:pt x="121675" y="431901"/>
                        </a:cubicBezTo>
                        <a:cubicBezTo>
                          <a:pt x="120380" y="432539"/>
                          <a:pt x="119013" y="432831"/>
                          <a:pt x="117664" y="432831"/>
                        </a:cubicBezTo>
                        <a:close/>
                        <a:moveTo>
                          <a:pt x="2061968" y="432685"/>
                        </a:moveTo>
                        <a:cubicBezTo>
                          <a:pt x="2060619" y="432685"/>
                          <a:pt x="2059252" y="432394"/>
                          <a:pt x="2057957" y="431755"/>
                        </a:cubicBezTo>
                        <a:cubicBezTo>
                          <a:pt x="2053436" y="429531"/>
                          <a:pt x="2051576" y="424080"/>
                          <a:pt x="2053800" y="419559"/>
                        </a:cubicBezTo>
                        <a:cubicBezTo>
                          <a:pt x="2055933" y="415219"/>
                          <a:pt x="2058030" y="410862"/>
                          <a:pt x="2060108" y="406486"/>
                        </a:cubicBezTo>
                        <a:cubicBezTo>
                          <a:pt x="2062260" y="401928"/>
                          <a:pt x="2067693" y="399996"/>
                          <a:pt x="2072251" y="402147"/>
                        </a:cubicBezTo>
                        <a:cubicBezTo>
                          <a:pt x="2076809" y="404299"/>
                          <a:pt x="2078741" y="409731"/>
                          <a:pt x="2076590" y="414289"/>
                        </a:cubicBezTo>
                        <a:cubicBezTo>
                          <a:pt x="2074475" y="418738"/>
                          <a:pt x="2072342" y="423168"/>
                          <a:pt x="2070172" y="427599"/>
                        </a:cubicBezTo>
                        <a:cubicBezTo>
                          <a:pt x="2068586" y="430826"/>
                          <a:pt x="2065341" y="432703"/>
                          <a:pt x="2061986" y="432703"/>
                        </a:cubicBezTo>
                        <a:close/>
                        <a:moveTo>
                          <a:pt x="89150" y="369768"/>
                        </a:moveTo>
                        <a:cubicBezTo>
                          <a:pt x="85576" y="369768"/>
                          <a:pt x="82185" y="367653"/>
                          <a:pt x="80727" y="364135"/>
                        </a:cubicBezTo>
                        <a:cubicBezTo>
                          <a:pt x="78867" y="359613"/>
                          <a:pt x="77026" y="355092"/>
                          <a:pt x="75202" y="350534"/>
                        </a:cubicBezTo>
                        <a:cubicBezTo>
                          <a:pt x="73343" y="345848"/>
                          <a:pt x="75622" y="340561"/>
                          <a:pt x="80307" y="338683"/>
                        </a:cubicBezTo>
                        <a:cubicBezTo>
                          <a:pt x="84975" y="336824"/>
                          <a:pt x="90280" y="339103"/>
                          <a:pt x="92158" y="343788"/>
                        </a:cubicBezTo>
                        <a:cubicBezTo>
                          <a:pt x="93945" y="348255"/>
                          <a:pt x="95749" y="352722"/>
                          <a:pt x="97591" y="357152"/>
                        </a:cubicBezTo>
                        <a:cubicBezTo>
                          <a:pt x="99523" y="361801"/>
                          <a:pt x="97299" y="367143"/>
                          <a:pt x="92650" y="369057"/>
                        </a:cubicBezTo>
                        <a:cubicBezTo>
                          <a:pt x="91520" y="369531"/>
                          <a:pt x="90335" y="369750"/>
                          <a:pt x="89168" y="369750"/>
                        </a:cubicBezTo>
                        <a:close/>
                        <a:moveTo>
                          <a:pt x="2090592" y="369349"/>
                        </a:moveTo>
                        <a:cubicBezTo>
                          <a:pt x="2089425" y="369349"/>
                          <a:pt x="2088258" y="369130"/>
                          <a:pt x="2087109" y="368656"/>
                        </a:cubicBezTo>
                        <a:cubicBezTo>
                          <a:pt x="2082460" y="366742"/>
                          <a:pt x="2080236" y="361400"/>
                          <a:pt x="2082169" y="356751"/>
                        </a:cubicBezTo>
                        <a:cubicBezTo>
                          <a:pt x="2084010" y="352284"/>
                          <a:pt x="2085833" y="347781"/>
                          <a:pt x="2087620" y="343278"/>
                        </a:cubicBezTo>
                        <a:cubicBezTo>
                          <a:pt x="2089480" y="338592"/>
                          <a:pt x="2094785" y="336313"/>
                          <a:pt x="2099452" y="338173"/>
                        </a:cubicBezTo>
                        <a:cubicBezTo>
                          <a:pt x="2104138" y="340032"/>
                          <a:pt x="2106417" y="345338"/>
                          <a:pt x="2104557" y="350005"/>
                        </a:cubicBezTo>
                        <a:cubicBezTo>
                          <a:pt x="2102734" y="354581"/>
                          <a:pt x="2100893" y="359157"/>
                          <a:pt x="2098996" y="363697"/>
                        </a:cubicBezTo>
                        <a:cubicBezTo>
                          <a:pt x="2097538" y="367216"/>
                          <a:pt x="2094147" y="369331"/>
                          <a:pt x="2090573" y="369331"/>
                        </a:cubicBezTo>
                        <a:close/>
                        <a:moveTo>
                          <a:pt x="64719" y="304900"/>
                        </a:moveTo>
                        <a:cubicBezTo>
                          <a:pt x="60927" y="304900"/>
                          <a:pt x="57372" y="302512"/>
                          <a:pt x="56096" y="298720"/>
                        </a:cubicBezTo>
                        <a:cubicBezTo>
                          <a:pt x="54510" y="294071"/>
                          <a:pt x="52960" y="289422"/>
                          <a:pt x="51447" y="284736"/>
                        </a:cubicBezTo>
                        <a:cubicBezTo>
                          <a:pt x="49897" y="279941"/>
                          <a:pt x="52504" y="274800"/>
                          <a:pt x="57299" y="273250"/>
                        </a:cubicBezTo>
                        <a:cubicBezTo>
                          <a:pt x="62076" y="271682"/>
                          <a:pt x="67235" y="274308"/>
                          <a:pt x="68785" y="279103"/>
                        </a:cubicBezTo>
                        <a:cubicBezTo>
                          <a:pt x="70280" y="283697"/>
                          <a:pt x="71811" y="288291"/>
                          <a:pt x="73361" y="292849"/>
                        </a:cubicBezTo>
                        <a:cubicBezTo>
                          <a:pt x="74984" y="297608"/>
                          <a:pt x="72431" y="302785"/>
                          <a:pt x="67673" y="304408"/>
                        </a:cubicBezTo>
                        <a:cubicBezTo>
                          <a:pt x="66707" y="304736"/>
                          <a:pt x="65704" y="304900"/>
                          <a:pt x="64738" y="304900"/>
                        </a:cubicBezTo>
                        <a:close/>
                        <a:moveTo>
                          <a:pt x="2115058" y="304244"/>
                        </a:moveTo>
                        <a:cubicBezTo>
                          <a:pt x="2114092" y="304244"/>
                          <a:pt x="2113108" y="304080"/>
                          <a:pt x="2112123" y="303752"/>
                        </a:cubicBezTo>
                        <a:cubicBezTo>
                          <a:pt x="2107346" y="302129"/>
                          <a:pt x="2104794" y="296951"/>
                          <a:pt x="2106417" y="292193"/>
                        </a:cubicBezTo>
                        <a:cubicBezTo>
                          <a:pt x="2107966" y="287599"/>
                          <a:pt x="2109498" y="283004"/>
                          <a:pt x="2110993" y="278392"/>
                        </a:cubicBezTo>
                        <a:cubicBezTo>
                          <a:pt x="2112542" y="273597"/>
                          <a:pt x="2117684" y="270989"/>
                          <a:pt x="2122479" y="272539"/>
                        </a:cubicBezTo>
                        <a:cubicBezTo>
                          <a:pt x="2127274" y="274089"/>
                          <a:pt x="2129899" y="279230"/>
                          <a:pt x="2128331" y="284025"/>
                        </a:cubicBezTo>
                        <a:cubicBezTo>
                          <a:pt x="2126818" y="288711"/>
                          <a:pt x="2125250" y="293396"/>
                          <a:pt x="2123664" y="298063"/>
                        </a:cubicBezTo>
                        <a:cubicBezTo>
                          <a:pt x="2122369" y="301856"/>
                          <a:pt x="2118832" y="304244"/>
                          <a:pt x="2115040" y="304244"/>
                        </a:cubicBezTo>
                        <a:close/>
                        <a:moveTo>
                          <a:pt x="44501" y="238537"/>
                        </a:moveTo>
                        <a:cubicBezTo>
                          <a:pt x="40471" y="238537"/>
                          <a:pt x="36807" y="235857"/>
                          <a:pt x="35713" y="231792"/>
                        </a:cubicBezTo>
                        <a:cubicBezTo>
                          <a:pt x="34437" y="227051"/>
                          <a:pt x="33197" y="222311"/>
                          <a:pt x="31975" y="217535"/>
                        </a:cubicBezTo>
                        <a:cubicBezTo>
                          <a:pt x="30736" y="212648"/>
                          <a:pt x="33671" y="207689"/>
                          <a:pt x="38557" y="206450"/>
                        </a:cubicBezTo>
                        <a:cubicBezTo>
                          <a:pt x="43443" y="205210"/>
                          <a:pt x="48402" y="208145"/>
                          <a:pt x="49642" y="213031"/>
                        </a:cubicBezTo>
                        <a:cubicBezTo>
                          <a:pt x="50827" y="217717"/>
                          <a:pt x="52067" y="222384"/>
                          <a:pt x="53325" y="227051"/>
                        </a:cubicBezTo>
                        <a:cubicBezTo>
                          <a:pt x="54637" y="231919"/>
                          <a:pt x="51757" y="236915"/>
                          <a:pt x="46889" y="238227"/>
                        </a:cubicBezTo>
                        <a:cubicBezTo>
                          <a:pt x="46087" y="238446"/>
                          <a:pt x="45303" y="238537"/>
                          <a:pt x="44519" y="238537"/>
                        </a:cubicBezTo>
                        <a:close/>
                        <a:moveTo>
                          <a:pt x="2135241" y="237808"/>
                        </a:moveTo>
                        <a:cubicBezTo>
                          <a:pt x="2134457" y="237808"/>
                          <a:pt x="2133655" y="237699"/>
                          <a:pt x="2132871" y="237498"/>
                        </a:cubicBezTo>
                        <a:cubicBezTo>
                          <a:pt x="2128003" y="236185"/>
                          <a:pt x="2125122" y="231190"/>
                          <a:pt x="2126435" y="226322"/>
                        </a:cubicBezTo>
                        <a:cubicBezTo>
                          <a:pt x="2127693" y="221655"/>
                          <a:pt x="2128915" y="216988"/>
                          <a:pt x="2130099" y="212302"/>
                        </a:cubicBezTo>
                        <a:cubicBezTo>
                          <a:pt x="2131339" y="207416"/>
                          <a:pt x="2136298" y="204462"/>
                          <a:pt x="2141184" y="205721"/>
                        </a:cubicBezTo>
                        <a:cubicBezTo>
                          <a:pt x="2146070" y="206960"/>
                          <a:pt x="2149006" y="211919"/>
                          <a:pt x="2147766" y="216805"/>
                        </a:cubicBezTo>
                        <a:cubicBezTo>
                          <a:pt x="2146563" y="221564"/>
                          <a:pt x="2145305" y="226322"/>
                          <a:pt x="2144047" y="231062"/>
                        </a:cubicBezTo>
                        <a:cubicBezTo>
                          <a:pt x="2142953" y="235128"/>
                          <a:pt x="2139270" y="237808"/>
                          <a:pt x="2135241" y="237808"/>
                        </a:cubicBezTo>
                        <a:close/>
                        <a:moveTo>
                          <a:pt x="28621" y="170989"/>
                        </a:moveTo>
                        <a:cubicBezTo>
                          <a:pt x="24373" y="170989"/>
                          <a:pt x="20563" y="167999"/>
                          <a:pt x="19687" y="163678"/>
                        </a:cubicBezTo>
                        <a:cubicBezTo>
                          <a:pt x="18721" y="158865"/>
                          <a:pt x="17773" y="154052"/>
                          <a:pt x="16880" y="149221"/>
                        </a:cubicBezTo>
                        <a:cubicBezTo>
                          <a:pt x="15950" y="144280"/>
                          <a:pt x="19213" y="139503"/>
                          <a:pt x="24154" y="138574"/>
                        </a:cubicBezTo>
                        <a:cubicBezTo>
                          <a:pt x="29113" y="137644"/>
                          <a:pt x="33872" y="140907"/>
                          <a:pt x="34783" y="145848"/>
                        </a:cubicBezTo>
                        <a:cubicBezTo>
                          <a:pt x="35676" y="150607"/>
                          <a:pt x="36588" y="155347"/>
                          <a:pt x="37554" y="160069"/>
                        </a:cubicBezTo>
                        <a:cubicBezTo>
                          <a:pt x="38539" y="165009"/>
                          <a:pt x="35348" y="169804"/>
                          <a:pt x="30426" y="170807"/>
                        </a:cubicBezTo>
                        <a:cubicBezTo>
                          <a:pt x="29824" y="170935"/>
                          <a:pt x="29204" y="170989"/>
                          <a:pt x="28621" y="170989"/>
                        </a:cubicBezTo>
                        <a:close/>
                        <a:moveTo>
                          <a:pt x="2151084" y="170260"/>
                        </a:moveTo>
                        <a:cubicBezTo>
                          <a:pt x="2150482" y="170260"/>
                          <a:pt x="2149881" y="170206"/>
                          <a:pt x="2149279" y="170078"/>
                        </a:cubicBezTo>
                        <a:cubicBezTo>
                          <a:pt x="2144338" y="169093"/>
                          <a:pt x="2141148" y="164280"/>
                          <a:pt x="2142132" y="159339"/>
                        </a:cubicBezTo>
                        <a:cubicBezTo>
                          <a:pt x="2143080" y="154617"/>
                          <a:pt x="2143992" y="149877"/>
                          <a:pt x="2144885" y="145119"/>
                        </a:cubicBezTo>
                        <a:cubicBezTo>
                          <a:pt x="2145815" y="140178"/>
                          <a:pt x="2150574" y="136896"/>
                          <a:pt x="2155514" y="137826"/>
                        </a:cubicBezTo>
                        <a:cubicBezTo>
                          <a:pt x="2160455" y="138756"/>
                          <a:pt x="2163719" y="143514"/>
                          <a:pt x="2162807" y="148455"/>
                        </a:cubicBezTo>
                        <a:cubicBezTo>
                          <a:pt x="2161914" y="153287"/>
                          <a:pt x="2160966" y="158118"/>
                          <a:pt x="2159999" y="162931"/>
                        </a:cubicBezTo>
                        <a:cubicBezTo>
                          <a:pt x="2159124" y="167270"/>
                          <a:pt x="2155332" y="170260"/>
                          <a:pt x="2151066" y="170260"/>
                        </a:cubicBezTo>
                        <a:close/>
                        <a:moveTo>
                          <a:pt x="17117" y="102566"/>
                        </a:moveTo>
                        <a:cubicBezTo>
                          <a:pt x="12632" y="102566"/>
                          <a:pt x="8712" y="99248"/>
                          <a:pt x="8092" y="94672"/>
                        </a:cubicBezTo>
                        <a:cubicBezTo>
                          <a:pt x="7436" y="89804"/>
                          <a:pt x="6816" y="84936"/>
                          <a:pt x="6214" y="80050"/>
                        </a:cubicBezTo>
                        <a:cubicBezTo>
                          <a:pt x="5613" y="75055"/>
                          <a:pt x="9168" y="70515"/>
                          <a:pt x="14163" y="69895"/>
                        </a:cubicBezTo>
                        <a:cubicBezTo>
                          <a:pt x="19159" y="69276"/>
                          <a:pt x="23698" y="72849"/>
                          <a:pt x="24318" y="77844"/>
                        </a:cubicBezTo>
                        <a:cubicBezTo>
                          <a:pt x="24902" y="82639"/>
                          <a:pt x="25522" y="87434"/>
                          <a:pt x="26160" y="92211"/>
                        </a:cubicBezTo>
                        <a:cubicBezTo>
                          <a:pt x="26834" y="97206"/>
                          <a:pt x="23334" y="101782"/>
                          <a:pt x="18338" y="102457"/>
                        </a:cubicBezTo>
                        <a:cubicBezTo>
                          <a:pt x="17919" y="102512"/>
                          <a:pt x="17518" y="102548"/>
                          <a:pt x="17099" y="102548"/>
                        </a:cubicBezTo>
                        <a:close/>
                        <a:moveTo>
                          <a:pt x="2162533" y="101837"/>
                        </a:moveTo>
                        <a:cubicBezTo>
                          <a:pt x="2162132" y="101837"/>
                          <a:pt x="2161713" y="101819"/>
                          <a:pt x="2161312" y="101764"/>
                        </a:cubicBezTo>
                        <a:cubicBezTo>
                          <a:pt x="2156316" y="101090"/>
                          <a:pt x="2152816" y="96495"/>
                          <a:pt x="2153491" y="91518"/>
                        </a:cubicBezTo>
                        <a:cubicBezTo>
                          <a:pt x="2154129" y="86741"/>
                          <a:pt x="2154748" y="81946"/>
                          <a:pt x="2155332" y="77152"/>
                        </a:cubicBezTo>
                        <a:cubicBezTo>
                          <a:pt x="2155934" y="72156"/>
                          <a:pt x="2160473" y="68583"/>
                          <a:pt x="2165469" y="69203"/>
                        </a:cubicBezTo>
                        <a:cubicBezTo>
                          <a:pt x="2170464" y="69804"/>
                          <a:pt x="2174038" y="74344"/>
                          <a:pt x="2173418" y="79339"/>
                        </a:cubicBezTo>
                        <a:cubicBezTo>
                          <a:pt x="2172834" y="84225"/>
                          <a:pt x="2172214" y="89093"/>
                          <a:pt x="2171558" y="93961"/>
                        </a:cubicBezTo>
                        <a:cubicBezTo>
                          <a:pt x="2170938" y="98537"/>
                          <a:pt x="2167037" y="101855"/>
                          <a:pt x="2162533" y="101855"/>
                        </a:cubicBezTo>
                        <a:close/>
                        <a:moveTo>
                          <a:pt x="10025" y="33560"/>
                        </a:moveTo>
                        <a:cubicBezTo>
                          <a:pt x="5284" y="33560"/>
                          <a:pt x="1274" y="29895"/>
                          <a:pt x="945" y="25082"/>
                        </a:cubicBezTo>
                        <a:cubicBezTo>
                          <a:pt x="599" y="20196"/>
                          <a:pt x="289" y="15310"/>
                          <a:pt x="16" y="10424"/>
                        </a:cubicBezTo>
                        <a:cubicBezTo>
                          <a:pt x="-276" y="5392"/>
                          <a:pt x="3571" y="1090"/>
                          <a:pt x="8603" y="798"/>
                        </a:cubicBezTo>
                        <a:cubicBezTo>
                          <a:pt x="13635" y="506"/>
                          <a:pt x="17937" y="4353"/>
                          <a:pt x="18229" y="9385"/>
                        </a:cubicBezTo>
                        <a:cubicBezTo>
                          <a:pt x="18502" y="14198"/>
                          <a:pt x="18812" y="19011"/>
                          <a:pt x="19159" y="23806"/>
                        </a:cubicBezTo>
                        <a:cubicBezTo>
                          <a:pt x="19505" y="28820"/>
                          <a:pt x="15731" y="33195"/>
                          <a:pt x="10699" y="33542"/>
                        </a:cubicBezTo>
                        <a:cubicBezTo>
                          <a:pt x="10480" y="33542"/>
                          <a:pt x="10262" y="33560"/>
                          <a:pt x="10043" y="33560"/>
                        </a:cubicBezTo>
                        <a:close/>
                        <a:moveTo>
                          <a:pt x="2169571" y="32813"/>
                        </a:moveTo>
                        <a:cubicBezTo>
                          <a:pt x="2169352" y="32813"/>
                          <a:pt x="2169151" y="32813"/>
                          <a:pt x="2168933" y="32794"/>
                        </a:cubicBezTo>
                        <a:cubicBezTo>
                          <a:pt x="2163919" y="32448"/>
                          <a:pt x="2160127" y="28090"/>
                          <a:pt x="2160473" y="23058"/>
                        </a:cubicBezTo>
                        <a:cubicBezTo>
                          <a:pt x="2160801" y="18245"/>
                          <a:pt x="2161111" y="13432"/>
                          <a:pt x="2161385" y="8601"/>
                        </a:cubicBezTo>
                        <a:cubicBezTo>
                          <a:pt x="2161677" y="3569"/>
                          <a:pt x="2165979" y="-260"/>
                          <a:pt x="2170993" y="14"/>
                        </a:cubicBezTo>
                        <a:cubicBezTo>
                          <a:pt x="2176025" y="306"/>
                          <a:pt x="2179872" y="4608"/>
                          <a:pt x="2179580" y="9622"/>
                        </a:cubicBezTo>
                        <a:cubicBezTo>
                          <a:pt x="2179306" y="14526"/>
                          <a:pt x="2178997" y="19430"/>
                          <a:pt x="2178650" y="24317"/>
                        </a:cubicBezTo>
                        <a:cubicBezTo>
                          <a:pt x="2178322" y="29130"/>
                          <a:pt x="2174311" y="32794"/>
                          <a:pt x="2169571" y="32794"/>
                        </a:cubicBezTo>
                        <a:close/>
                      </a:path>
                    </a:pathLst>
                  </a:custGeom>
                  <a:grpFill/>
                  <a:ln w="1822" cap="flat">
                    <a:solidFill>
                      <a:srgbClr val="007772"/>
                    </a:solidFill>
                    <a:prstDash val="solid"/>
                    <a:miter/>
                  </a:ln>
                </p:spPr>
                <p:txBody>
                  <a:bodyPr/>
                  <a:lstStyle/>
                  <a:p>
                    <a:endParaRPr lang="en-US"/>
                  </a:p>
                </p:txBody>
              </p:sp>
              <p:sp>
                <p:nvSpPr>
                  <p:cNvPr id="29" name="Freeform 28">
                    <a:extLst>
                      <a:ext uri="{FF2B5EF4-FFF2-40B4-BE49-F238E27FC236}">
                        <a16:creationId xmlns:a16="http://schemas.microsoft.com/office/drawing/2014/main" id="{370D82C6-E4B5-5F3F-0FA4-325791709AEE}"/>
                      </a:ext>
                    </a:extLst>
                  </p:cNvPr>
                  <p:cNvSpPr/>
                  <p:nvPr/>
                </p:nvSpPr>
                <p:spPr>
                  <a:xfrm>
                    <a:off x="1000491" y="3920880"/>
                    <a:ext cx="18250" cy="25524"/>
                  </a:xfrm>
                  <a:custGeom>
                    <a:avLst/>
                    <a:gdLst>
                      <a:gd name="csX0" fmla="*/ 9134 w 18250"/>
                      <a:gd name="csY0" fmla="*/ 25524 h 25524"/>
                      <a:gd name="csX1" fmla="*/ 18 w 18250"/>
                      <a:gd name="csY1" fmla="*/ 16463 h 25524"/>
                      <a:gd name="csX2" fmla="*/ 0 w 18250"/>
                      <a:gd name="csY2" fmla="*/ 9116 h 25524"/>
                      <a:gd name="csX3" fmla="*/ 9116 w 18250"/>
                      <a:gd name="csY3" fmla="*/ 0 h 25524"/>
                      <a:gd name="csX4" fmla="*/ 18232 w 18250"/>
                      <a:gd name="csY4" fmla="*/ 9116 h 25524"/>
                      <a:gd name="csX5" fmla="*/ 18250 w 18250"/>
                      <a:gd name="csY5" fmla="*/ 16354 h 25524"/>
                      <a:gd name="csX6" fmla="*/ 9189 w 18250"/>
                      <a:gd name="csY6" fmla="*/ 25524 h 25524"/>
                      <a:gd name="csX7" fmla="*/ 9134 w 18250"/>
                      <a:gd name="csY7" fmla="*/ 25524 h 255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50" h="25524">
                        <a:moveTo>
                          <a:pt x="9134" y="25524"/>
                        </a:moveTo>
                        <a:cubicBezTo>
                          <a:pt x="4120" y="25524"/>
                          <a:pt x="55" y="21477"/>
                          <a:pt x="18" y="16463"/>
                        </a:cubicBezTo>
                        <a:cubicBezTo>
                          <a:pt x="18" y="14020"/>
                          <a:pt x="0" y="11559"/>
                          <a:pt x="0" y="9116"/>
                        </a:cubicBezTo>
                        <a:cubicBezTo>
                          <a:pt x="0" y="4084"/>
                          <a:pt x="4084" y="0"/>
                          <a:pt x="9116" y="0"/>
                        </a:cubicBezTo>
                        <a:cubicBezTo>
                          <a:pt x="14148" y="0"/>
                          <a:pt x="18232" y="4084"/>
                          <a:pt x="18232" y="9116"/>
                        </a:cubicBezTo>
                        <a:cubicBezTo>
                          <a:pt x="18232" y="11522"/>
                          <a:pt x="18232" y="13947"/>
                          <a:pt x="18250" y="16354"/>
                        </a:cubicBezTo>
                        <a:cubicBezTo>
                          <a:pt x="18286" y="21386"/>
                          <a:pt x="14221" y="25488"/>
                          <a:pt x="9189" y="25524"/>
                        </a:cubicBezTo>
                        <a:lnTo>
                          <a:pt x="9134" y="25524"/>
                        </a:lnTo>
                        <a:close/>
                      </a:path>
                    </a:pathLst>
                  </a:custGeom>
                  <a:grpFill/>
                  <a:ln w="1822" cap="flat">
                    <a:noFill/>
                    <a:prstDash val="solid"/>
                    <a:miter/>
                  </a:ln>
                </p:spPr>
                <p:txBody>
                  <a:bodyPr/>
                  <a:lstStyle/>
                  <a:p>
                    <a:endParaRPr lang="en-US"/>
                  </a:p>
                </p:txBody>
              </p:sp>
            </p:grpSp>
          </p:grpSp>
        </p:grpSp>
        <p:grpSp>
          <p:nvGrpSpPr>
            <p:cNvPr id="19" name="Group 18">
              <a:extLst>
                <a:ext uri="{FF2B5EF4-FFF2-40B4-BE49-F238E27FC236}">
                  <a16:creationId xmlns:a16="http://schemas.microsoft.com/office/drawing/2014/main" id="{DF8BFAE7-ECB7-2E84-E3E2-83D6C160D023}"/>
                </a:ext>
              </a:extLst>
            </p:cNvPr>
            <p:cNvGrpSpPr/>
            <p:nvPr/>
          </p:nvGrpSpPr>
          <p:grpSpPr>
            <a:xfrm>
              <a:off x="10677724" y="1622785"/>
              <a:ext cx="531661" cy="604292"/>
              <a:chOff x="3766217" y="1267548"/>
              <a:chExt cx="416410" cy="473296"/>
            </a:xfrm>
          </p:grpSpPr>
          <p:sp>
            <p:nvSpPr>
              <p:cNvPr id="20" name="Freeform 19">
                <a:extLst>
                  <a:ext uri="{FF2B5EF4-FFF2-40B4-BE49-F238E27FC236}">
                    <a16:creationId xmlns:a16="http://schemas.microsoft.com/office/drawing/2014/main" id="{CBF5C024-0869-216B-A7ED-E35464619BFF}"/>
                  </a:ext>
                </a:extLst>
              </p:cNvPr>
              <p:cNvSpPr/>
              <p:nvPr/>
            </p:nvSpPr>
            <p:spPr>
              <a:xfrm>
                <a:off x="3806297" y="1280486"/>
                <a:ext cx="376330" cy="447421"/>
              </a:xfrm>
              <a:custGeom>
                <a:avLst/>
                <a:gdLst>
                  <a:gd name="csX0" fmla="*/ 41707 w 376330"/>
                  <a:gd name="csY0" fmla="*/ 438151 h 447421"/>
                  <a:gd name="csX1" fmla="*/ 49538 w 376330"/>
                  <a:gd name="csY1" fmla="*/ 447421 h 447421"/>
                  <a:gd name="csX2" fmla="*/ 53351 w 376330"/>
                  <a:gd name="csY2" fmla="*/ 447187 h 447421"/>
                  <a:gd name="csX3" fmla="*/ 99369 w 376330"/>
                  <a:gd name="csY3" fmla="*/ 385491 h 447421"/>
                  <a:gd name="csX4" fmla="*/ 153717 w 376330"/>
                  <a:gd name="csY4" fmla="*/ 316079 h 447421"/>
                  <a:gd name="csX5" fmla="*/ 158879 w 376330"/>
                  <a:gd name="csY5" fmla="*/ 309625 h 447421"/>
                  <a:gd name="csX6" fmla="*/ 163279 w 376330"/>
                  <a:gd name="csY6" fmla="*/ 316636 h 447421"/>
                  <a:gd name="csX7" fmla="*/ 196949 w 376330"/>
                  <a:gd name="csY7" fmla="*/ 366803 h 447421"/>
                  <a:gd name="csX8" fmla="*/ 230943 w 376330"/>
                  <a:gd name="csY8" fmla="*/ 410310 h 447421"/>
                  <a:gd name="csX9" fmla="*/ 234873 w 376330"/>
                  <a:gd name="csY9" fmla="*/ 410897 h 447421"/>
                  <a:gd name="csX10" fmla="*/ 243965 w 376330"/>
                  <a:gd name="csY10" fmla="*/ 403709 h 447421"/>
                  <a:gd name="csX11" fmla="*/ 252090 w 376330"/>
                  <a:gd name="csY11" fmla="*/ 393969 h 447421"/>
                  <a:gd name="csX12" fmla="*/ 255873 w 376330"/>
                  <a:gd name="csY12" fmla="*/ 387955 h 447421"/>
                  <a:gd name="csX13" fmla="*/ 261065 w 376330"/>
                  <a:gd name="csY13" fmla="*/ 392825 h 447421"/>
                  <a:gd name="csX14" fmla="*/ 269951 w 376330"/>
                  <a:gd name="csY14" fmla="*/ 399778 h 447421"/>
                  <a:gd name="csX15" fmla="*/ 275290 w 376330"/>
                  <a:gd name="csY15" fmla="*/ 402770 h 447421"/>
                  <a:gd name="csX16" fmla="*/ 281185 w 376330"/>
                  <a:gd name="csY16" fmla="*/ 397783 h 447421"/>
                  <a:gd name="csX17" fmla="*/ 286787 w 376330"/>
                  <a:gd name="csY17" fmla="*/ 393089 h 447421"/>
                  <a:gd name="csX18" fmla="*/ 289221 w 376330"/>
                  <a:gd name="csY18" fmla="*/ 382762 h 447421"/>
                  <a:gd name="csX19" fmla="*/ 295820 w 376330"/>
                  <a:gd name="csY19" fmla="*/ 372964 h 447421"/>
                  <a:gd name="csX20" fmla="*/ 297228 w 376330"/>
                  <a:gd name="csY20" fmla="*/ 371555 h 447421"/>
                  <a:gd name="csX21" fmla="*/ 299193 w 376330"/>
                  <a:gd name="csY21" fmla="*/ 371291 h 447421"/>
                  <a:gd name="csX22" fmla="*/ 310368 w 376330"/>
                  <a:gd name="csY22" fmla="*/ 364309 h 447421"/>
                  <a:gd name="csX23" fmla="*/ 320076 w 376330"/>
                  <a:gd name="csY23" fmla="*/ 343714 h 447421"/>
                  <a:gd name="csX24" fmla="*/ 274820 w 376330"/>
                  <a:gd name="csY24" fmla="*/ 287944 h 447421"/>
                  <a:gd name="csX25" fmla="*/ 229652 w 376330"/>
                  <a:gd name="csY25" fmla="*/ 229094 h 447421"/>
                  <a:gd name="csX26" fmla="*/ 226983 w 376330"/>
                  <a:gd name="csY26" fmla="*/ 225544 h 447421"/>
                  <a:gd name="csX27" fmla="*/ 229711 w 376330"/>
                  <a:gd name="csY27" fmla="*/ 222024 h 447421"/>
                  <a:gd name="csX28" fmla="*/ 296202 w 376330"/>
                  <a:gd name="csY28" fmla="*/ 141347 h 447421"/>
                  <a:gd name="csX29" fmla="*/ 367649 w 376330"/>
                  <a:gd name="csY29" fmla="*/ 65569 h 447421"/>
                  <a:gd name="csX30" fmla="*/ 368500 w 376330"/>
                  <a:gd name="csY30" fmla="*/ 61901 h 447421"/>
                  <a:gd name="csX31" fmla="*/ 369379 w 376330"/>
                  <a:gd name="csY31" fmla="*/ 60845 h 447421"/>
                  <a:gd name="csX32" fmla="*/ 374013 w 376330"/>
                  <a:gd name="csY32" fmla="*/ 54391 h 447421"/>
                  <a:gd name="csX33" fmla="*/ 376331 w 376330"/>
                  <a:gd name="csY33" fmla="*/ 50225 h 447421"/>
                  <a:gd name="csX34" fmla="*/ 367590 w 376330"/>
                  <a:gd name="csY34" fmla="*/ 38520 h 447421"/>
                  <a:gd name="csX35" fmla="*/ 356944 w 376330"/>
                  <a:gd name="csY35" fmla="*/ 38520 h 447421"/>
                  <a:gd name="csX36" fmla="*/ 355536 w 376330"/>
                  <a:gd name="csY36" fmla="*/ 37669 h 447421"/>
                  <a:gd name="csX37" fmla="*/ 348878 w 376330"/>
                  <a:gd name="csY37" fmla="*/ 32476 h 447421"/>
                  <a:gd name="csX38" fmla="*/ 343598 w 376330"/>
                  <a:gd name="csY38" fmla="*/ 25318 h 447421"/>
                  <a:gd name="csX39" fmla="*/ 342132 w 376330"/>
                  <a:gd name="csY39" fmla="*/ 22619 h 447421"/>
                  <a:gd name="csX40" fmla="*/ 345740 w 376330"/>
                  <a:gd name="csY40" fmla="*/ 15402 h 447421"/>
                  <a:gd name="csX41" fmla="*/ 338084 w 376330"/>
                  <a:gd name="csY41" fmla="*/ 6307 h 447421"/>
                  <a:gd name="csX42" fmla="*/ 328905 w 376330"/>
                  <a:gd name="csY42" fmla="*/ 0 h 447421"/>
                  <a:gd name="csX43" fmla="*/ 255873 w 376330"/>
                  <a:gd name="csY43" fmla="*/ 69118 h 447421"/>
                  <a:gd name="csX44" fmla="*/ 182989 w 376330"/>
                  <a:gd name="csY44" fmla="*/ 147537 h 447421"/>
                  <a:gd name="csX45" fmla="*/ 178032 w 376330"/>
                  <a:gd name="csY45" fmla="*/ 153228 h 447421"/>
                  <a:gd name="csX46" fmla="*/ 173750 w 376330"/>
                  <a:gd name="csY46" fmla="*/ 147009 h 447421"/>
                  <a:gd name="csX47" fmla="*/ 134096 w 376330"/>
                  <a:gd name="csY47" fmla="*/ 87043 h 447421"/>
                  <a:gd name="csX48" fmla="*/ 90453 w 376330"/>
                  <a:gd name="csY48" fmla="*/ 27078 h 447421"/>
                  <a:gd name="csX49" fmla="*/ 83209 w 376330"/>
                  <a:gd name="csY49" fmla="*/ 28926 h 447421"/>
                  <a:gd name="csX50" fmla="*/ 81654 w 376330"/>
                  <a:gd name="csY50" fmla="*/ 32212 h 447421"/>
                  <a:gd name="csX51" fmla="*/ 80803 w 376330"/>
                  <a:gd name="csY51" fmla="*/ 39664 h 447421"/>
                  <a:gd name="csX52" fmla="*/ 80803 w 376330"/>
                  <a:gd name="csY52" fmla="*/ 42363 h 447421"/>
                  <a:gd name="csX53" fmla="*/ 78750 w 376330"/>
                  <a:gd name="csY53" fmla="*/ 44123 h 447421"/>
                  <a:gd name="csX54" fmla="*/ 73735 w 376330"/>
                  <a:gd name="csY54" fmla="*/ 47937 h 447421"/>
                  <a:gd name="csX55" fmla="*/ 67781 w 376330"/>
                  <a:gd name="csY55" fmla="*/ 51193 h 447421"/>
                  <a:gd name="csX56" fmla="*/ 64115 w 376330"/>
                  <a:gd name="csY56" fmla="*/ 52807 h 447421"/>
                  <a:gd name="csX57" fmla="*/ 61270 w 376330"/>
                  <a:gd name="csY57" fmla="*/ 49961 h 447421"/>
                  <a:gd name="csX58" fmla="*/ 56606 w 376330"/>
                  <a:gd name="csY58" fmla="*/ 45737 h 447421"/>
                  <a:gd name="csX59" fmla="*/ 52471 w 376330"/>
                  <a:gd name="csY59" fmla="*/ 42539 h 447421"/>
                  <a:gd name="csX60" fmla="*/ 45080 w 376330"/>
                  <a:gd name="csY60" fmla="*/ 49873 h 447421"/>
                  <a:gd name="csX61" fmla="*/ 37190 w 376330"/>
                  <a:gd name="csY61" fmla="*/ 59936 h 447421"/>
                  <a:gd name="csX62" fmla="*/ 67898 w 376330"/>
                  <a:gd name="csY62" fmla="*/ 143195 h 447421"/>
                  <a:gd name="csX63" fmla="*/ 108256 w 376330"/>
                  <a:gd name="csY63" fmla="*/ 225134 h 447421"/>
                  <a:gd name="csX64" fmla="*/ 110280 w 376330"/>
                  <a:gd name="csY64" fmla="*/ 228771 h 447421"/>
                  <a:gd name="csX65" fmla="*/ 107523 w 376330"/>
                  <a:gd name="csY65" fmla="*/ 231881 h 447421"/>
                  <a:gd name="csX66" fmla="*/ 49626 w 376330"/>
                  <a:gd name="csY66" fmla="*/ 298506 h 447421"/>
                  <a:gd name="csX67" fmla="*/ 0 w 376330"/>
                  <a:gd name="csY67" fmla="*/ 358236 h 447421"/>
                  <a:gd name="csX68" fmla="*/ 4634 w 376330"/>
                  <a:gd name="csY68" fmla="*/ 369091 h 447421"/>
                  <a:gd name="csX69" fmla="*/ 9004 w 376330"/>
                  <a:gd name="csY69" fmla="*/ 382586 h 447421"/>
                  <a:gd name="csX70" fmla="*/ 5279 w 376330"/>
                  <a:gd name="csY70" fmla="*/ 392150 h 447421"/>
                  <a:gd name="csX71" fmla="*/ 1496 w 376330"/>
                  <a:gd name="csY71" fmla="*/ 400247 h 447421"/>
                  <a:gd name="csX72" fmla="*/ 9943 w 376330"/>
                  <a:gd name="csY72" fmla="*/ 414476 h 447421"/>
                  <a:gd name="csX73" fmla="*/ 20061 w 376330"/>
                  <a:gd name="csY73" fmla="*/ 425683 h 447421"/>
                  <a:gd name="csX74" fmla="*/ 25781 w 376330"/>
                  <a:gd name="csY74" fmla="*/ 422866 h 447421"/>
                  <a:gd name="csX75" fmla="*/ 32497 w 376330"/>
                  <a:gd name="csY75" fmla="*/ 420754 h 447421"/>
                  <a:gd name="csX76" fmla="*/ 35166 w 376330"/>
                  <a:gd name="csY76" fmla="*/ 420167 h 447421"/>
                  <a:gd name="csX77" fmla="*/ 44347 w 376330"/>
                  <a:gd name="csY77" fmla="*/ 427237 h 447421"/>
                  <a:gd name="csX78" fmla="*/ 41707 w 376330"/>
                  <a:gd name="csY78" fmla="*/ 438180 h 4474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Lst>
                <a:rect l="l" t="t" r="r" b="b"/>
                <a:pathLst>
                  <a:path w="376330" h="447421">
                    <a:moveTo>
                      <a:pt x="41707" y="438151"/>
                    </a:moveTo>
                    <a:lnTo>
                      <a:pt x="49538" y="447421"/>
                    </a:lnTo>
                    <a:lnTo>
                      <a:pt x="53351" y="447187"/>
                    </a:lnTo>
                    <a:cubicBezTo>
                      <a:pt x="67722" y="427325"/>
                      <a:pt x="83209" y="406584"/>
                      <a:pt x="99369" y="385491"/>
                    </a:cubicBezTo>
                    <a:cubicBezTo>
                      <a:pt x="115970" y="363810"/>
                      <a:pt x="134272" y="340458"/>
                      <a:pt x="153717" y="316079"/>
                    </a:cubicBezTo>
                    <a:lnTo>
                      <a:pt x="158879" y="309625"/>
                    </a:lnTo>
                    <a:lnTo>
                      <a:pt x="163279" y="316636"/>
                    </a:lnTo>
                    <a:cubicBezTo>
                      <a:pt x="174190" y="334033"/>
                      <a:pt x="185540" y="350902"/>
                      <a:pt x="196949" y="366803"/>
                    </a:cubicBezTo>
                    <a:cubicBezTo>
                      <a:pt x="207890" y="381999"/>
                      <a:pt x="219299" y="396609"/>
                      <a:pt x="230943" y="410310"/>
                    </a:cubicBezTo>
                    <a:lnTo>
                      <a:pt x="234873" y="410897"/>
                    </a:lnTo>
                    <a:cubicBezTo>
                      <a:pt x="238129" y="408755"/>
                      <a:pt x="241179" y="406320"/>
                      <a:pt x="243965" y="403709"/>
                    </a:cubicBezTo>
                    <a:cubicBezTo>
                      <a:pt x="247162" y="400687"/>
                      <a:pt x="249890" y="397401"/>
                      <a:pt x="252090" y="393969"/>
                    </a:cubicBezTo>
                    <a:lnTo>
                      <a:pt x="255873" y="387955"/>
                    </a:lnTo>
                    <a:lnTo>
                      <a:pt x="261065" y="392825"/>
                    </a:lnTo>
                    <a:cubicBezTo>
                      <a:pt x="264027" y="395612"/>
                      <a:pt x="267048" y="397959"/>
                      <a:pt x="269951" y="399778"/>
                    </a:cubicBezTo>
                    <a:cubicBezTo>
                      <a:pt x="271770" y="400922"/>
                      <a:pt x="273559" y="401919"/>
                      <a:pt x="275290" y="402770"/>
                    </a:cubicBezTo>
                    <a:cubicBezTo>
                      <a:pt x="276932" y="401362"/>
                      <a:pt x="278868" y="399690"/>
                      <a:pt x="281185" y="397783"/>
                    </a:cubicBezTo>
                    <a:cubicBezTo>
                      <a:pt x="283502" y="395847"/>
                      <a:pt x="285350" y="394292"/>
                      <a:pt x="286787" y="393089"/>
                    </a:cubicBezTo>
                    <a:cubicBezTo>
                      <a:pt x="286963" y="389539"/>
                      <a:pt x="287784" y="386077"/>
                      <a:pt x="289221" y="382762"/>
                    </a:cubicBezTo>
                    <a:cubicBezTo>
                      <a:pt x="290834" y="379036"/>
                      <a:pt x="293063" y="375751"/>
                      <a:pt x="295820" y="372964"/>
                    </a:cubicBezTo>
                    <a:lnTo>
                      <a:pt x="297228" y="371555"/>
                    </a:lnTo>
                    <a:lnTo>
                      <a:pt x="299193" y="371291"/>
                    </a:lnTo>
                    <a:cubicBezTo>
                      <a:pt x="303564" y="370675"/>
                      <a:pt x="307230" y="368416"/>
                      <a:pt x="310368" y="364309"/>
                    </a:cubicBezTo>
                    <a:cubicBezTo>
                      <a:pt x="313682" y="360026"/>
                      <a:pt x="316938" y="353102"/>
                      <a:pt x="320076" y="343714"/>
                    </a:cubicBezTo>
                    <a:cubicBezTo>
                      <a:pt x="304707" y="325349"/>
                      <a:pt x="289485" y="306603"/>
                      <a:pt x="274820" y="287944"/>
                    </a:cubicBezTo>
                    <a:cubicBezTo>
                      <a:pt x="259627" y="268582"/>
                      <a:pt x="244435" y="248779"/>
                      <a:pt x="229652" y="229094"/>
                    </a:cubicBezTo>
                    <a:lnTo>
                      <a:pt x="226983" y="225544"/>
                    </a:lnTo>
                    <a:lnTo>
                      <a:pt x="229711" y="222024"/>
                    </a:lnTo>
                    <a:cubicBezTo>
                      <a:pt x="250741" y="194652"/>
                      <a:pt x="273119" y="167515"/>
                      <a:pt x="296202" y="141347"/>
                    </a:cubicBezTo>
                    <a:cubicBezTo>
                      <a:pt x="318874" y="115647"/>
                      <a:pt x="342924" y="90153"/>
                      <a:pt x="367649" y="65569"/>
                    </a:cubicBezTo>
                    <a:lnTo>
                      <a:pt x="368500" y="61901"/>
                    </a:lnTo>
                    <a:lnTo>
                      <a:pt x="369379" y="60845"/>
                    </a:lnTo>
                    <a:cubicBezTo>
                      <a:pt x="371051" y="58821"/>
                      <a:pt x="372606" y="56650"/>
                      <a:pt x="374013" y="54391"/>
                    </a:cubicBezTo>
                    <a:cubicBezTo>
                      <a:pt x="374835" y="53071"/>
                      <a:pt x="375597" y="51692"/>
                      <a:pt x="376331" y="50225"/>
                    </a:cubicBezTo>
                    <a:lnTo>
                      <a:pt x="367590" y="38520"/>
                    </a:lnTo>
                    <a:lnTo>
                      <a:pt x="356944" y="38520"/>
                    </a:lnTo>
                    <a:lnTo>
                      <a:pt x="355536" y="37669"/>
                    </a:lnTo>
                    <a:cubicBezTo>
                      <a:pt x="353072" y="36202"/>
                      <a:pt x="350843" y="34442"/>
                      <a:pt x="348878" y="32476"/>
                    </a:cubicBezTo>
                    <a:cubicBezTo>
                      <a:pt x="346854" y="30452"/>
                      <a:pt x="345065" y="28046"/>
                      <a:pt x="343598" y="25318"/>
                    </a:cubicBezTo>
                    <a:lnTo>
                      <a:pt x="342132" y="22619"/>
                    </a:lnTo>
                    <a:lnTo>
                      <a:pt x="345740" y="15402"/>
                    </a:lnTo>
                    <a:cubicBezTo>
                      <a:pt x="343511" y="11940"/>
                      <a:pt x="340959" y="8918"/>
                      <a:pt x="338084" y="6307"/>
                    </a:cubicBezTo>
                    <a:cubicBezTo>
                      <a:pt x="335357" y="3872"/>
                      <a:pt x="332277" y="1731"/>
                      <a:pt x="328905" y="0"/>
                    </a:cubicBezTo>
                    <a:cubicBezTo>
                      <a:pt x="304150" y="21944"/>
                      <a:pt x="279601" y="45179"/>
                      <a:pt x="255873" y="69118"/>
                    </a:cubicBezTo>
                    <a:cubicBezTo>
                      <a:pt x="231207" y="93996"/>
                      <a:pt x="206687" y="120370"/>
                      <a:pt x="182989" y="147537"/>
                    </a:cubicBezTo>
                    <a:lnTo>
                      <a:pt x="178032" y="153228"/>
                    </a:lnTo>
                    <a:lnTo>
                      <a:pt x="173750" y="147009"/>
                    </a:lnTo>
                    <a:cubicBezTo>
                      <a:pt x="163367" y="131929"/>
                      <a:pt x="150022" y="111775"/>
                      <a:pt x="134096" y="87043"/>
                    </a:cubicBezTo>
                    <a:cubicBezTo>
                      <a:pt x="108520" y="47350"/>
                      <a:pt x="96290" y="32300"/>
                      <a:pt x="90453" y="27078"/>
                    </a:cubicBezTo>
                    <a:lnTo>
                      <a:pt x="83209" y="28926"/>
                    </a:lnTo>
                    <a:cubicBezTo>
                      <a:pt x="82505" y="29953"/>
                      <a:pt x="82006" y="31039"/>
                      <a:pt x="81654" y="32212"/>
                    </a:cubicBezTo>
                    <a:cubicBezTo>
                      <a:pt x="81097" y="34236"/>
                      <a:pt x="80803" y="36759"/>
                      <a:pt x="80803" y="39664"/>
                    </a:cubicBezTo>
                    <a:lnTo>
                      <a:pt x="80803" y="42363"/>
                    </a:lnTo>
                    <a:lnTo>
                      <a:pt x="78750" y="44123"/>
                    </a:lnTo>
                    <a:cubicBezTo>
                      <a:pt x="77137" y="45502"/>
                      <a:pt x="75466" y="46793"/>
                      <a:pt x="73735" y="47937"/>
                    </a:cubicBezTo>
                    <a:cubicBezTo>
                      <a:pt x="71946" y="49140"/>
                      <a:pt x="69922" y="50225"/>
                      <a:pt x="67781" y="51193"/>
                    </a:cubicBezTo>
                    <a:lnTo>
                      <a:pt x="64115" y="52807"/>
                    </a:lnTo>
                    <a:lnTo>
                      <a:pt x="61270" y="49961"/>
                    </a:lnTo>
                    <a:cubicBezTo>
                      <a:pt x="59774" y="48465"/>
                      <a:pt x="58220" y="47028"/>
                      <a:pt x="56606" y="45737"/>
                    </a:cubicBezTo>
                    <a:cubicBezTo>
                      <a:pt x="55580" y="44915"/>
                      <a:pt x="54201" y="43830"/>
                      <a:pt x="52471" y="42539"/>
                    </a:cubicBezTo>
                    <a:cubicBezTo>
                      <a:pt x="49890" y="44827"/>
                      <a:pt x="47426" y="47292"/>
                      <a:pt x="45080" y="49873"/>
                    </a:cubicBezTo>
                    <a:cubicBezTo>
                      <a:pt x="42293" y="52983"/>
                      <a:pt x="39654" y="56357"/>
                      <a:pt x="37190" y="59936"/>
                    </a:cubicBezTo>
                    <a:cubicBezTo>
                      <a:pt x="46106" y="88334"/>
                      <a:pt x="56431" y="116322"/>
                      <a:pt x="67898" y="143195"/>
                    </a:cubicBezTo>
                    <a:cubicBezTo>
                      <a:pt x="79718" y="170889"/>
                      <a:pt x="93298" y="198466"/>
                      <a:pt x="108256" y="225134"/>
                    </a:cubicBezTo>
                    <a:lnTo>
                      <a:pt x="110280" y="228771"/>
                    </a:lnTo>
                    <a:lnTo>
                      <a:pt x="107523" y="231881"/>
                    </a:lnTo>
                    <a:cubicBezTo>
                      <a:pt x="87227" y="254823"/>
                      <a:pt x="67752" y="277236"/>
                      <a:pt x="49626" y="298506"/>
                    </a:cubicBezTo>
                    <a:cubicBezTo>
                      <a:pt x="32351" y="318807"/>
                      <a:pt x="15662" y="338874"/>
                      <a:pt x="0" y="358236"/>
                    </a:cubicBezTo>
                    <a:cubicBezTo>
                      <a:pt x="1232" y="361434"/>
                      <a:pt x="2786" y="365072"/>
                      <a:pt x="4634" y="369091"/>
                    </a:cubicBezTo>
                    <a:cubicBezTo>
                      <a:pt x="8476" y="377423"/>
                      <a:pt x="9004" y="380591"/>
                      <a:pt x="9004" y="382586"/>
                    </a:cubicBezTo>
                    <a:cubicBezTo>
                      <a:pt x="9004" y="384171"/>
                      <a:pt x="8652" y="385637"/>
                      <a:pt x="5279" y="392150"/>
                    </a:cubicBezTo>
                    <a:cubicBezTo>
                      <a:pt x="3783" y="395025"/>
                      <a:pt x="2522" y="397754"/>
                      <a:pt x="1496" y="400247"/>
                    </a:cubicBezTo>
                    <a:cubicBezTo>
                      <a:pt x="3813" y="405323"/>
                      <a:pt x="6629" y="410075"/>
                      <a:pt x="9943" y="414476"/>
                    </a:cubicBezTo>
                    <a:cubicBezTo>
                      <a:pt x="12934" y="418466"/>
                      <a:pt x="16337" y="422221"/>
                      <a:pt x="20061" y="425683"/>
                    </a:cubicBezTo>
                    <a:cubicBezTo>
                      <a:pt x="22320" y="424421"/>
                      <a:pt x="24197" y="423482"/>
                      <a:pt x="25781" y="422866"/>
                    </a:cubicBezTo>
                    <a:cubicBezTo>
                      <a:pt x="28098" y="421927"/>
                      <a:pt x="30356" y="421223"/>
                      <a:pt x="32497" y="420754"/>
                    </a:cubicBezTo>
                    <a:lnTo>
                      <a:pt x="35166" y="420167"/>
                    </a:lnTo>
                    <a:lnTo>
                      <a:pt x="44347" y="427237"/>
                    </a:lnTo>
                    <a:lnTo>
                      <a:pt x="41707" y="438180"/>
                    </a:lnTo>
                    <a:close/>
                  </a:path>
                </a:pathLst>
              </a:custGeom>
              <a:solidFill>
                <a:srgbClr val="62A844"/>
              </a:solidFill>
              <a:ln w="2933" cap="flat">
                <a:noFill/>
                <a:prstDash val="solid"/>
                <a:miter/>
              </a:ln>
            </p:spPr>
            <p:txBody>
              <a:bodyPr/>
              <a:lstStyle/>
              <a:p>
                <a:endParaRPr lang="en-US"/>
              </a:p>
            </p:txBody>
          </p:sp>
          <p:sp>
            <p:nvSpPr>
              <p:cNvPr id="21" name="Freeform 20">
                <a:extLst>
                  <a:ext uri="{FF2B5EF4-FFF2-40B4-BE49-F238E27FC236}">
                    <a16:creationId xmlns:a16="http://schemas.microsoft.com/office/drawing/2014/main" id="{231E700D-AE58-14B3-68F0-FB298376180E}"/>
                  </a:ext>
                </a:extLst>
              </p:cNvPr>
              <p:cNvSpPr/>
              <p:nvPr/>
            </p:nvSpPr>
            <p:spPr>
              <a:xfrm>
                <a:off x="3766217" y="1267548"/>
                <a:ext cx="403050" cy="473296"/>
              </a:xfrm>
              <a:custGeom>
                <a:avLst/>
                <a:gdLst>
                  <a:gd name="csX0" fmla="*/ 57692 w 403050"/>
                  <a:gd name="csY0" fmla="*/ 473297 h 473296"/>
                  <a:gd name="csX1" fmla="*/ 42206 w 403050"/>
                  <a:gd name="csY1" fmla="*/ 454961 h 473296"/>
                  <a:gd name="csX2" fmla="*/ 44053 w 403050"/>
                  <a:gd name="csY2" fmla="*/ 447304 h 473296"/>
                  <a:gd name="csX3" fmla="*/ 43408 w 403050"/>
                  <a:gd name="csY3" fmla="*/ 447539 h 473296"/>
                  <a:gd name="csX4" fmla="*/ 35694 w 403050"/>
                  <a:gd name="csY4" fmla="*/ 451705 h 473296"/>
                  <a:gd name="csX5" fmla="*/ 32087 w 403050"/>
                  <a:gd name="csY5" fmla="*/ 453905 h 473296"/>
                  <a:gd name="csX6" fmla="*/ 28860 w 403050"/>
                  <a:gd name="csY6" fmla="*/ 451177 h 473296"/>
                  <a:gd name="csX7" fmla="*/ 13873 w 403050"/>
                  <a:gd name="csY7" fmla="*/ 435364 h 473296"/>
                  <a:gd name="csX8" fmla="*/ 3021 w 403050"/>
                  <a:gd name="csY8" fmla="*/ 416471 h 473296"/>
                  <a:gd name="csX9" fmla="*/ 2112 w 403050"/>
                  <a:gd name="csY9" fmla="*/ 414329 h 473296"/>
                  <a:gd name="csX10" fmla="*/ 2933 w 403050"/>
                  <a:gd name="csY10" fmla="*/ 412158 h 473296"/>
                  <a:gd name="csX11" fmla="*/ 8124 w 403050"/>
                  <a:gd name="csY11" fmla="*/ 400658 h 473296"/>
                  <a:gd name="csX12" fmla="*/ 10441 w 403050"/>
                  <a:gd name="csY12" fmla="*/ 395905 h 473296"/>
                  <a:gd name="csX13" fmla="*/ 7274 w 403050"/>
                  <a:gd name="csY13" fmla="*/ 387867 h 473296"/>
                  <a:gd name="csX14" fmla="*/ 1085 w 403050"/>
                  <a:gd name="csY14" fmla="*/ 372934 h 473296"/>
                  <a:gd name="csX15" fmla="*/ 0 w 403050"/>
                  <a:gd name="csY15" fmla="*/ 369854 h 473296"/>
                  <a:gd name="csX16" fmla="*/ 2053 w 403050"/>
                  <a:gd name="csY16" fmla="*/ 367302 h 473296"/>
                  <a:gd name="csX17" fmla="*/ 53967 w 403050"/>
                  <a:gd name="csY17" fmla="*/ 304755 h 473296"/>
                  <a:gd name="csX18" fmla="*/ 109254 w 403050"/>
                  <a:gd name="csY18" fmla="*/ 241064 h 473296"/>
                  <a:gd name="csX19" fmla="*/ 70362 w 403050"/>
                  <a:gd name="csY19" fmla="*/ 161619 h 473296"/>
                  <a:gd name="csX20" fmla="*/ 38422 w 403050"/>
                  <a:gd name="csY20" fmla="*/ 74546 h 473296"/>
                  <a:gd name="csX21" fmla="*/ 37601 w 403050"/>
                  <a:gd name="csY21" fmla="*/ 71905 h 473296"/>
                  <a:gd name="csX22" fmla="*/ 39097 w 403050"/>
                  <a:gd name="csY22" fmla="*/ 69588 h 473296"/>
                  <a:gd name="csX23" fmla="*/ 49626 w 403050"/>
                  <a:gd name="csY23" fmla="*/ 55829 h 473296"/>
                  <a:gd name="csX24" fmla="*/ 61827 w 403050"/>
                  <a:gd name="csY24" fmla="*/ 44270 h 473296"/>
                  <a:gd name="csX25" fmla="*/ 65318 w 403050"/>
                  <a:gd name="csY25" fmla="*/ 41483 h 473296"/>
                  <a:gd name="csX26" fmla="*/ 68925 w 403050"/>
                  <a:gd name="csY26" fmla="*/ 44094 h 473296"/>
                  <a:gd name="csX27" fmla="*/ 77343 w 403050"/>
                  <a:gd name="csY27" fmla="*/ 50431 h 473296"/>
                  <a:gd name="csX28" fmla="*/ 79689 w 403050"/>
                  <a:gd name="csY28" fmla="*/ 52455 h 473296"/>
                  <a:gd name="csX29" fmla="*/ 80481 w 403050"/>
                  <a:gd name="csY29" fmla="*/ 51956 h 473296"/>
                  <a:gd name="csX30" fmla="*/ 82387 w 403050"/>
                  <a:gd name="csY30" fmla="*/ 50577 h 473296"/>
                  <a:gd name="csX31" fmla="*/ 83590 w 403050"/>
                  <a:gd name="csY31" fmla="*/ 42803 h 473296"/>
                  <a:gd name="csX32" fmla="*/ 88723 w 403050"/>
                  <a:gd name="csY32" fmla="*/ 33562 h 473296"/>
                  <a:gd name="csX33" fmla="*/ 89896 w 403050"/>
                  <a:gd name="csY33" fmla="*/ 32242 h 473296"/>
                  <a:gd name="csX34" fmla="*/ 106144 w 403050"/>
                  <a:gd name="csY34" fmla="*/ 28076 h 473296"/>
                  <a:gd name="csX35" fmla="*/ 108344 w 403050"/>
                  <a:gd name="csY35" fmla="*/ 29572 h 473296"/>
                  <a:gd name="csX36" fmla="*/ 157178 w 403050"/>
                  <a:gd name="csY36" fmla="*/ 94436 h 473296"/>
                  <a:gd name="csX37" fmla="*/ 192374 w 403050"/>
                  <a:gd name="csY37" fmla="*/ 147889 h 473296"/>
                  <a:gd name="csX38" fmla="*/ 260771 w 403050"/>
                  <a:gd name="csY38" fmla="*/ 74634 h 473296"/>
                  <a:gd name="csX39" fmla="*/ 337263 w 403050"/>
                  <a:gd name="csY39" fmla="*/ 2435 h 473296"/>
                  <a:gd name="csX40" fmla="*/ 340020 w 403050"/>
                  <a:gd name="csY40" fmla="*/ 0 h 473296"/>
                  <a:gd name="csX41" fmla="*/ 343423 w 403050"/>
                  <a:gd name="csY41" fmla="*/ 1437 h 473296"/>
                  <a:gd name="csX42" fmla="*/ 359173 w 403050"/>
                  <a:gd name="csY42" fmla="*/ 11383 h 473296"/>
                  <a:gd name="csX43" fmla="*/ 370787 w 403050"/>
                  <a:gd name="csY43" fmla="*/ 26051 h 473296"/>
                  <a:gd name="csX44" fmla="*/ 372312 w 403050"/>
                  <a:gd name="csY44" fmla="*/ 28750 h 473296"/>
                  <a:gd name="csX45" fmla="*/ 368705 w 403050"/>
                  <a:gd name="csY45" fmla="*/ 35938 h 473296"/>
                  <a:gd name="csX46" fmla="*/ 370406 w 403050"/>
                  <a:gd name="csY46" fmla="*/ 37933 h 473296"/>
                  <a:gd name="csX47" fmla="*/ 373515 w 403050"/>
                  <a:gd name="csY47" fmla="*/ 40515 h 473296"/>
                  <a:gd name="csX48" fmla="*/ 386684 w 403050"/>
                  <a:gd name="csY48" fmla="*/ 40515 h 473296"/>
                  <a:gd name="csX49" fmla="*/ 403050 w 403050"/>
                  <a:gd name="csY49" fmla="*/ 62459 h 473296"/>
                  <a:gd name="csX50" fmla="*/ 401730 w 403050"/>
                  <a:gd name="csY50" fmla="*/ 65569 h 473296"/>
                  <a:gd name="csX51" fmla="*/ 397184 w 403050"/>
                  <a:gd name="csY51" fmla="*/ 74341 h 473296"/>
                  <a:gd name="csX52" fmla="*/ 392550 w 403050"/>
                  <a:gd name="csY52" fmla="*/ 80912 h 473296"/>
                  <a:gd name="csX53" fmla="*/ 391553 w 403050"/>
                  <a:gd name="csY53" fmla="*/ 85254 h 473296"/>
                  <a:gd name="csX54" fmla="*/ 390350 w 403050"/>
                  <a:gd name="csY54" fmla="*/ 86457 h 473296"/>
                  <a:gd name="csX55" fmla="*/ 318228 w 403050"/>
                  <a:gd name="csY55" fmla="*/ 162851 h 473296"/>
                  <a:gd name="csX56" fmla="*/ 254964 w 403050"/>
                  <a:gd name="csY56" fmla="*/ 239392 h 473296"/>
                  <a:gd name="csX57" fmla="*/ 297287 w 403050"/>
                  <a:gd name="csY57" fmla="*/ 294457 h 473296"/>
                  <a:gd name="csX58" fmla="*/ 344390 w 403050"/>
                  <a:gd name="csY58" fmla="*/ 352428 h 473296"/>
                  <a:gd name="csX59" fmla="*/ 346473 w 403050"/>
                  <a:gd name="csY59" fmla="*/ 354892 h 473296"/>
                  <a:gd name="csX60" fmla="*/ 345505 w 403050"/>
                  <a:gd name="csY60" fmla="*/ 357972 h 473296"/>
                  <a:gd name="csX61" fmla="*/ 332923 w 403050"/>
                  <a:gd name="csY61" fmla="*/ 385227 h 473296"/>
                  <a:gd name="csX62" fmla="*/ 316234 w 403050"/>
                  <a:gd name="csY62" fmla="*/ 396287 h 473296"/>
                  <a:gd name="csX63" fmla="*/ 313272 w 403050"/>
                  <a:gd name="csY63" fmla="*/ 401157 h 473296"/>
                  <a:gd name="csX64" fmla="*/ 311746 w 403050"/>
                  <a:gd name="csY64" fmla="*/ 408344 h 473296"/>
                  <a:gd name="csX65" fmla="*/ 311746 w 403050"/>
                  <a:gd name="csY65" fmla="*/ 412276 h 473296"/>
                  <a:gd name="csX66" fmla="*/ 309693 w 403050"/>
                  <a:gd name="csY66" fmla="*/ 414036 h 473296"/>
                  <a:gd name="csX67" fmla="*/ 301980 w 403050"/>
                  <a:gd name="csY67" fmla="*/ 420519 h 473296"/>
                  <a:gd name="csX68" fmla="*/ 293562 w 403050"/>
                  <a:gd name="csY68" fmla="*/ 427736 h 473296"/>
                  <a:gd name="csX69" fmla="*/ 290835 w 403050"/>
                  <a:gd name="csY69" fmla="*/ 430171 h 473296"/>
                  <a:gd name="csX70" fmla="*/ 287432 w 403050"/>
                  <a:gd name="csY70" fmla="*/ 428822 h 473296"/>
                  <a:gd name="csX71" fmla="*/ 276991 w 403050"/>
                  <a:gd name="csY71" fmla="*/ 423424 h 473296"/>
                  <a:gd name="csX72" fmla="*/ 271330 w 403050"/>
                  <a:gd name="csY72" fmla="*/ 419404 h 473296"/>
                  <a:gd name="csX73" fmla="*/ 265288 w 403050"/>
                  <a:gd name="csY73" fmla="*/ 425947 h 473296"/>
                  <a:gd name="csX74" fmla="*/ 252530 w 403050"/>
                  <a:gd name="csY74" fmla="*/ 435716 h 473296"/>
                  <a:gd name="csX75" fmla="*/ 250711 w 403050"/>
                  <a:gd name="csY75" fmla="*/ 436831 h 473296"/>
                  <a:gd name="csX76" fmla="*/ 238129 w 403050"/>
                  <a:gd name="csY76" fmla="*/ 434953 h 473296"/>
                  <a:gd name="csX77" fmla="*/ 236691 w 403050"/>
                  <a:gd name="csY77" fmla="*/ 433281 h 473296"/>
                  <a:gd name="csX78" fmla="*/ 200645 w 403050"/>
                  <a:gd name="csY78" fmla="*/ 387339 h 473296"/>
                  <a:gd name="csX79" fmla="*/ 170963 w 403050"/>
                  <a:gd name="csY79" fmla="*/ 343539 h 473296"/>
                  <a:gd name="csX80" fmla="*/ 121895 w 403050"/>
                  <a:gd name="csY80" fmla="*/ 406320 h 473296"/>
                  <a:gd name="csX81" fmla="*/ 74468 w 403050"/>
                  <a:gd name="csY81" fmla="*/ 469982 h 473296"/>
                  <a:gd name="csX82" fmla="*/ 72855 w 403050"/>
                  <a:gd name="csY82" fmla="*/ 472211 h 473296"/>
                  <a:gd name="csX83" fmla="*/ 57633 w 403050"/>
                  <a:gd name="csY83" fmla="*/ 473180 h 473296"/>
                  <a:gd name="csX84" fmla="*/ 55023 w 403050"/>
                  <a:gd name="csY84" fmla="*/ 451939 h 473296"/>
                  <a:gd name="csX85" fmla="*/ 62854 w 403050"/>
                  <a:gd name="csY85" fmla="*/ 461210 h 473296"/>
                  <a:gd name="csX86" fmla="*/ 66667 w 403050"/>
                  <a:gd name="csY86" fmla="*/ 460975 h 473296"/>
                  <a:gd name="csX87" fmla="*/ 112685 w 403050"/>
                  <a:gd name="csY87" fmla="*/ 399279 h 473296"/>
                  <a:gd name="csX88" fmla="*/ 167033 w 403050"/>
                  <a:gd name="csY88" fmla="*/ 329867 h 473296"/>
                  <a:gd name="csX89" fmla="*/ 172195 w 403050"/>
                  <a:gd name="csY89" fmla="*/ 323413 h 473296"/>
                  <a:gd name="csX90" fmla="*/ 176595 w 403050"/>
                  <a:gd name="csY90" fmla="*/ 330425 h 473296"/>
                  <a:gd name="csX91" fmla="*/ 210265 w 403050"/>
                  <a:gd name="csY91" fmla="*/ 380591 h 473296"/>
                  <a:gd name="csX92" fmla="*/ 244259 w 403050"/>
                  <a:gd name="csY92" fmla="*/ 424098 h 473296"/>
                  <a:gd name="csX93" fmla="*/ 248189 w 403050"/>
                  <a:gd name="csY93" fmla="*/ 424685 h 473296"/>
                  <a:gd name="csX94" fmla="*/ 257281 w 403050"/>
                  <a:gd name="csY94" fmla="*/ 417498 h 473296"/>
                  <a:gd name="csX95" fmla="*/ 265405 w 403050"/>
                  <a:gd name="csY95" fmla="*/ 407758 h 473296"/>
                  <a:gd name="csX96" fmla="*/ 269189 w 403050"/>
                  <a:gd name="csY96" fmla="*/ 401743 h 473296"/>
                  <a:gd name="csX97" fmla="*/ 274380 w 403050"/>
                  <a:gd name="csY97" fmla="*/ 406614 h 473296"/>
                  <a:gd name="csX98" fmla="*/ 283267 w 403050"/>
                  <a:gd name="csY98" fmla="*/ 413566 h 473296"/>
                  <a:gd name="csX99" fmla="*/ 288605 w 403050"/>
                  <a:gd name="csY99" fmla="*/ 416559 h 473296"/>
                  <a:gd name="csX100" fmla="*/ 294501 w 403050"/>
                  <a:gd name="csY100" fmla="*/ 411572 h 473296"/>
                  <a:gd name="csX101" fmla="*/ 300102 w 403050"/>
                  <a:gd name="csY101" fmla="*/ 406877 h 473296"/>
                  <a:gd name="csX102" fmla="*/ 302537 w 403050"/>
                  <a:gd name="csY102" fmla="*/ 396551 h 473296"/>
                  <a:gd name="csX103" fmla="*/ 309136 w 403050"/>
                  <a:gd name="csY103" fmla="*/ 386752 h 473296"/>
                  <a:gd name="csX104" fmla="*/ 310544 w 403050"/>
                  <a:gd name="csY104" fmla="*/ 385344 h 473296"/>
                  <a:gd name="csX105" fmla="*/ 312509 w 403050"/>
                  <a:gd name="csY105" fmla="*/ 385080 h 473296"/>
                  <a:gd name="csX106" fmla="*/ 323684 w 403050"/>
                  <a:gd name="csY106" fmla="*/ 378098 h 473296"/>
                  <a:gd name="csX107" fmla="*/ 333392 w 403050"/>
                  <a:gd name="csY107" fmla="*/ 357503 h 473296"/>
                  <a:gd name="csX108" fmla="*/ 288136 w 403050"/>
                  <a:gd name="csY108" fmla="*/ 301733 h 473296"/>
                  <a:gd name="csX109" fmla="*/ 242968 w 403050"/>
                  <a:gd name="csY109" fmla="*/ 242883 h 473296"/>
                  <a:gd name="csX110" fmla="*/ 240299 w 403050"/>
                  <a:gd name="csY110" fmla="*/ 239333 h 473296"/>
                  <a:gd name="csX111" fmla="*/ 243027 w 403050"/>
                  <a:gd name="csY111" fmla="*/ 235812 h 473296"/>
                  <a:gd name="csX112" fmla="*/ 309518 w 403050"/>
                  <a:gd name="csY112" fmla="*/ 155135 h 473296"/>
                  <a:gd name="csX113" fmla="*/ 380965 w 403050"/>
                  <a:gd name="csY113" fmla="*/ 79357 h 473296"/>
                  <a:gd name="csX114" fmla="*/ 381815 w 403050"/>
                  <a:gd name="csY114" fmla="*/ 75690 h 473296"/>
                  <a:gd name="csX115" fmla="*/ 382695 w 403050"/>
                  <a:gd name="csY115" fmla="*/ 74634 h 473296"/>
                  <a:gd name="csX116" fmla="*/ 387329 w 403050"/>
                  <a:gd name="csY116" fmla="*/ 68180 h 473296"/>
                  <a:gd name="csX117" fmla="*/ 389646 w 403050"/>
                  <a:gd name="csY117" fmla="*/ 64014 h 473296"/>
                  <a:gd name="csX118" fmla="*/ 380906 w 403050"/>
                  <a:gd name="csY118" fmla="*/ 52308 h 473296"/>
                  <a:gd name="csX119" fmla="*/ 370260 w 403050"/>
                  <a:gd name="csY119" fmla="*/ 52308 h 473296"/>
                  <a:gd name="csX120" fmla="*/ 368852 w 403050"/>
                  <a:gd name="csY120" fmla="*/ 51458 h 473296"/>
                  <a:gd name="csX121" fmla="*/ 362194 w 403050"/>
                  <a:gd name="csY121" fmla="*/ 46265 h 473296"/>
                  <a:gd name="csX122" fmla="*/ 356914 w 403050"/>
                  <a:gd name="csY122" fmla="*/ 39107 h 473296"/>
                  <a:gd name="csX123" fmla="*/ 355448 w 403050"/>
                  <a:gd name="csY123" fmla="*/ 36408 h 473296"/>
                  <a:gd name="csX124" fmla="*/ 359055 w 403050"/>
                  <a:gd name="csY124" fmla="*/ 29191 h 473296"/>
                  <a:gd name="csX125" fmla="*/ 351400 w 403050"/>
                  <a:gd name="csY125" fmla="*/ 20096 h 473296"/>
                  <a:gd name="csX126" fmla="*/ 342220 w 403050"/>
                  <a:gd name="csY126" fmla="*/ 13789 h 473296"/>
                  <a:gd name="csX127" fmla="*/ 269189 w 403050"/>
                  <a:gd name="csY127" fmla="*/ 82907 h 473296"/>
                  <a:gd name="csX128" fmla="*/ 196304 w 403050"/>
                  <a:gd name="csY128" fmla="*/ 161325 h 473296"/>
                  <a:gd name="csX129" fmla="*/ 191348 w 403050"/>
                  <a:gd name="csY129" fmla="*/ 167017 h 473296"/>
                  <a:gd name="csX130" fmla="*/ 187066 w 403050"/>
                  <a:gd name="csY130" fmla="*/ 160797 h 473296"/>
                  <a:gd name="csX131" fmla="*/ 147412 w 403050"/>
                  <a:gd name="csY131" fmla="*/ 100832 h 473296"/>
                  <a:gd name="csX132" fmla="*/ 103769 w 403050"/>
                  <a:gd name="csY132" fmla="*/ 40867 h 473296"/>
                  <a:gd name="csX133" fmla="*/ 96525 w 403050"/>
                  <a:gd name="csY133" fmla="*/ 42715 h 473296"/>
                  <a:gd name="csX134" fmla="*/ 94970 w 403050"/>
                  <a:gd name="csY134" fmla="*/ 46001 h 473296"/>
                  <a:gd name="csX135" fmla="*/ 94119 w 403050"/>
                  <a:gd name="csY135" fmla="*/ 53452 h 473296"/>
                  <a:gd name="csX136" fmla="*/ 94119 w 403050"/>
                  <a:gd name="csY136" fmla="*/ 56151 h 473296"/>
                  <a:gd name="csX137" fmla="*/ 92066 w 403050"/>
                  <a:gd name="csY137" fmla="*/ 57912 h 473296"/>
                  <a:gd name="csX138" fmla="*/ 87051 w 403050"/>
                  <a:gd name="csY138" fmla="*/ 61726 h 473296"/>
                  <a:gd name="csX139" fmla="*/ 81097 w 403050"/>
                  <a:gd name="csY139" fmla="*/ 64982 h 473296"/>
                  <a:gd name="csX140" fmla="*/ 77431 w 403050"/>
                  <a:gd name="csY140" fmla="*/ 66595 h 473296"/>
                  <a:gd name="csX141" fmla="*/ 74586 w 403050"/>
                  <a:gd name="csY141" fmla="*/ 63750 h 473296"/>
                  <a:gd name="csX142" fmla="*/ 69922 w 403050"/>
                  <a:gd name="csY142" fmla="*/ 59525 h 473296"/>
                  <a:gd name="csX143" fmla="*/ 65787 w 403050"/>
                  <a:gd name="csY143" fmla="*/ 56327 h 473296"/>
                  <a:gd name="csX144" fmla="*/ 58396 w 403050"/>
                  <a:gd name="csY144" fmla="*/ 63662 h 473296"/>
                  <a:gd name="csX145" fmla="*/ 50506 w 403050"/>
                  <a:gd name="csY145" fmla="*/ 73724 h 473296"/>
                  <a:gd name="csX146" fmla="*/ 81214 w 403050"/>
                  <a:gd name="csY146" fmla="*/ 156983 h 473296"/>
                  <a:gd name="csX147" fmla="*/ 121572 w 403050"/>
                  <a:gd name="csY147" fmla="*/ 238922 h 473296"/>
                  <a:gd name="csX148" fmla="*/ 123596 w 403050"/>
                  <a:gd name="csY148" fmla="*/ 242560 h 473296"/>
                  <a:gd name="csX149" fmla="*/ 120839 w 403050"/>
                  <a:gd name="csY149" fmla="*/ 245670 h 473296"/>
                  <a:gd name="csX150" fmla="*/ 62942 w 403050"/>
                  <a:gd name="csY150" fmla="*/ 312294 h 473296"/>
                  <a:gd name="csX151" fmla="*/ 13315 w 403050"/>
                  <a:gd name="csY151" fmla="*/ 372025 h 473296"/>
                  <a:gd name="csX152" fmla="*/ 17950 w 403050"/>
                  <a:gd name="csY152" fmla="*/ 382880 h 473296"/>
                  <a:gd name="csX153" fmla="*/ 22320 w 403050"/>
                  <a:gd name="csY153" fmla="*/ 396375 h 473296"/>
                  <a:gd name="csX154" fmla="*/ 18595 w 403050"/>
                  <a:gd name="csY154" fmla="*/ 405939 h 473296"/>
                  <a:gd name="csX155" fmla="*/ 14811 w 403050"/>
                  <a:gd name="csY155" fmla="*/ 414036 h 473296"/>
                  <a:gd name="csX156" fmla="*/ 23258 w 403050"/>
                  <a:gd name="csY156" fmla="*/ 428264 h 473296"/>
                  <a:gd name="csX157" fmla="*/ 33377 w 403050"/>
                  <a:gd name="csY157" fmla="*/ 439471 h 473296"/>
                  <a:gd name="csX158" fmla="*/ 39097 w 403050"/>
                  <a:gd name="csY158" fmla="*/ 436655 h 473296"/>
                  <a:gd name="csX159" fmla="*/ 45813 w 403050"/>
                  <a:gd name="csY159" fmla="*/ 434542 h 473296"/>
                  <a:gd name="csX160" fmla="*/ 48482 w 403050"/>
                  <a:gd name="csY160" fmla="*/ 433956 h 473296"/>
                  <a:gd name="csX161" fmla="*/ 57663 w 403050"/>
                  <a:gd name="csY161" fmla="*/ 441026 h 473296"/>
                  <a:gd name="csX162" fmla="*/ 55023 w 403050"/>
                  <a:gd name="csY162" fmla="*/ 451969 h 47329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Lst>
                <a:rect l="l" t="t" r="r" b="b"/>
                <a:pathLst>
                  <a:path w="403050" h="473296">
                    <a:moveTo>
                      <a:pt x="57692" y="473297"/>
                    </a:moveTo>
                    <a:lnTo>
                      <a:pt x="42206" y="454961"/>
                    </a:lnTo>
                    <a:lnTo>
                      <a:pt x="44053" y="447304"/>
                    </a:lnTo>
                    <a:cubicBezTo>
                      <a:pt x="43848" y="447392"/>
                      <a:pt x="43613" y="447480"/>
                      <a:pt x="43408" y="447539"/>
                    </a:cubicBezTo>
                    <a:cubicBezTo>
                      <a:pt x="42235" y="448008"/>
                      <a:pt x="39918" y="449123"/>
                      <a:pt x="35694" y="451705"/>
                    </a:cubicBezTo>
                    <a:lnTo>
                      <a:pt x="32087" y="453905"/>
                    </a:lnTo>
                    <a:lnTo>
                      <a:pt x="28860" y="451177"/>
                    </a:lnTo>
                    <a:cubicBezTo>
                      <a:pt x="23229" y="446424"/>
                      <a:pt x="18184" y="441114"/>
                      <a:pt x="13873" y="435364"/>
                    </a:cubicBezTo>
                    <a:cubicBezTo>
                      <a:pt x="9503" y="429584"/>
                      <a:pt x="5866" y="423218"/>
                      <a:pt x="3021" y="416471"/>
                    </a:cubicBezTo>
                    <a:lnTo>
                      <a:pt x="2112" y="414329"/>
                    </a:lnTo>
                    <a:lnTo>
                      <a:pt x="2933" y="412158"/>
                    </a:lnTo>
                    <a:cubicBezTo>
                      <a:pt x="4253" y="408667"/>
                      <a:pt x="5983" y="404795"/>
                      <a:pt x="8124" y="400658"/>
                    </a:cubicBezTo>
                    <a:cubicBezTo>
                      <a:pt x="9473" y="398018"/>
                      <a:pt x="10119" y="396609"/>
                      <a:pt x="10441" y="395905"/>
                    </a:cubicBezTo>
                    <a:cubicBezTo>
                      <a:pt x="10207" y="394967"/>
                      <a:pt x="9473" y="392678"/>
                      <a:pt x="7274" y="387867"/>
                    </a:cubicBezTo>
                    <a:cubicBezTo>
                      <a:pt x="4634" y="382205"/>
                      <a:pt x="2552" y="377159"/>
                      <a:pt x="1085" y="372934"/>
                    </a:cubicBezTo>
                    <a:lnTo>
                      <a:pt x="0" y="369854"/>
                    </a:lnTo>
                    <a:lnTo>
                      <a:pt x="2053" y="367302"/>
                    </a:lnTo>
                    <a:cubicBezTo>
                      <a:pt x="18390" y="347088"/>
                      <a:pt x="35841" y="326054"/>
                      <a:pt x="53967" y="304755"/>
                    </a:cubicBezTo>
                    <a:cubicBezTo>
                      <a:pt x="71301" y="284395"/>
                      <a:pt x="89896" y="262979"/>
                      <a:pt x="109254" y="241064"/>
                    </a:cubicBezTo>
                    <a:cubicBezTo>
                      <a:pt x="94882" y="215159"/>
                      <a:pt x="81830" y="188462"/>
                      <a:pt x="70362" y="161619"/>
                    </a:cubicBezTo>
                    <a:cubicBezTo>
                      <a:pt x="58366" y="133543"/>
                      <a:pt x="47632" y="104235"/>
                      <a:pt x="38422" y="74546"/>
                    </a:cubicBezTo>
                    <a:lnTo>
                      <a:pt x="37601" y="71905"/>
                    </a:lnTo>
                    <a:lnTo>
                      <a:pt x="39097" y="69588"/>
                    </a:lnTo>
                    <a:cubicBezTo>
                      <a:pt x="42323" y="64659"/>
                      <a:pt x="45843" y="60024"/>
                      <a:pt x="49626" y="55829"/>
                    </a:cubicBezTo>
                    <a:cubicBezTo>
                      <a:pt x="53380" y="51634"/>
                      <a:pt x="57486" y="47732"/>
                      <a:pt x="61827" y="44270"/>
                    </a:cubicBezTo>
                    <a:lnTo>
                      <a:pt x="65318" y="41483"/>
                    </a:lnTo>
                    <a:lnTo>
                      <a:pt x="68925" y="44094"/>
                    </a:lnTo>
                    <a:cubicBezTo>
                      <a:pt x="72650" y="46793"/>
                      <a:pt x="75466" y="48934"/>
                      <a:pt x="77343" y="50431"/>
                    </a:cubicBezTo>
                    <a:cubicBezTo>
                      <a:pt x="78135" y="51076"/>
                      <a:pt x="78927" y="51751"/>
                      <a:pt x="79689" y="52455"/>
                    </a:cubicBezTo>
                    <a:cubicBezTo>
                      <a:pt x="79953" y="52279"/>
                      <a:pt x="80217" y="52103"/>
                      <a:pt x="80481" y="51956"/>
                    </a:cubicBezTo>
                    <a:cubicBezTo>
                      <a:pt x="81126" y="51516"/>
                      <a:pt x="81772" y="51076"/>
                      <a:pt x="82387" y="50577"/>
                    </a:cubicBezTo>
                    <a:cubicBezTo>
                      <a:pt x="82534" y="47732"/>
                      <a:pt x="82945" y="45121"/>
                      <a:pt x="83590" y="42803"/>
                    </a:cubicBezTo>
                    <a:cubicBezTo>
                      <a:pt x="84558" y="39371"/>
                      <a:pt x="86259" y="36261"/>
                      <a:pt x="88723" y="33562"/>
                    </a:cubicBezTo>
                    <a:lnTo>
                      <a:pt x="89896" y="32242"/>
                    </a:lnTo>
                    <a:lnTo>
                      <a:pt x="106144" y="28076"/>
                    </a:lnTo>
                    <a:lnTo>
                      <a:pt x="108344" y="29572"/>
                    </a:lnTo>
                    <a:cubicBezTo>
                      <a:pt x="113770" y="33298"/>
                      <a:pt x="124710" y="44035"/>
                      <a:pt x="157178" y="94436"/>
                    </a:cubicBezTo>
                    <a:cubicBezTo>
                      <a:pt x="170934" y="115794"/>
                      <a:pt x="182754" y="133719"/>
                      <a:pt x="192374" y="147889"/>
                    </a:cubicBezTo>
                    <a:cubicBezTo>
                      <a:pt x="214694" y="122571"/>
                      <a:pt x="237660" y="97928"/>
                      <a:pt x="260771" y="74634"/>
                    </a:cubicBezTo>
                    <a:cubicBezTo>
                      <a:pt x="285614" y="49580"/>
                      <a:pt x="311365" y="25289"/>
                      <a:pt x="337263" y="2435"/>
                    </a:cubicBezTo>
                    <a:lnTo>
                      <a:pt x="340020" y="0"/>
                    </a:lnTo>
                    <a:lnTo>
                      <a:pt x="343423" y="1437"/>
                    </a:lnTo>
                    <a:cubicBezTo>
                      <a:pt x="349318" y="3931"/>
                      <a:pt x="354627" y="7276"/>
                      <a:pt x="359173" y="11383"/>
                    </a:cubicBezTo>
                    <a:cubicBezTo>
                      <a:pt x="363719" y="15461"/>
                      <a:pt x="367620" y="20389"/>
                      <a:pt x="370787" y="26051"/>
                    </a:cubicBezTo>
                    <a:lnTo>
                      <a:pt x="372312" y="28750"/>
                    </a:lnTo>
                    <a:lnTo>
                      <a:pt x="368705" y="35938"/>
                    </a:lnTo>
                    <a:cubicBezTo>
                      <a:pt x="369233" y="36671"/>
                      <a:pt x="369820" y="37346"/>
                      <a:pt x="370406" y="37933"/>
                    </a:cubicBezTo>
                    <a:cubicBezTo>
                      <a:pt x="371345" y="38872"/>
                      <a:pt x="372371" y="39723"/>
                      <a:pt x="373515" y="40515"/>
                    </a:cubicBezTo>
                    <a:lnTo>
                      <a:pt x="386684" y="40515"/>
                    </a:lnTo>
                    <a:lnTo>
                      <a:pt x="403050" y="62459"/>
                    </a:lnTo>
                    <a:lnTo>
                      <a:pt x="401730" y="65569"/>
                    </a:lnTo>
                    <a:cubicBezTo>
                      <a:pt x="400411" y="68678"/>
                      <a:pt x="398856" y="71642"/>
                      <a:pt x="397184" y="74341"/>
                    </a:cubicBezTo>
                    <a:cubicBezTo>
                      <a:pt x="395776" y="76599"/>
                      <a:pt x="394222" y="78829"/>
                      <a:pt x="392550" y="80912"/>
                    </a:cubicBezTo>
                    <a:lnTo>
                      <a:pt x="391553" y="85254"/>
                    </a:lnTo>
                    <a:lnTo>
                      <a:pt x="390350" y="86457"/>
                    </a:lnTo>
                    <a:cubicBezTo>
                      <a:pt x="365391" y="111247"/>
                      <a:pt x="341106" y="136946"/>
                      <a:pt x="318228" y="162851"/>
                    </a:cubicBezTo>
                    <a:cubicBezTo>
                      <a:pt x="296290" y="187699"/>
                      <a:pt x="275026" y="213428"/>
                      <a:pt x="254964" y="239392"/>
                    </a:cubicBezTo>
                    <a:cubicBezTo>
                      <a:pt x="268837" y="257845"/>
                      <a:pt x="283062" y="276327"/>
                      <a:pt x="297287" y="294457"/>
                    </a:cubicBezTo>
                    <a:cubicBezTo>
                      <a:pt x="312538" y="313879"/>
                      <a:pt x="328376" y="333388"/>
                      <a:pt x="344390" y="352428"/>
                    </a:cubicBezTo>
                    <a:lnTo>
                      <a:pt x="346473" y="354892"/>
                    </a:lnTo>
                    <a:lnTo>
                      <a:pt x="345505" y="357972"/>
                    </a:lnTo>
                    <a:cubicBezTo>
                      <a:pt x="341575" y="370411"/>
                      <a:pt x="337469" y="379330"/>
                      <a:pt x="332923" y="385227"/>
                    </a:cubicBezTo>
                    <a:cubicBezTo>
                      <a:pt x="328376" y="391153"/>
                      <a:pt x="322774" y="394849"/>
                      <a:pt x="316234" y="396287"/>
                    </a:cubicBezTo>
                    <a:cubicBezTo>
                      <a:pt x="315032" y="397724"/>
                      <a:pt x="314064" y="399338"/>
                      <a:pt x="313272" y="401157"/>
                    </a:cubicBezTo>
                    <a:cubicBezTo>
                      <a:pt x="312245" y="403504"/>
                      <a:pt x="311746" y="405851"/>
                      <a:pt x="311746" y="408344"/>
                    </a:cubicBezTo>
                    <a:lnTo>
                      <a:pt x="311746" y="412276"/>
                    </a:lnTo>
                    <a:lnTo>
                      <a:pt x="309693" y="414036"/>
                    </a:lnTo>
                    <a:cubicBezTo>
                      <a:pt x="308256" y="415268"/>
                      <a:pt x="305675" y="417439"/>
                      <a:pt x="301980" y="420519"/>
                    </a:cubicBezTo>
                    <a:cubicBezTo>
                      <a:pt x="298284" y="423600"/>
                      <a:pt x="295527" y="425976"/>
                      <a:pt x="293562" y="427736"/>
                    </a:cubicBezTo>
                    <a:lnTo>
                      <a:pt x="290835" y="430171"/>
                    </a:lnTo>
                    <a:lnTo>
                      <a:pt x="287432" y="428822"/>
                    </a:lnTo>
                    <a:cubicBezTo>
                      <a:pt x="284030" y="427472"/>
                      <a:pt x="280540" y="425653"/>
                      <a:pt x="276991" y="423424"/>
                    </a:cubicBezTo>
                    <a:cubicBezTo>
                      <a:pt x="275113" y="422250"/>
                      <a:pt x="273207" y="420901"/>
                      <a:pt x="271330" y="419404"/>
                    </a:cubicBezTo>
                    <a:cubicBezTo>
                      <a:pt x="269512" y="421664"/>
                      <a:pt x="267488" y="423864"/>
                      <a:pt x="265288" y="425947"/>
                    </a:cubicBezTo>
                    <a:cubicBezTo>
                      <a:pt x="261417" y="429584"/>
                      <a:pt x="257134" y="432870"/>
                      <a:pt x="252530" y="435716"/>
                    </a:cubicBezTo>
                    <a:lnTo>
                      <a:pt x="250711" y="436831"/>
                    </a:lnTo>
                    <a:lnTo>
                      <a:pt x="238129" y="434953"/>
                    </a:lnTo>
                    <a:lnTo>
                      <a:pt x="236691" y="433281"/>
                    </a:lnTo>
                    <a:cubicBezTo>
                      <a:pt x="224344" y="418876"/>
                      <a:pt x="212230" y="403416"/>
                      <a:pt x="200645" y="387339"/>
                    </a:cubicBezTo>
                    <a:cubicBezTo>
                      <a:pt x="190614" y="373404"/>
                      <a:pt x="180642" y="358706"/>
                      <a:pt x="170963" y="343539"/>
                    </a:cubicBezTo>
                    <a:cubicBezTo>
                      <a:pt x="153483" y="365541"/>
                      <a:pt x="136970" y="386635"/>
                      <a:pt x="121895" y="406320"/>
                    </a:cubicBezTo>
                    <a:cubicBezTo>
                      <a:pt x="105206" y="428118"/>
                      <a:pt x="89221" y="449534"/>
                      <a:pt x="74468" y="469982"/>
                    </a:cubicBezTo>
                    <a:lnTo>
                      <a:pt x="72855" y="472211"/>
                    </a:lnTo>
                    <a:lnTo>
                      <a:pt x="57633" y="473180"/>
                    </a:lnTo>
                    <a:close/>
                    <a:moveTo>
                      <a:pt x="55023" y="451939"/>
                    </a:moveTo>
                    <a:lnTo>
                      <a:pt x="62854" y="461210"/>
                    </a:lnTo>
                    <a:lnTo>
                      <a:pt x="66667" y="460975"/>
                    </a:lnTo>
                    <a:cubicBezTo>
                      <a:pt x="81038" y="441114"/>
                      <a:pt x="96525" y="420373"/>
                      <a:pt x="112685" y="399279"/>
                    </a:cubicBezTo>
                    <a:cubicBezTo>
                      <a:pt x="129286" y="377599"/>
                      <a:pt x="147587" y="354247"/>
                      <a:pt x="167033" y="329867"/>
                    </a:cubicBezTo>
                    <a:lnTo>
                      <a:pt x="172195" y="323413"/>
                    </a:lnTo>
                    <a:lnTo>
                      <a:pt x="176595" y="330425"/>
                    </a:lnTo>
                    <a:cubicBezTo>
                      <a:pt x="187505" y="347822"/>
                      <a:pt x="198856" y="364691"/>
                      <a:pt x="210265" y="380591"/>
                    </a:cubicBezTo>
                    <a:cubicBezTo>
                      <a:pt x="221205" y="395788"/>
                      <a:pt x="232615" y="410398"/>
                      <a:pt x="244259" y="424098"/>
                    </a:cubicBezTo>
                    <a:lnTo>
                      <a:pt x="248189" y="424685"/>
                    </a:lnTo>
                    <a:cubicBezTo>
                      <a:pt x="251444" y="422544"/>
                      <a:pt x="254495" y="420109"/>
                      <a:pt x="257281" y="417498"/>
                    </a:cubicBezTo>
                    <a:cubicBezTo>
                      <a:pt x="260478" y="414476"/>
                      <a:pt x="263206" y="411190"/>
                      <a:pt x="265405" y="407758"/>
                    </a:cubicBezTo>
                    <a:lnTo>
                      <a:pt x="269189" y="401743"/>
                    </a:lnTo>
                    <a:lnTo>
                      <a:pt x="274380" y="406614"/>
                    </a:lnTo>
                    <a:cubicBezTo>
                      <a:pt x="277343" y="409400"/>
                      <a:pt x="280364" y="411748"/>
                      <a:pt x="283267" y="413566"/>
                    </a:cubicBezTo>
                    <a:cubicBezTo>
                      <a:pt x="285086" y="414710"/>
                      <a:pt x="286875" y="415708"/>
                      <a:pt x="288605" y="416559"/>
                    </a:cubicBezTo>
                    <a:cubicBezTo>
                      <a:pt x="290248" y="415151"/>
                      <a:pt x="292184" y="413478"/>
                      <a:pt x="294501" y="411572"/>
                    </a:cubicBezTo>
                    <a:cubicBezTo>
                      <a:pt x="296818" y="409635"/>
                      <a:pt x="298665" y="408080"/>
                      <a:pt x="300102" y="406877"/>
                    </a:cubicBezTo>
                    <a:cubicBezTo>
                      <a:pt x="300279" y="403328"/>
                      <a:pt x="301100" y="399866"/>
                      <a:pt x="302537" y="396551"/>
                    </a:cubicBezTo>
                    <a:cubicBezTo>
                      <a:pt x="304150" y="392825"/>
                      <a:pt x="306379" y="389539"/>
                      <a:pt x="309136" y="386752"/>
                    </a:cubicBezTo>
                    <a:lnTo>
                      <a:pt x="310544" y="385344"/>
                    </a:lnTo>
                    <a:lnTo>
                      <a:pt x="312509" y="385080"/>
                    </a:lnTo>
                    <a:cubicBezTo>
                      <a:pt x="316879" y="384464"/>
                      <a:pt x="320545" y="382205"/>
                      <a:pt x="323684" y="378098"/>
                    </a:cubicBezTo>
                    <a:cubicBezTo>
                      <a:pt x="326998" y="373815"/>
                      <a:pt x="330254" y="366891"/>
                      <a:pt x="333392" y="357503"/>
                    </a:cubicBezTo>
                    <a:cubicBezTo>
                      <a:pt x="318023" y="339138"/>
                      <a:pt x="302801" y="320391"/>
                      <a:pt x="288136" y="301733"/>
                    </a:cubicBezTo>
                    <a:cubicBezTo>
                      <a:pt x="272943" y="282370"/>
                      <a:pt x="257750" y="262568"/>
                      <a:pt x="242968" y="242883"/>
                    </a:cubicBezTo>
                    <a:lnTo>
                      <a:pt x="240299" y="239333"/>
                    </a:lnTo>
                    <a:lnTo>
                      <a:pt x="243027" y="235812"/>
                    </a:lnTo>
                    <a:cubicBezTo>
                      <a:pt x="264056" y="208441"/>
                      <a:pt x="286435" y="181304"/>
                      <a:pt x="309518" y="155135"/>
                    </a:cubicBezTo>
                    <a:cubicBezTo>
                      <a:pt x="332189" y="129436"/>
                      <a:pt x="356240" y="103942"/>
                      <a:pt x="380965" y="79357"/>
                    </a:cubicBezTo>
                    <a:lnTo>
                      <a:pt x="381815" y="75690"/>
                    </a:lnTo>
                    <a:lnTo>
                      <a:pt x="382695" y="74634"/>
                    </a:lnTo>
                    <a:cubicBezTo>
                      <a:pt x="384367" y="72610"/>
                      <a:pt x="385922" y="70439"/>
                      <a:pt x="387329" y="68180"/>
                    </a:cubicBezTo>
                    <a:cubicBezTo>
                      <a:pt x="388151" y="66860"/>
                      <a:pt x="388913" y="65481"/>
                      <a:pt x="389646" y="64014"/>
                    </a:cubicBezTo>
                    <a:lnTo>
                      <a:pt x="380906" y="52308"/>
                    </a:lnTo>
                    <a:lnTo>
                      <a:pt x="370260" y="52308"/>
                    </a:lnTo>
                    <a:lnTo>
                      <a:pt x="368852" y="51458"/>
                    </a:lnTo>
                    <a:cubicBezTo>
                      <a:pt x="366388" y="49991"/>
                      <a:pt x="364159" y="48230"/>
                      <a:pt x="362194" y="46265"/>
                    </a:cubicBezTo>
                    <a:cubicBezTo>
                      <a:pt x="360170" y="44241"/>
                      <a:pt x="358381" y="41835"/>
                      <a:pt x="356914" y="39107"/>
                    </a:cubicBezTo>
                    <a:lnTo>
                      <a:pt x="355448" y="36408"/>
                    </a:lnTo>
                    <a:lnTo>
                      <a:pt x="359055" y="29191"/>
                    </a:lnTo>
                    <a:cubicBezTo>
                      <a:pt x="356827" y="25729"/>
                      <a:pt x="354275" y="22707"/>
                      <a:pt x="351400" y="20096"/>
                    </a:cubicBezTo>
                    <a:cubicBezTo>
                      <a:pt x="348673" y="17661"/>
                      <a:pt x="345593" y="15519"/>
                      <a:pt x="342220" y="13789"/>
                    </a:cubicBezTo>
                    <a:cubicBezTo>
                      <a:pt x="317466" y="35733"/>
                      <a:pt x="292917" y="58968"/>
                      <a:pt x="269189" y="82907"/>
                    </a:cubicBezTo>
                    <a:cubicBezTo>
                      <a:pt x="244523" y="107785"/>
                      <a:pt x="220003" y="134159"/>
                      <a:pt x="196304" y="161325"/>
                    </a:cubicBezTo>
                    <a:lnTo>
                      <a:pt x="191348" y="167017"/>
                    </a:lnTo>
                    <a:lnTo>
                      <a:pt x="187066" y="160797"/>
                    </a:lnTo>
                    <a:cubicBezTo>
                      <a:pt x="176683" y="145718"/>
                      <a:pt x="163338" y="125563"/>
                      <a:pt x="147412" y="100832"/>
                    </a:cubicBezTo>
                    <a:cubicBezTo>
                      <a:pt x="121836" y="61139"/>
                      <a:pt x="109605" y="46089"/>
                      <a:pt x="103769" y="40867"/>
                    </a:cubicBezTo>
                    <a:lnTo>
                      <a:pt x="96525" y="42715"/>
                    </a:lnTo>
                    <a:cubicBezTo>
                      <a:pt x="95820" y="43742"/>
                      <a:pt x="95322" y="44827"/>
                      <a:pt x="94970" y="46001"/>
                    </a:cubicBezTo>
                    <a:cubicBezTo>
                      <a:pt x="94412" y="48025"/>
                      <a:pt x="94119" y="50548"/>
                      <a:pt x="94119" y="53452"/>
                    </a:cubicBezTo>
                    <a:lnTo>
                      <a:pt x="94119" y="56151"/>
                    </a:lnTo>
                    <a:lnTo>
                      <a:pt x="92066" y="57912"/>
                    </a:lnTo>
                    <a:cubicBezTo>
                      <a:pt x="90453" y="59291"/>
                      <a:pt x="88781" y="60581"/>
                      <a:pt x="87051" y="61726"/>
                    </a:cubicBezTo>
                    <a:cubicBezTo>
                      <a:pt x="85262" y="62928"/>
                      <a:pt x="83238" y="64014"/>
                      <a:pt x="81097" y="64982"/>
                    </a:cubicBezTo>
                    <a:lnTo>
                      <a:pt x="77431" y="66595"/>
                    </a:lnTo>
                    <a:lnTo>
                      <a:pt x="74586" y="63750"/>
                    </a:lnTo>
                    <a:cubicBezTo>
                      <a:pt x="73090" y="62254"/>
                      <a:pt x="71535" y="60816"/>
                      <a:pt x="69922" y="59525"/>
                    </a:cubicBezTo>
                    <a:cubicBezTo>
                      <a:pt x="68896" y="58704"/>
                      <a:pt x="67517" y="57618"/>
                      <a:pt x="65787" y="56327"/>
                    </a:cubicBezTo>
                    <a:cubicBezTo>
                      <a:pt x="63206" y="58616"/>
                      <a:pt x="60742" y="61080"/>
                      <a:pt x="58396" y="63662"/>
                    </a:cubicBezTo>
                    <a:cubicBezTo>
                      <a:pt x="55609" y="66771"/>
                      <a:pt x="52969" y="70145"/>
                      <a:pt x="50506" y="73724"/>
                    </a:cubicBezTo>
                    <a:cubicBezTo>
                      <a:pt x="59422" y="102123"/>
                      <a:pt x="69746" y="130111"/>
                      <a:pt x="81214" y="156983"/>
                    </a:cubicBezTo>
                    <a:cubicBezTo>
                      <a:pt x="93034" y="184678"/>
                      <a:pt x="106614" y="212255"/>
                      <a:pt x="121572" y="238922"/>
                    </a:cubicBezTo>
                    <a:lnTo>
                      <a:pt x="123596" y="242560"/>
                    </a:lnTo>
                    <a:lnTo>
                      <a:pt x="120839" y="245670"/>
                    </a:lnTo>
                    <a:cubicBezTo>
                      <a:pt x="100543" y="268611"/>
                      <a:pt x="81068" y="291025"/>
                      <a:pt x="62942" y="312294"/>
                    </a:cubicBezTo>
                    <a:cubicBezTo>
                      <a:pt x="45666" y="332596"/>
                      <a:pt x="28978" y="352662"/>
                      <a:pt x="13315" y="372025"/>
                    </a:cubicBezTo>
                    <a:cubicBezTo>
                      <a:pt x="14547" y="375223"/>
                      <a:pt x="16102" y="378860"/>
                      <a:pt x="17950" y="382880"/>
                    </a:cubicBezTo>
                    <a:cubicBezTo>
                      <a:pt x="21792" y="391212"/>
                      <a:pt x="22320" y="394380"/>
                      <a:pt x="22320" y="396375"/>
                    </a:cubicBezTo>
                    <a:cubicBezTo>
                      <a:pt x="22320" y="397959"/>
                      <a:pt x="21968" y="399426"/>
                      <a:pt x="18595" y="405939"/>
                    </a:cubicBezTo>
                    <a:cubicBezTo>
                      <a:pt x="17099" y="408814"/>
                      <a:pt x="15838" y="411542"/>
                      <a:pt x="14811" y="414036"/>
                    </a:cubicBezTo>
                    <a:cubicBezTo>
                      <a:pt x="17129" y="419111"/>
                      <a:pt x="19944" y="423864"/>
                      <a:pt x="23258" y="428264"/>
                    </a:cubicBezTo>
                    <a:cubicBezTo>
                      <a:pt x="26250" y="432254"/>
                      <a:pt x="29652" y="436009"/>
                      <a:pt x="33377" y="439471"/>
                    </a:cubicBezTo>
                    <a:cubicBezTo>
                      <a:pt x="35636" y="438210"/>
                      <a:pt x="37513" y="437271"/>
                      <a:pt x="39097" y="436655"/>
                    </a:cubicBezTo>
                    <a:cubicBezTo>
                      <a:pt x="41414" y="435716"/>
                      <a:pt x="43672" y="435012"/>
                      <a:pt x="45813" y="434542"/>
                    </a:cubicBezTo>
                    <a:lnTo>
                      <a:pt x="48482" y="433956"/>
                    </a:lnTo>
                    <a:lnTo>
                      <a:pt x="57663" y="441026"/>
                    </a:lnTo>
                    <a:lnTo>
                      <a:pt x="55023" y="451969"/>
                    </a:lnTo>
                    <a:close/>
                  </a:path>
                </a:pathLst>
              </a:custGeom>
              <a:solidFill>
                <a:srgbClr val="000000"/>
              </a:solidFill>
              <a:ln w="2933" cap="flat">
                <a:noFill/>
                <a:prstDash val="solid"/>
                <a:miter/>
              </a:ln>
            </p:spPr>
            <p:txBody>
              <a:bodyPr/>
              <a:lstStyle/>
              <a:p>
                <a:endParaRPr lang="en-US"/>
              </a:p>
            </p:txBody>
          </p:sp>
        </p:grpSp>
      </p:grpSp>
      <p:grpSp>
        <p:nvGrpSpPr>
          <p:cNvPr id="30" name="Group 29">
            <a:extLst>
              <a:ext uri="{FF2B5EF4-FFF2-40B4-BE49-F238E27FC236}">
                <a16:creationId xmlns:a16="http://schemas.microsoft.com/office/drawing/2014/main" id="{19DBE619-94A9-70D6-ED6D-6888094125F1}"/>
              </a:ext>
            </a:extLst>
          </p:cNvPr>
          <p:cNvGrpSpPr/>
          <p:nvPr/>
        </p:nvGrpSpPr>
        <p:grpSpPr>
          <a:xfrm>
            <a:off x="4772768" y="1300538"/>
            <a:ext cx="1308671" cy="1327587"/>
            <a:chOff x="-1230154" y="1320809"/>
            <a:chExt cx="1489842" cy="1511377"/>
          </a:xfrm>
        </p:grpSpPr>
        <p:sp>
          <p:nvSpPr>
            <p:cNvPr id="31" name="Oval 30">
              <a:extLst>
                <a:ext uri="{FF2B5EF4-FFF2-40B4-BE49-F238E27FC236}">
                  <a16:creationId xmlns:a16="http://schemas.microsoft.com/office/drawing/2014/main" id="{ECC73192-ABC8-B944-A77F-8EF7B88B5089}"/>
                </a:ext>
              </a:extLst>
            </p:cNvPr>
            <p:cNvSpPr/>
            <p:nvPr/>
          </p:nvSpPr>
          <p:spPr>
            <a:xfrm rot="18900000">
              <a:off x="-1228036" y="1320809"/>
              <a:ext cx="1468459" cy="1468459"/>
            </a:xfrm>
            <a:prstGeom prst="ellipse">
              <a:avLst/>
            </a:prstGeom>
            <a:solidFill>
              <a:schemeClr val="bg1"/>
            </a:solidFill>
            <a:ln w="1822" cap="flat">
              <a:noFill/>
              <a:prstDash val="solid"/>
              <a:miter/>
            </a:ln>
          </p:spPr>
          <p:txBody>
            <a:bodyPr/>
            <a:lstStyle/>
            <a:p>
              <a:endParaRPr lang="en-US"/>
            </a:p>
          </p:txBody>
        </p:sp>
        <p:grpSp>
          <p:nvGrpSpPr>
            <p:cNvPr id="32" name="Group 31">
              <a:extLst>
                <a:ext uri="{FF2B5EF4-FFF2-40B4-BE49-F238E27FC236}">
                  <a16:creationId xmlns:a16="http://schemas.microsoft.com/office/drawing/2014/main" id="{619B478D-A094-F25D-BFC2-7EFE3D1509DE}"/>
                </a:ext>
              </a:extLst>
            </p:cNvPr>
            <p:cNvGrpSpPr/>
            <p:nvPr/>
          </p:nvGrpSpPr>
          <p:grpSpPr>
            <a:xfrm>
              <a:off x="-1230154" y="1342568"/>
              <a:ext cx="1489842" cy="1489618"/>
              <a:chOff x="4606158" y="1839433"/>
              <a:chExt cx="1489842" cy="1489618"/>
            </a:xfrm>
          </p:grpSpPr>
          <p:grpSp>
            <p:nvGrpSpPr>
              <p:cNvPr id="33" name="Group 32">
                <a:extLst>
                  <a:ext uri="{FF2B5EF4-FFF2-40B4-BE49-F238E27FC236}">
                    <a16:creationId xmlns:a16="http://schemas.microsoft.com/office/drawing/2014/main" id="{F839CF1A-E4F0-7884-71F3-18FCF8DD966A}"/>
                  </a:ext>
                </a:extLst>
              </p:cNvPr>
              <p:cNvGrpSpPr/>
              <p:nvPr/>
            </p:nvGrpSpPr>
            <p:grpSpPr>
              <a:xfrm>
                <a:off x="4606158" y="1839433"/>
                <a:ext cx="1489842" cy="1489618"/>
                <a:chOff x="3068464" y="1670756"/>
                <a:chExt cx="1972690" cy="1972393"/>
              </a:xfrm>
            </p:grpSpPr>
            <p:sp>
              <p:nvSpPr>
                <p:cNvPr id="37" name="Oval 36">
                  <a:extLst>
                    <a:ext uri="{FF2B5EF4-FFF2-40B4-BE49-F238E27FC236}">
                      <a16:creationId xmlns:a16="http://schemas.microsoft.com/office/drawing/2014/main" id="{22DB0E25-9639-C3DD-0E15-22C4DA0FA305}"/>
                    </a:ext>
                  </a:extLst>
                </p:cNvPr>
                <p:cNvSpPr/>
                <p:nvPr/>
              </p:nvSpPr>
              <p:spPr>
                <a:xfrm rot="18900000">
                  <a:off x="3191369" y="1793655"/>
                  <a:ext cx="1726880" cy="1726879"/>
                </a:xfrm>
                <a:prstGeom prst="ellipse">
                  <a:avLst/>
                </a:prstGeom>
                <a:solidFill>
                  <a:srgbClr val="379A67"/>
                </a:solidFill>
                <a:ln w="1822" cap="flat">
                  <a:noFill/>
                  <a:prstDash val="solid"/>
                  <a:miter/>
                </a:ln>
              </p:spPr>
              <p:txBody>
                <a:bodyPr/>
                <a:lstStyle/>
                <a:p>
                  <a:endParaRPr lang="en-US"/>
                </a:p>
              </p:txBody>
            </p:sp>
            <p:sp>
              <p:nvSpPr>
                <p:cNvPr id="38" name="Oval 37">
                  <a:extLst>
                    <a:ext uri="{FF2B5EF4-FFF2-40B4-BE49-F238E27FC236}">
                      <a16:creationId xmlns:a16="http://schemas.microsoft.com/office/drawing/2014/main" id="{578520C2-029E-1622-27C1-038CD415D376}"/>
                    </a:ext>
                  </a:extLst>
                </p:cNvPr>
                <p:cNvSpPr/>
                <p:nvPr/>
              </p:nvSpPr>
              <p:spPr>
                <a:xfrm>
                  <a:off x="3382114" y="1984406"/>
                  <a:ext cx="1345373" cy="1345373"/>
                </a:xfrm>
                <a:prstGeom prst="ellipse">
                  <a:avLst/>
                </a:prstGeom>
                <a:solidFill>
                  <a:srgbClr val="FFFFFF"/>
                </a:solidFill>
                <a:ln w="1822" cap="flat">
                  <a:noFill/>
                  <a:prstDash val="solid"/>
                  <a:miter/>
                </a:ln>
              </p:spPr>
              <p:txBody>
                <a:bodyPr/>
                <a:lstStyle/>
                <a:p>
                  <a:endParaRPr lang="en-US"/>
                </a:p>
              </p:txBody>
            </p:sp>
            <p:grpSp>
              <p:nvGrpSpPr>
                <p:cNvPr id="39" name="Graphic 26">
                  <a:extLst>
                    <a:ext uri="{FF2B5EF4-FFF2-40B4-BE49-F238E27FC236}">
                      <a16:creationId xmlns:a16="http://schemas.microsoft.com/office/drawing/2014/main" id="{F3C2205D-E15F-8E0F-E616-FE41F523C005}"/>
                    </a:ext>
                  </a:extLst>
                </p:cNvPr>
                <p:cNvGrpSpPr/>
                <p:nvPr/>
              </p:nvGrpSpPr>
              <p:grpSpPr>
                <a:xfrm>
                  <a:off x="3068464" y="1670756"/>
                  <a:ext cx="1972690" cy="1972393"/>
                  <a:chOff x="1000491" y="2838436"/>
                  <a:chExt cx="2183137" cy="2182809"/>
                </a:xfrm>
                <a:solidFill>
                  <a:srgbClr val="62A844"/>
                </a:solidFill>
              </p:grpSpPr>
              <p:sp>
                <p:nvSpPr>
                  <p:cNvPr id="40" name="Freeform 39">
                    <a:extLst>
                      <a:ext uri="{FF2B5EF4-FFF2-40B4-BE49-F238E27FC236}">
                        <a16:creationId xmlns:a16="http://schemas.microsoft.com/office/drawing/2014/main" id="{04C51E7A-5CC1-B49F-2B78-CC4CE3BE9E70}"/>
                      </a:ext>
                    </a:extLst>
                  </p:cNvPr>
                  <p:cNvSpPr/>
                  <p:nvPr/>
                </p:nvSpPr>
                <p:spPr>
                  <a:xfrm>
                    <a:off x="1000491" y="2838436"/>
                    <a:ext cx="2183119" cy="1100675"/>
                  </a:xfrm>
                  <a:custGeom>
                    <a:avLst/>
                    <a:gdLst>
                      <a:gd name="csX0" fmla="*/ 9116 w 2183119"/>
                      <a:gd name="csY0" fmla="*/ 1100675 h 1100675"/>
                      <a:gd name="csX1" fmla="*/ 0 w 2183119"/>
                      <a:gd name="csY1" fmla="*/ 1091560 h 1100675"/>
                      <a:gd name="csX2" fmla="*/ 85779 w 2183119"/>
                      <a:gd name="csY2" fmla="*/ 666673 h 1100675"/>
                      <a:gd name="csX3" fmla="*/ 319709 w 2183119"/>
                      <a:gd name="csY3" fmla="*/ 319709 h 1100675"/>
                      <a:gd name="csX4" fmla="*/ 666673 w 2183119"/>
                      <a:gd name="csY4" fmla="*/ 85779 h 1100675"/>
                      <a:gd name="csX5" fmla="*/ 1091560 w 2183119"/>
                      <a:gd name="csY5" fmla="*/ 0 h 1100675"/>
                      <a:gd name="csX6" fmla="*/ 1516446 w 2183119"/>
                      <a:gd name="csY6" fmla="*/ 85779 h 1100675"/>
                      <a:gd name="csX7" fmla="*/ 1863411 w 2183119"/>
                      <a:gd name="csY7" fmla="*/ 319709 h 1100675"/>
                      <a:gd name="csX8" fmla="*/ 2097340 w 2183119"/>
                      <a:gd name="csY8" fmla="*/ 666673 h 1100675"/>
                      <a:gd name="csX9" fmla="*/ 2183120 w 2183119"/>
                      <a:gd name="csY9" fmla="*/ 1091560 h 1100675"/>
                      <a:gd name="csX10" fmla="*/ 2174004 w 2183119"/>
                      <a:gd name="csY10" fmla="*/ 1100675 h 1100675"/>
                      <a:gd name="csX11" fmla="*/ 2164888 w 2183119"/>
                      <a:gd name="csY11" fmla="*/ 1091560 h 1100675"/>
                      <a:gd name="csX12" fmla="*/ 1091542 w 2183119"/>
                      <a:gd name="csY12" fmla="*/ 18213 h 1100675"/>
                      <a:gd name="csX13" fmla="*/ 18232 w 2183119"/>
                      <a:gd name="csY13" fmla="*/ 1091560 h 1100675"/>
                      <a:gd name="csX14" fmla="*/ 9116 w 2183119"/>
                      <a:gd name="csY14" fmla="*/ 1100675 h 11006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183119" h="1100675">
                        <a:moveTo>
                          <a:pt x="9116" y="1100675"/>
                        </a:moveTo>
                        <a:cubicBezTo>
                          <a:pt x="4084" y="1100675"/>
                          <a:pt x="0" y="1096592"/>
                          <a:pt x="0" y="1091560"/>
                        </a:cubicBezTo>
                        <a:cubicBezTo>
                          <a:pt x="0" y="944194"/>
                          <a:pt x="28861" y="801240"/>
                          <a:pt x="85779" y="666673"/>
                        </a:cubicBezTo>
                        <a:cubicBezTo>
                          <a:pt x="140766" y="536682"/>
                          <a:pt x="219471" y="419946"/>
                          <a:pt x="319709" y="319709"/>
                        </a:cubicBezTo>
                        <a:cubicBezTo>
                          <a:pt x="419946" y="219471"/>
                          <a:pt x="536682" y="140766"/>
                          <a:pt x="666673" y="85779"/>
                        </a:cubicBezTo>
                        <a:cubicBezTo>
                          <a:pt x="801259" y="28860"/>
                          <a:pt x="944212" y="0"/>
                          <a:pt x="1091560" y="0"/>
                        </a:cubicBezTo>
                        <a:cubicBezTo>
                          <a:pt x="1238907" y="0"/>
                          <a:pt x="1381879" y="28860"/>
                          <a:pt x="1516446" y="85779"/>
                        </a:cubicBezTo>
                        <a:cubicBezTo>
                          <a:pt x="1646437" y="140766"/>
                          <a:pt x="1763174" y="219471"/>
                          <a:pt x="1863411" y="319709"/>
                        </a:cubicBezTo>
                        <a:cubicBezTo>
                          <a:pt x="1963648" y="419946"/>
                          <a:pt x="2042354" y="536682"/>
                          <a:pt x="2097340" y="666673"/>
                        </a:cubicBezTo>
                        <a:cubicBezTo>
                          <a:pt x="2154259" y="801259"/>
                          <a:pt x="2183120" y="944212"/>
                          <a:pt x="2183120" y="1091560"/>
                        </a:cubicBezTo>
                        <a:cubicBezTo>
                          <a:pt x="2183120" y="1096592"/>
                          <a:pt x="2179036" y="1100675"/>
                          <a:pt x="2174004" y="1100675"/>
                        </a:cubicBezTo>
                        <a:cubicBezTo>
                          <a:pt x="2168972" y="1100675"/>
                          <a:pt x="2164888" y="1096592"/>
                          <a:pt x="2164888" y="1091560"/>
                        </a:cubicBezTo>
                        <a:cubicBezTo>
                          <a:pt x="2164888" y="499709"/>
                          <a:pt x="1683392" y="18213"/>
                          <a:pt x="1091542" y="18213"/>
                        </a:cubicBezTo>
                        <a:cubicBezTo>
                          <a:pt x="499690" y="18213"/>
                          <a:pt x="18232" y="499709"/>
                          <a:pt x="18232" y="1091560"/>
                        </a:cubicBezTo>
                        <a:cubicBezTo>
                          <a:pt x="18232" y="1096592"/>
                          <a:pt x="14148" y="1100675"/>
                          <a:pt x="9116" y="1100675"/>
                        </a:cubicBezTo>
                        <a:close/>
                      </a:path>
                    </a:pathLst>
                  </a:custGeom>
                  <a:grpFill/>
                  <a:ln w="1822" cap="flat">
                    <a:solidFill>
                      <a:srgbClr val="007772"/>
                    </a:solidFill>
                    <a:prstDash val="solid"/>
                    <a:miter/>
                  </a:ln>
                </p:spPr>
                <p:txBody>
                  <a:bodyPr/>
                  <a:lstStyle/>
                  <a:p>
                    <a:endParaRPr lang="en-US"/>
                  </a:p>
                </p:txBody>
              </p:sp>
              <p:grpSp>
                <p:nvGrpSpPr>
                  <p:cNvPr id="41" name="Graphic 26">
                    <a:extLst>
                      <a:ext uri="{FF2B5EF4-FFF2-40B4-BE49-F238E27FC236}">
                        <a16:creationId xmlns:a16="http://schemas.microsoft.com/office/drawing/2014/main" id="{B7532C94-C45B-12F2-71F7-534DCDFA6B01}"/>
                      </a:ext>
                    </a:extLst>
                  </p:cNvPr>
                  <p:cNvGrpSpPr/>
                  <p:nvPr/>
                </p:nvGrpSpPr>
                <p:grpSpPr>
                  <a:xfrm>
                    <a:off x="1000491" y="3920861"/>
                    <a:ext cx="2183137" cy="1100383"/>
                    <a:chOff x="1000491" y="3920861"/>
                    <a:chExt cx="2183137" cy="1100383"/>
                  </a:xfrm>
                  <a:grpFill/>
                </p:grpSpPr>
                <p:sp>
                  <p:nvSpPr>
                    <p:cNvPr id="42" name="Freeform 41">
                      <a:extLst>
                        <a:ext uri="{FF2B5EF4-FFF2-40B4-BE49-F238E27FC236}">
                          <a16:creationId xmlns:a16="http://schemas.microsoft.com/office/drawing/2014/main" id="{FC494729-A4A4-BFD4-EDCD-E70EC45621C6}"/>
                        </a:ext>
                      </a:extLst>
                    </p:cNvPr>
                    <p:cNvSpPr/>
                    <p:nvPr/>
                  </p:nvSpPr>
                  <p:spPr>
                    <a:xfrm>
                      <a:off x="3165379" y="3920861"/>
                      <a:ext cx="18249" cy="25524"/>
                    </a:xfrm>
                    <a:custGeom>
                      <a:avLst/>
                      <a:gdLst>
                        <a:gd name="csX0" fmla="*/ 9116 w 18249"/>
                        <a:gd name="csY0" fmla="*/ 25524 h 25524"/>
                        <a:gd name="csX1" fmla="*/ 9061 w 18249"/>
                        <a:gd name="csY1" fmla="*/ 25524 h 25524"/>
                        <a:gd name="csX2" fmla="*/ 0 w 18249"/>
                        <a:gd name="csY2" fmla="*/ 16354 h 25524"/>
                        <a:gd name="csX3" fmla="*/ 18 w 18249"/>
                        <a:gd name="csY3" fmla="*/ 9116 h 25524"/>
                        <a:gd name="csX4" fmla="*/ 9134 w 18249"/>
                        <a:gd name="csY4" fmla="*/ 0 h 25524"/>
                        <a:gd name="csX5" fmla="*/ 18250 w 18249"/>
                        <a:gd name="csY5" fmla="*/ 9116 h 25524"/>
                        <a:gd name="csX6" fmla="*/ 18232 w 18249"/>
                        <a:gd name="csY6" fmla="*/ 16463 h 25524"/>
                        <a:gd name="csX7" fmla="*/ 9116 w 18249"/>
                        <a:gd name="csY7" fmla="*/ 25524 h 255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49" h="25524">
                          <a:moveTo>
                            <a:pt x="9116" y="25524"/>
                          </a:moveTo>
                          <a:lnTo>
                            <a:pt x="9061" y="25524"/>
                          </a:lnTo>
                          <a:cubicBezTo>
                            <a:pt x="4029" y="25488"/>
                            <a:pt x="-18" y="21386"/>
                            <a:pt x="0" y="16354"/>
                          </a:cubicBezTo>
                          <a:cubicBezTo>
                            <a:pt x="0" y="13947"/>
                            <a:pt x="18" y="11540"/>
                            <a:pt x="18" y="9116"/>
                          </a:cubicBezTo>
                          <a:cubicBezTo>
                            <a:pt x="18" y="4084"/>
                            <a:pt x="4102" y="0"/>
                            <a:pt x="9134" y="0"/>
                          </a:cubicBezTo>
                          <a:cubicBezTo>
                            <a:pt x="14166" y="0"/>
                            <a:pt x="18250" y="4084"/>
                            <a:pt x="18250" y="9116"/>
                          </a:cubicBezTo>
                          <a:cubicBezTo>
                            <a:pt x="18250" y="11577"/>
                            <a:pt x="18250" y="14020"/>
                            <a:pt x="18232" y="16463"/>
                          </a:cubicBezTo>
                          <a:cubicBezTo>
                            <a:pt x="18195" y="21477"/>
                            <a:pt x="14130" y="25524"/>
                            <a:pt x="9116" y="25524"/>
                          </a:cubicBezTo>
                          <a:close/>
                        </a:path>
                      </a:pathLst>
                    </a:custGeom>
                    <a:grpFill/>
                    <a:ln w="1822" cap="flat">
                      <a:noFill/>
                      <a:prstDash val="solid"/>
                      <a:miter/>
                    </a:ln>
                  </p:spPr>
                  <p:txBody>
                    <a:bodyPr/>
                    <a:lstStyle/>
                    <a:p>
                      <a:endParaRPr lang="en-US"/>
                    </a:p>
                  </p:txBody>
                </p:sp>
                <p:sp>
                  <p:nvSpPr>
                    <p:cNvPr id="43" name="Freeform 42">
                      <a:extLst>
                        <a:ext uri="{FF2B5EF4-FFF2-40B4-BE49-F238E27FC236}">
                          <a16:creationId xmlns:a16="http://schemas.microsoft.com/office/drawing/2014/main" id="{6F03E39E-7318-DC86-6651-3757FC8E0D3A}"/>
                        </a:ext>
                      </a:extLst>
                    </p:cNvPr>
                    <p:cNvSpPr/>
                    <p:nvPr/>
                  </p:nvSpPr>
                  <p:spPr>
                    <a:xfrm>
                      <a:off x="1002280" y="3982926"/>
                      <a:ext cx="2179595" cy="1038319"/>
                    </a:xfrm>
                    <a:custGeom>
                      <a:avLst/>
                      <a:gdLst>
                        <a:gd name="csX0" fmla="*/ 1062806 w 2179595"/>
                        <a:gd name="csY0" fmla="*/ 1038301 h 1038319"/>
                        <a:gd name="csX1" fmla="*/ 1062587 w 2179595"/>
                        <a:gd name="csY1" fmla="*/ 1038301 h 1038319"/>
                        <a:gd name="csX2" fmla="*/ 1047856 w 2179595"/>
                        <a:gd name="csY2" fmla="*/ 1037845 h 1038319"/>
                        <a:gd name="csX3" fmla="*/ 1039087 w 2179595"/>
                        <a:gd name="csY3" fmla="*/ 1028401 h 1038319"/>
                        <a:gd name="csX4" fmla="*/ 1048531 w 2179595"/>
                        <a:gd name="csY4" fmla="*/ 1019632 h 1038319"/>
                        <a:gd name="csX5" fmla="*/ 1063007 w 2179595"/>
                        <a:gd name="csY5" fmla="*/ 1020088 h 1038319"/>
                        <a:gd name="csX6" fmla="*/ 1071903 w 2179595"/>
                        <a:gd name="csY6" fmla="*/ 1029422 h 1038319"/>
                        <a:gd name="csX7" fmla="*/ 1062788 w 2179595"/>
                        <a:gd name="csY7" fmla="*/ 1038319 h 1038319"/>
                        <a:gd name="csX8" fmla="*/ 1117592 w 2179595"/>
                        <a:gd name="csY8" fmla="*/ 1038283 h 1038319"/>
                        <a:gd name="csX9" fmla="*/ 1108476 w 2179595"/>
                        <a:gd name="csY9" fmla="*/ 1029386 h 1038319"/>
                        <a:gd name="csX10" fmla="*/ 1117355 w 2179595"/>
                        <a:gd name="csY10" fmla="*/ 1020051 h 1038319"/>
                        <a:gd name="csX11" fmla="*/ 1131794 w 2179595"/>
                        <a:gd name="csY11" fmla="*/ 1019595 h 1038319"/>
                        <a:gd name="csX12" fmla="*/ 1141256 w 2179595"/>
                        <a:gd name="csY12" fmla="*/ 1028347 h 1038319"/>
                        <a:gd name="csX13" fmla="*/ 1132505 w 2179595"/>
                        <a:gd name="csY13" fmla="*/ 1037809 h 1038319"/>
                        <a:gd name="csX14" fmla="*/ 1117811 w 2179595"/>
                        <a:gd name="csY14" fmla="*/ 1038283 h 1038319"/>
                        <a:gd name="csX15" fmla="*/ 1117574 w 2179595"/>
                        <a:gd name="csY15" fmla="*/ 1038283 h 1038319"/>
                        <a:gd name="csX16" fmla="*/ 993562 w 2179595"/>
                        <a:gd name="csY16" fmla="*/ 1034418 h 1038319"/>
                        <a:gd name="csX17" fmla="*/ 992760 w 2179595"/>
                        <a:gd name="csY17" fmla="*/ 1034381 h 1038319"/>
                        <a:gd name="csX18" fmla="*/ 978084 w 2179595"/>
                        <a:gd name="csY18" fmla="*/ 1032996 h 1038319"/>
                        <a:gd name="csX19" fmla="*/ 969934 w 2179595"/>
                        <a:gd name="csY19" fmla="*/ 1023005 h 1038319"/>
                        <a:gd name="csX20" fmla="*/ 979925 w 2179595"/>
                        <a:gd name="csY20" fmla="*/ 1014855 h 1038319"/>
                        <a:gd name="csX21" fmla="*/ 994346 w 2179595"/>
                        <a:gd name="csY21" fmla="*/ 1016223 h 1038319"/>
                        <a:gd name="csX22" fmla="*/ 1002623 w 2179595"/>
                        <a:gd name="csY22" fmla="*/ 1026104 h 1038319"/>
                        <a:gd name="csX23" fmla="*/ 993562 w 2179595"/>
                        <a:gd name="csY23" fmla="*/ 1034418 h 1038319"/>
                        <a:gd name="csX24" fmla="*/ 1186799 w 2179595"/>
                        <a:gd name="csY24" fmla="*/ 1034345 h 1038319"/>
                        <a:gd name="csX25" fmla="*/ 1177738 w 2179595"/>
                        <a:gd name="csY25" fmla="*/ 1026031 h 1038319"/>
                        <a:gd name="csX26" fmla="*/ 1186015 w 2179595"/>
                        <a:gd name="csY26" fmla="*/ 1016150 h 1038319"/>
                        <a:gd name="csX27" fmla="*/ 1200436 w 2179595"/>
                        <a:gd name="csY27" fmla="*/ 1014764 h 1038319"/>
                        <a:gd name="csX28" fmla="*/ 1210427 w 2179595"/>
                        <a:gd name="csY28" fmla="*/ 1022895 h 1038319"/>
                        <a:gd name="csX29" fmla="*/ 1202277 w 2179595"/>
                        <a:gd name="csY29" fmla="*/ 1032886 h 1038319"/>
                        <a:gd name="csX30" fmla="*/ 1187619 w 2179595"/>
                        <a:gd name="csY30" fmla="*/ 1034290 h 1038319"/>
                        <a:gd name="csX31" fmla="*/ 1186799 w 2179595"/>
                        <a:gd name="csY31" fmla="*/ 1034327 h 1038319"/>
                        <a:gd name="csX32" fmla="*/ 924684 w 2179595"/>
                        <a:gd name="csY32" fmla="*/ 1026122 h 1038319"/>
                        <a:gd name="csX33" fmla="*/ 923298 w 2179595"/>
                        <a:gd name="csY33" fmla="*/ 1026013 h 1038319"/>
                        <a:gd name="csX34" fmla="*/ 908749 w 2179595"/>
                        <a:gd name="csY34" fmla="*/ 1023679 h 1038319"/>
                        <a:gd name="csX35" fmla="*/ 901256 w 2179595"/>
                        <a:gd name="csY35" fmla="*/ 1013178 h 1038319"/>
                        <a:gd name="csX36" fmla="*/ 911757 w 2179595"/>
                        <a:gd name="csY36" fmla="*/ 1005685 h 1038319"/>
                        <a:gd name="csX37" fmla="*/ 926051 w 2179595"/>
                        <a:gd name="csY37" fmla="*/ 1007982 h 1038319"/>
                        <a:gd name="csX38" fmla="*/ 933690 w 2179595"/>
                        <a:gd name="csY38" fmla="*/ 1018374 h 1038319"/>
                        <a:gd name="csX39" fmla="*/ 924684 w 2179595"/>
                        <a:gd name="csY39" fmla="*/ 1026122 h 1038319"/>
                        <a:gd name="csX40" fmla="*/ 1255678 w 2179595"/>
                        <a:gd name="csY40" fmla="*/ 1025995 h 1038319"/>
                        <a:gd name="csX41" fmla="*/ 1246671 w 2179595"/>
                        <a:gd name="csY41" fmla="*/ 1018264 h 1038319"/>
                        <a:gd name="csX42" fmla="*/ 1254292 w 2179595"/>
                        <a:gd name="csY42" fmla="*/ 1007873 h 1038319"/>
                        <a:gd name="csX43" fmla="*/ 1268604 w 2179595"/>
                        <a:gd name="csY43" fmla="*/ 1005575 h 1038319"/>
                        <a:gd name="csX44" fmla="*/ 1279105 w 2179595"/>
                        <a:gd name="csY44" fmla="*/ 1013050 h 1038319"/>
                        <a:gd name="csX45" fmla="*/ 1271630 w 2179595"/>
                        <a:gd name="csY45" fmla="*/ 1023552 h 1038319"/>
                        <a:gd name="csX46" fmla="*/ 1257081 w 2179595"/>
                        <a:gd name="csY46" fmla="*/ 1025885 h 1038319"/>
                        <a:gd name="csX47" fmla="*/ 1255678 w 2179595"/>
                        <a:gd name="csY47" fmla="*/ 1025995 h 1038319"/>
                        <a:gd name="csX48" fmla="*/ 856461 w 2179595"/>
                        <a:gd name="csY48" fmla="*/ 1013433 h 1038319"/>
                        <a:gd name="csX49" fmla="*/ 854492 w 2179595"/>
                        <a:gd name="csY49" fmla="*/ 1013214 h 1038319"/>
                        <a:gd name="csX50" fmla="*/ 840126 w 2179595"/>
                        <a:gd name="csY50" fmla="*/ 1009951 h 1038319"/>
                        <a:gd name="csX51" fmla="*/ 833325 w 2179595"/>
                        <a:gd name="csY51" fmla="*/ 998994 h 1038319"/>
                        <a:gd name="csX52" fmla="*/ 844282 w 2179595"/>
                        <a:gd name="csY52" fmla="*/ 992193 h 1038319"/>
                        <a:gd name="csX53" fmla="*/ 858412 w 2179595"/>
                        <a:gd name="csY53" fmla="*/ 995402 h 1038319"/>
                        <a:gd name="csX54" fmla="*/ 865358 w 2179595"/>
                        <a:gd name="csY54" fmla="*/ 1006268 h 1038319"/>
                        <a:gd name="csX55" fmla="*/ 856461 w 2179595"/>
                        <a:gd name="csY55" fmla="*/ 1013433 h 1038319"/>
                        <a:gd name="csX56" fmla="*/ 1323882 w 2179595"/>
                        <a:gd name="csY56" fmla="*/ 1013251 h 1038319"/>
                        <a:gd name="csX57" fmla="*/ 1314985 w 2179595"/>
                        <a:gd name="csY57" fmla="*/ 1006104 h 1038319"/>
                        <a:gd name="csX58" fmla="*/ 1321931 w 2179595"/>
                        <a:gd name="csY58" fmla="*/ 995238 h 1038319"/>
                        <a:gd name="csX59" fmla="*/ 1336060 w 2179595"/>
                        <a:gd name="csY59" fmla="*/ 992029 h 1038319"/>
                        <a:gd name="csX60" fmla="*/ 1347018 w 2179595"/>
                        <a:gd name="csY60" fmla="*/ 998811 h 1038319"/>
                        <a:gd name="csX61" fmla="*/ 1340236 w 2179595"/>
                        <a:gd name="csY61" fmla="*/ 1009769 h 1038319"/>
                        <a:gd name="csX62" fmla="*/ 1325869 w 2179595"/>
                        <a:gd name="csY62" fmla="*/ 1013050 h 1038319"/>
                        <a:gd name="csX63" fmla="*/ 1323900 w 2179595"/>
                        <a:gd name="csY63" fmla="*/ 1013269 h 1038319"/>
                        <a:gd name="csX64" fmla="*/ 789205 w 2179595"/>
                        <a:gd name="csY64" fmla="*/ 996368 h 1038319"/>
                        <a:gd name="csX65" fmla="*/ 786671 w 2179595"/>
                        <a:gd name="csY65" fmla="*/ 996004 h 1038319"/>
                        <a:gd name="csX66" fmla="*/ 772541 w 2179595"/>
                        <a:gd name="csY66" fmla="*/ 991829 h 1038319"/>
                        <a:gd name="csX67" fmla="*/ 766470 w 2179595"/>
                        <a:gd name="csY67" fmla="*/ 980452 h 1038319"/>
                        <a:gd name="csX68" fmla="*/ 777847 w 2179595"/>
                        <a:gd name="csY68" fmla="*/ 974381 h 1038319"/>
                        <a:gd name="csX69" fmla="*/ 791739 w 2179595"/>
                        <a:gd name="csY69" fmla="*/ 978483 h 1038319"/>
                        <a:gd name="csX70" fmla="*/ 797974 w 2179595"/>
                        <a:gd name="csY70" fmla="*/ 989769 h 1038319"/>
                        <a:gd name="csX71" fmla="*/ 789223 w 2179595"/>
                        <a:gd name="csY71" fmla="*/ 996368 h 1038319"/>
                        <a:gd name="csX72" fmla="*/ 1391120 w 2179595"/>
                        <a:gd name="csY72" fmla="*/ 996150 h 1038319"/>
                        <a:gd name="csX73" fmla="*/ 1382369 w 2179595"/>
                        <a:gd name="csY73" fmla="*/ 989568 h 1038319"/>
                        <a:gd name="csX74" fmla="*/ 1388586 w 2179595"/>
                        <a:gd name="csY74" fmla="*/ 978283 h 1038319"/>
                        <a:gd name="csX75" fmla="*/ 1402478 w 2179595"/>
                        <a:gd name="csY75" fmla="*/ 974162 h 1038319"/>
                        <a:gd name="csX76" fmla="*/ 1413854 w 2179595"/>
                        <a:gd name="csY76" fmla="*/ 980234 h 1038319"/>
                        <a:gd name="csX77" fmla="*/ 1407783 w 2179595"/>
                        <a:gd name="csY77" fmla="*/ 991610 h 1038319"/>
                        <a:gd name="csX78" fmla="*/ 1393654 w 2179595"/>
                        <a:gd name="csY78" fmla="*/ 995803 h 1038319"/>
                        <a:gd name="csX79" fmla="*/ 1391120 w 2179595"/>
                        <a:gd name="csY79" fmla="*/ 996168 h 1038319"/>
                        <a:gd name="csX80" fmla="*/ 723079 w 2179595"/>
                        <a:gd name="csY80" fmla="*/ 974946 h 1038319"/>
                        <a:gd name="csX81" fmla="*/ 719998 w 2179595"/>
                        <a:gd name="csY81" fmla="*/ 974399 h 1038319"/>
                        <a:gd name="csX82" fmla="*/ 706124 w 2179595"/>
                        <a:gd name="csY82" fmla="*/ 969295 h 1038319"/>
                        <a:gd name="csX83" fmla="*/ 700800 w 2179595"/>
                        <a:gd name="csY83" fmla="*/ 957553 h 1038319"/>
                        <a:gd name="csX84" fmla="*/ 712541 w 2179595"/>
                        <a:gd name="csY84" fmla="*/ 952230 h 1038319"/>
                        <a:gd name="csX85" fmla="*/ 726179 w 2179595"/>
                        <a:gd name="csY85" fmla="*/ 957243 h 1038319"/>
                        <a:gd name="csX86" fmla="*/ 731666 w 2179595"/>
                        <a:gd name="csY86" fmla="*/ 968911 h 1038319"/>
                        <a:gd name="csX87" fmla="*/ 723079 w 2179595"/>
                        <a:gd name="csY87" fmla="*/ 974946 h 1038319"/>
                        <a:gd name="csX88" fmla="*/ 1457100 w 2179595"/>
                        <a:gd name="csY88" fmla="*/ 974728 h 1038319"/>
                        <a:gd name="csX89" fmla="*/ 1448531 w 2179595"/>
                        <a:gd name="csY89" fmla="*/ 968711 h 1038319"/>
                        <a:gd name="csX90" fmla="*/ 1454019 w 2179595"/>
                        <a:gd name="csY90" fmla="*/ 957043 h 1038319"/>
                        <a:gd name="csX91" fmla="*/ 1467619 w 2179595"/>
                        <a:gd name="csY91" fmla="*/ 952029 h 1038319"/>
                        <a:gd name="csX92" fmla="*/ 1479361 w 2179595"/>
                        <a:gd name="csY92" fmla="*/ 957353 h 1038319"/>
                        <a:gd name="csX93" fmla="*/ 1474037 w 2179595"/>
                        <a:gd name="csY93" fmla="*/ 969094 h 1038319"/>
                        <a:gd name="csX94" fmla="*/ 1460217 w 2179595"/>
                        <a:gd name="csY94" fmla="*/ 974181 h 1038319"/>
                        <a:gd name="csX95" fmla="*/ 1457118 w 2179595"/>
                        <a:gd name="csY95" fmla="*/ 974728 h 1038319"/>
                        <a:gd name="csX96" fmla="*/ 658448 w 2179595"/>
                        <a:gd name="csY96" fmla="*/ 949295 h 1038319"/>
                        <a:gd name="csX97" fmla="*/ 654820 w 2179595"/>
                        <a:gd name="csY97" fmla="*/ 948529 h 1038319"/>
                        <a:gd name="csX98" fmla="*/ 641311 w 2179595"/>
                        <a:gd name="csY98" fmla="*/ 942549 h 1038319"/>
                        <a:gd name="csX99" fmla="*/ 636753 w 2179595"/>
                        <a:gd name="csY99" fmla="*/ 930498 h 1038319"/>
                        <a:gd name="csX100" fmla="*/ 648804 w 2179595"/>
                        <a:gd name="csY100" fmla="*/ 925940 h 1038319"/>
                        <a:gd name="csX101" fmla="*/ 662095 w 2179595"/>
                        <a:gd name="csY101" fmla="*/ 931829 h 1038319"/>
                        <a:gd name="csX102" fmla="*/ 666816 w 2179595"/>
                        <a:gd name="csY102" fmla="*/ 943825 h 1038319"/>
                        <a:gd name="csX103" fmla="*/ 658448 w 2179595"/>
                        <a:gd name="csY103" fmla="*/ 949313 h 1038319"/>
                        <a:gd name="csX104" fmla="*/ 1521475 w 2179595"/>
                        <a:gd name="csY104" fmla="*/ 949131 h 1038319"/>
                        <a:gd name="csX105" fmla="*/ 1513107 w 2179595"/>
                        <a:gd name="csY105" fmla="*/ 943643 h 1038319"/>
                        <a:gd name="csX106" fmla="*/ 1517829 w 2179595"/>
                        <a:gd name="csY106" fmla="*/ 931646 h 1038319"/>
                        <a:gd name="csX107" fmla="*/ 1531029 w 2179595"/>
                        <a:gd name="csY107" fmla="*/ 925794 h 1038319"/>
                        <a:gd name="csX108" fmla="*/ 1543080 w 2179595"/>
                        <a:gd name="csY108" fmla="*/ 930352 h 1038319"/>
                        <a:gd name="csX109" fmla="*/ 1538522 w 2179595"/>
                        <a:gd name="csY109" fmla="*/ 942403 h 1038319"/>
                        <a:gd name="csX110" fmla="*/ 1525103 w 2179595"/>
                        <a:gd name="csY110" fmla="*/ 948347 h 1038319"/>
                        <a:gd name="csX111" fmla="*/ 1521475 w 2179595"/>
                        <a:gd name="csY111" fmla="*/ 949112 h 1038319"/>
                        <a:gd name="csX112" fmla="*/ 595640 w 2179595"/>
                        <a:gd name="csY112" fmla="*/ 919522 h 1038319"/>
                        <a:gd name="csX113" fmla="*/ 591484 w 2179595"/>
                        <a:gd name="csY113" fmla="*/ 918520 h 1038319"/>
                        <a:gd name="csX114" fmla="*/ 578393 w 2179595"/>
                        <a:gd name="csY114" fmla="*/ 911683 h 1038319"/>
                        <a:gd name="csX115" fmla="*/ 574620 w 2179595"/>
                        <a:gd name="csY115" fmla="*/ 899358 h 1038319"/>
                        <a:gd name="csX116" fmla="*/ 586944 w 2179595"/>
                        <a:gd name="csY116" fmla="*/ 895584 h 1038319"/>
                        <a:gd name="csX117" fmla="*/ 599815 w 2179595"/>
                        <a:gd name="csY117" fmla="*/ 902312 h 1038319"/>
                        <a:gd name="csX118" fmla="*/ 603754 w 2179595"/>
                        <a:gd name="csY118" fmla="*/ 914582 h 1038319"/>
                        <a:gd name="csX119" fmla="*/ 595640 w 2179595"/>
                        <a:gd name="csY119" fmla="*/ 919522 h 1038319"/>
                        <a:gd name="csX120" fmla="*/ 1584046 w 2179595"/>
                        <a:gd name="csY120" fmla="*/ 919468 h 1038319"/>
                        <a:gd name="csX121" fmla="*/ 1575933 w 2179595"/>
                        <a:gd name="csY121" fmla="*/ 914527 h 1038319"/>
                        <a:gd name="csX122" fmla="*/ 1579871 w 2179595"/>
                        <a:gd name="csY122" fmla="*/ 902257 h 1038319"/>
                        <a:gd name="csX123" fmla="*/ 1592670 w 2179595"/>
                        <a:gd name="csY123" fmla="*/ 895566 h 1038319"/>
                        <a:gd name="csX124" fmla="*/ 1604994 w 2179595"/>
                        <a:gd name="csY124" fmla="*/ 899340 h 1038319"/>
                        <a:gd name="csX125" fmla="*/ 1601220 w 2179595"/>
                        <a:gd name="csY125" fmla="*/ 911665 h 1038319"/>
                        <a:gd name="csX126" fmla="*/ 1588203 w 2179595"/>
                        <a:gd name="csY126" fmla="*/ 918465 h 1038319"/>
                        <a:gd name="csX127" fmla="*/ 1584046 w 2179595"/>
                        <a:gd name="csY127" fmla="*/ 919468 h 1038319"/>
                        <a:gd name="csX128" fmla="*/ 1644611 w 2179595"/>
                        <a:gd name="csY128" fmla="*/ 885831 h 1038319"/>
                        <a:gd name="csX129" fmla="*/ 1636772 w 2179595"/>
                        <a:gd name="csY129" fmla="*/ 881400 h 1038319"/>
                        <a:gd name="csX130" fmla="*/ 1639926 w 2179595"/>
                        <a:gd name="csY130" fmla="*/ 868893 h 1038319"/>
                        <a:gd name="csX131" fmla="*/ 1652287 w 2179595"/>
                        <a:gd name="csY131" fmla="*/ 861382 h 1038319"/>
                        <a:gd name="csX132" fmla="*/ 1664830 w 2179595"/>
                        <a:gd name="csY132" fmla="*/ 864354 h 1038319"/>
                        <a:gd name="csX133" fmla="*/ 1661858 w 2179595"/>
                        <a:gd name="csY133" fmla="*/ 876897 h 1038319"/>
                        <a:gd name="csX134" fmla="*/ 1649297 w 2179595"/>
                        <a:gd name="csY134" fmla="*/ 884536 h 1038319"/>
                        <a:gd name="csX135" fmla="*/ 1644630 w 2179595"/>
                        <a:gd name="csY135" fmla="*/ 885831 h 1038319"/>
                        <a:gd name="csX136" fmla="*/ 534893 w 2179595"/>
                        <a:gd name="csY136" fmla="*/ 885794 h 1038319"/>
                        <a:gd name="csX137" fmla="*/ 530226 w 2179595"/>
                        <a:gd name="csY137" fmla="*/ 884500 h 1038319"/>
                        <a:gd name="csX138" fmla="*/ 517609 w 2179595"/>
                        <a:gd name="csY138" fmla="*/ 876842 h 1038319"/>
                        <a:gd name="csX139" fmla="*/ 514638 w 2179595"/>
                        <a:gd name="csY139" fmla="*/ 864299 h 1038319"/>
                        <a:gd name="csX140" fmla="*/ 527181 w 2179595"/>
                        <a:gd name="csY140" fmla="*/ 861327 h 1038319"/>
                        <a:gd name="csX141" fmla="*/ 539578 w 2179595"/>
                        <a:gd name="csY141" fmla="*/ 868857 h 1038319"/>
                        <a:gd name="csX142" fmla="*/ 542714 w 2179595"/>
                        <a:gd name="csY142" fmla="*/ 881364 h 1038319"/>
                        <a:gd name="csX143" fmla="*/ 534875 w 2179595"/>
                        <a:gd name="csY143" fmla="*/ 885794 h 1038319"/>
                        <a:gd name="csX144" fmla="*/ 1702916 w 2179595"/>
                        <a:gd name="csY144" fmla="*/ 848365 h 1038319"/>
                        <a:gd name="csX145" fmla="*/ 1695404 w 2179595"/>
                        <a:gd name="csY145" fmla="*/ 844409 h 1038319"/>
                        <a:gd name="csX146" fmla="*/ 1697738 w 2179595"/>
                        <a:gd name="csY146" fmla="*/ 831737 h 1038319"/>
                        <a:gd name="csX147" fmla="*/ 1709607 w 2179595"/>
                        <a:gd name="csY147" fmla="*/ 823461 h 1038319"/>
                        <a:gd name="csX148" fmla="*/ 1722314 w 2179595"/>
                        <a:gd name="csY148" fmla="*/ 825630 h 1038319"/>
                        <a:gd name="csX149" fmla="*/ 1720145 w 2179595"/>
                        <a:gd name="csY149" fmla="*/ 838337 h 1038319"/>
                        <a:gd name="csX150" fmla="*/ 1708094 w 2179595"/>
                        <a:gd name="csY150" fmla="*/ 846760 h 1038319"/>
                        <a:gd name="csX151" fmla="*/ 1702934 w 2179595"/>
                        <a:gd name="csY151" fmla="*/ 848365 h 1038319"/>
                        <a:gd name="csX152" fmla="*/ 476461 w 2179595"/>
                        <a:gd name="csY152" fmla="*/ 848255 h 1038319"/>
                        <a:gd name="csX153" fmla="*/ 471301 w 2179595"/>
                        <a:gd name="csY153" fmla="*/ 846651 h 1038319"/>
                        <a:gd name="csX154" fmla="*/ 459214 w 2179595"/>
                        <a:gd name="csY154" fmla="*/ 838210 h 1038319"/>
                        <a:gd name="csX155" fmla="*/ 457044 w 2179595"/>
                        <a:gd name="csY155" fmla="*/ 825502 h 1038319"/>
                        <a:gd name="csX156" fmla="*/ 469752 w 2179595"/>
                        <a:gd name="csY156" fmla="*/ 823333 h 1038319"/>
                        <a:gd name="csX157" fmla="*/ 481639 w 2179595"/>
                        <a:gd name="csY157" fmla="*/ 831646 h 1038319"/>
                        <a:gd name="csX158" fmla="*/ 483972 w 2179595"/>
                        <a:gd name="csY158" fmla="*/ 844317 h 1038319"/>
                        <a:gd name="csX159" fmla="*/ 476461 w 2179595"/>
                        <a:gd name="csY159" fmla="*/ 848255 h 1038319"/>
                        <a:gd name="csX160" fmla="*/ 1758723 w 2179595"/>
                        <a:gd name="csY160" fmla="*/ 807252 h 1038319"/>
                        <a:gd name="csX161" fmla="*/ 1751558 w 2179595"/>
                        <a:gd name="csY161" fmla="*/ 803770 h 1038319"/>
                        <a:gd name="csX162" fmla="*/ 1753071 w 2179595"/>
                        <a:gd name="csY162" fmla="*/ 790972 h 1038319"/>
                        <a:gd name="csX163" fmla="*/ 1764393 w 2179595"/>
                        <a:gd name="csY163" fmla="*/ 781947 h 1038319"/>
                        <a:gd name="csX164" fmla="*/ 1777209 w 2179595"/>
                        <a:gd name="csY164" fmla="*/ 783296 h 1038319"/>
                        <a:gd name="csX165" fmla="*/ 1775860 w 2179595"/>
                        <a:gd name="csY165" fmla="*/ 796113 h 1038319"/>
                        <a:gd name="csX166" fmla="*/ 1764356 w 2179595"/>
                        <a:gd name="csY166" fmla="*/ 805283 h 1038319"/>
                        <a:gd name="csX167" fmla="*/ 1758723 w 2179595"/>
                        <a:gd name="csY167" fmla="*/ 807234 h 1038319"/>
                        <a:gd name="csX168" fmla="*/ 420581 w 2179595"/>
                        <a:gd name="csY168" fmla="*/ 807052 h 1038319"/>
                        <a:gd name="csX169" fmla="*/ 414948 w 2179595"/>
                        <a:gd name="csY169" fmla="*/ 805101 h 1038319"/>
                        <a:gd name="csX170" fmla="*/ 403425 w 2179595"/>
                        <a:gd name="csY170" fmla="*/ 795912 h 1038319"/>
                        <a:gd name="csX171" fmla="*/ 402076 w 2179595"/>
                        <a:gd name="csY171" fmla="*/ 783096 h 1038319"/>
                        <a:gd name="csX172" fmla="*/ 414893 w 2179595"/>
                        <a:gd name="csY172" fmla="*/ 781746 h 1038319"/>
                        <a:gd name="csX173" fmla="*/ 426233 w 2179595"/>
                        <a:gd name="csY173" fmla="*/ 790789 h 1038319"/>
                        <a:gd name="csX174" fmla="*/ 427746 w 2179595"/>
                        <a:gd name="csY174" fmla="*/ 803588 h 1038319"/>
                        <a:gd name="csX175" fmla="*/ 420581 w 2179595"/>
                        <a:gd name="csY175" fmla="*/ 807070 h 1038319"/>
                        <a:gd name="csX176" fmla="*/ 1811831 w 2179595"/>
                        <a:gd name="csY176" fmla="*/ 762658 h 1038319"/>
                        <a:gd name="csX177" fmla="*/ 1805031 w 2179595"/>
                        <a:gd name="csY177" fmla="*/ 759632 h 1038319"/>
                        <a:gd name="csX178" fmla="*/ 1805742 w 2179595"/>
                        <a:gd name="csY178" fmla="*/ 746760 h 1038319"/>
                        <a:gd name="csX179" fmla="*/ 1816462 w 2179595"/>
                        <a:gd name="csY179" fmla="*/ 737024 h 1038319"/>
                        <a:gd name="csX180" fmla="*/ 1829333 w 2179595"/>
                        <a:gd name="csY180" fmla="*/ 737553 h 1038319"/>
                        <a:gd name="csX181" fmla="*/ 1828805 w 2179595"/>
                        <a:gd name="csY181" fmla="*/ 750443 h 1038319"/>
                        <a:gd name="csX182" fmla="*/ 1817902 w 2179595"/>
                        <a:gd name="csY182" fmla="*/ 760343 h 1038319"/>
                        <a:gd name="csX183" fmla="*/ 1811813 w 2179595"/>
                        <a:gd name="csY183" fmla="*/ 762676 h 1038319"/>
                        <a:gd name="csX184" fmla="*/ 367454 w 2179595"/>
                        <a:gd name="csY184" fmla="*/ 762385 h 1038319"/>
                        <a:gd name="csX185" fmla="*/ 361365 w 2179595"/>
                        <a:gd name="csY185" fmla="*/ 760051 h 1038319"/>
                        <a:gd name="csX186" fmla="*/ 350463 w 2179595"/>
                        <a:gd name="csY186" fmla="*/ 750133 h 1038319"/>
                        <a:gd name="csX187" fmla="*/ 349934 w 2179595"/>
                        <a:gd name="csY187" fmla="*/ 737243 h 1038319"/>
                        <a:gd name="csX188" fmla="*/ 362824 w 2179595"/>
                        <a:gd name="csY188" fmla="*/ 736715 h 1038319"/>
                        <a:gd name="csX189" fmla="*/ 373544 w 2179595"/>
                        <a:gd name="csY189" fmla="*/ 746469 h 1038319"/>
                        <a:gd name="csX190" fmla="*/ 374255 w 2179595"/>
                        <a:gd name="csY190" fmla="*/ 759340 h 1038319"/>
                        <a:gd name="csX191" fmla="*/ 367473 w 2179595"/>
                        <a:gd name="csY191" fmla="*/ 762367 h 1038319"/>
                        <a:gd name="csX192" fmla="*/ 1861986 w 2179595"/>
                        <a:gd name="csY192" fmla="*/ 714727 h 1038319"/>
                        <a:gd name="csX193" fmla="*/ 1855605 w 2179595"/>
                        <a:gd name="csY193" fmla="*/ 712120 h 1038319"/>
                        <a:gd name="csX194" fmla="*/ 1855496 w 2179595"/>
                        <a:gd name="csY194" fmla="*/ 699230 h 1038319"/>
                        <a:gd name="csX195" fmla="*/ 1865578 w 2179595"/>
                        <a:gd name="csY195" fmla="*/ 688820 h 1038319"/>
                        <a:gd name="csX196" fmla="*/ 1878468 w 2179595"/>
                        <a:gd name="csY196" fmla="*/ 688529 h 1038319"/>
                        <a:gd name="csX197" fmla="*/ 1878759 w 2179595"/>
                        <a:gd name="csY197" fmla="*/ 701418 h 1038319"/>
                        <a:gd name="csX198" fmla="*/ 1868513 w 2179595"/>
                        <a:gd name="csY198" fmla="*/ 711993 h 1038319"/>
                        <a:gd name="csX199" fmla="*/ 1862004 w 2179595"/>
                        <a:gd name="csY199" fmla="*/ 714727 h 1038319"/>
                        <a:gd name="csX200" fmla="*/ 317281 w 2179595"/>
                        <a:gd name="csY200" fmla="*/ 714454 h 1038319"/>
                        <a:gd name="csX201" fmla="*/ 310772 w 2179595"/>
                        <a:gd name="csY201" fmla="*/ 711719 h 1038319"/>
                        <a:gd name="csX202" fmla="*/ 300526 w 2179595"/>
                        <a:gd name="csY202" fmla="*/ 701145 h 1038319"/>
                        <a:gd name="csX203" fmla="*/ 300818 w 2179595"/>
                        <a:gd name="csY203" fmla="*/ 688255 h 1038319"/>
                        <a:gd name="csX204" fmla="*/ 313708 w 2179595"/>
                        <a:gd name="csY204" fmla="*/ 688547 h 1038319"/>
                        <a:gd name="csX205" fmla="*/ 323790 w 2179595"/>
                        <a:gd name="csY205" fmla="*/ 698957 h 1038319"/>
                        <a:gd name="csX206" fmla="*/ 323680 w 2179595"/>
                        <a:gd name="csY206" fmla="*/ 711847 h 1038319"/>
                        <a:gd name="csX207" fmla="*/ 317299 w 2179595"/>
                        <a:gd name="csY207" fmla="*/ 714454 h 1038319"/>
                        <a:gd name="csX208" fmla="*/ 1909023 w 2179595"/>
                        <a:gd name="csY208" fmla="*/ 663715 h 1038319"/>
                        <a:gd name="csX209" fmla="*/ 1903062 w 2179595"/>
                        <a:gd name="csY209" fmla="*/ 661491 h 1038319"/>
                        <a:gd name="csX210" fmla="*/ 1902132 w 2179595"/>
                        <a:gd name="csY210" fmla="*/ 648638 h 1038319"/>
                        <a:gd name="csX211" fmla="*/ 1911539 w 2179595"/>
                        <a:gd name="csY211" fmla="*/ 637608 h 1038319"/>
                        <a:gd name="csX212" fmla="*/ 1924393 w 2179595"/>
                        <a:gd name="csY212" fmla="*/ 636496 h 1038319"/>
                        <a:gd name="csX213" fmla="*/ 1925505 w 2179595"/>
                        <a:gd name="csY213" fmla="*/ 649331 h 1038319"/>
                        <a:gd name="csX214" fmla="*/ 1915952 w 2179595"/>
                        <a:gd name="csY214" fmla="*/ 660543 h 1038319"/>
                        <a:gd name="csX215" fmla="*/ 1909042 w 2179595"/>
                        <a:gd name="csY215" fmla="*/ 663697 h 1038319"/>
                        <a:gd name="csX216" fmla="*/ 270298 w 2179595"/>
                        <a:gd name="csY216" fmla="*/ 663424 h 1038319"/>
                        <a:gd name="csX217" fmla="*/ 263389 w 2179595"/>
                        <a:gd name="csY217" fmla="*/ 660270 h 1038319"/>
                        <a:gd name="csX218" fmla="*/ 253835 w 2179595"/>
                        <a:gd name="csY218" fmla="*/ 649057 h 1038319"/>
                        <a:gd name="csX219" fmla="*/ 254947 w 2179595"/>
                        <a:gd name="csY219" fmla="*/ 636222 h 1038319"/>
                        <a:gd name="csX220" fmla="*/ 267782 w 2179595"/>
                        <a:gd name="csY220" fmla="*/ 637334 h 1038319"/>
                        <a:gd name="csX221" fmla="*/ 277172 w 2179595"/>
                        <a:gd name="csY221" fmla="*/ 648346 h 1038319"/>
                        <a:gd name="csX222" fmla="*/ 276224 w 2179595"/>
                        <a:gd name="csY222" fmla="*/ 661200 h 1038319"/>
                        <a:gd name="csX223" fmla="*/ 270262 w 2179595"/>
                        <a:gd name="csY223" fmla="*/ 663424 h 1038319"/>
                        <a:gd name="csX224" fmla="*/ 1952706 w 2179595"/>
                        <a:gd name="csY224" fmla="*/ 609768 h 1038319"/>
                        <a:gd name="csX225" fmla="*/ 1947200 w 2179595"/>
                        <a:gd name="csY225" fmla="*/ 607909 h 1038319"/>
                        <a:gd name="csX226" fmla="*/ 1945450 w 2179595"/>
                        <a:gd name="csY226" fmla="*/ 595129 h 1038319"/>
                        <a:gd name="csX227" fmla="*/ 1954129 w 2179595"/>
                        <a:gd name="csY227" fmla="*/ 583515 h 1038319"/>
                        <a:gd name="csX228" fmla="*/ 1966872 w 2179595"/>
                        <a:gd name="csY228" fmla="*/ 581582 h 1038319"/>
                        <a:gd name="csX229" fmla="*/ 1968805 w 2179595"/>
                        <a:gd name="csY229" fmla="*/ 594326 h 1038319"/>
                        <a:gd name="csX230" fmla="*/ 1959981 w 2179595"/>
                        <a:gd name="csY230" fmla="*/ 606140 h 1038319"/>
                        <a:gd name="csX231" fmla="*/ 1952706 w 2179595"/>
                        <a:gd name="csY231" fmla="*/ 609750 h 1038319"/>
                        <a:gd name="csX232" fmla="*/ 226670 w 2179595"/>
                        <a:gd name="csY232" fmla="*/ 609531 h 1038319"/>
                        <a:gd name="csX233" fmla="*/ 219396 w 2179595"/>
                        <a:gd name="csY233" fmla="*/ 605921 h 1038319"/>
                        <a:gd name="csX234" fmla="*/ 210590 w 2179595"/>
                        <a:gd name="csY234" fmla="*/ 594144 h 1038319"/>
                        <a:gd name="csX235" fmla="*/ 212523 w 2179595"/>
                        <a:gd name="csY235" fmla="*/ 581400 h 1038319"/>
                        <a:gd name="csX236" fmla="*/ 225266 w 2179595"/>
                        <a:gd name="csY236" fmla="*/ 583332 h 1038319"/>
                        <a:gd name="csX237" fmla="*/ 233926 w 2179595"/>
                        <a:gd name="csY237" fmla="*/ 594928 h 1038319"/>
                        <a:gd name="csX238" fmla="*/ 232176 w 2179595"/>
                        <a:gd name="csY238" fmla="*/ 607708 h 1038319"/>
                        <a:gd name="csX239" fmla="*/ 226670 w 2179595"/>
                        <a:gd name="csY239" fmla="*/ 609568 h 1038319"/>
                        <a:gd name="csX240" fmla="*/ 1992871 w 2179595"/>
                        <a:gd name="csY240" fmla="*/ 553141 h 1038319"/>
                        <a:gd name="csX241" fmla="*/ 1987839 w 2179595"/>
                        <a:gd name="csY241" fmla="*/ 551628 h 1038319"/>
                        <a:gd name="csX242" fmla="*/ 1985268 w 2179595"/>
                        <a:gd name="csY242" fmla="*/ 538994 h 1038319"/>
                        <a:gd name="csX243" fmla="*/ 1993199 w 2179595"/>
                        <a:gd name="csY243" fmla="*/ 526851 h 1038319"/>
                        <a:gd name="csX244" fmla="*/ 2005797 w 2179595"/>
                        <a:gd name="csY244" fmla="*/ 524116 h 1038319"/>
                        <a:gd name="csX245" fmla="*/ 2008531 w 2179595"/>
                        <a:gd name="csY245" fmla="*/ 536715 h 1038319"/>
                        <a:gd name="csX246" fmla="*/ 2000473 w 2179595"/>
                        <a:gd name="csY246" fmla="*/ 549076 h 1038319"/>
                        <a:gd name="csX247" fmla="*/ 1992871 w 2179595"/>
                        <a:gd name="csY247" fmla="*/ 553159 h 1038319"/>
                        <a:gd name="csX248" fmla="*/ 186561 w 2179595"/>
                        <a:gd name="csY248" fmla="*/ 552977 h 1038319"/>
                        <a:gd name="csX249" fmla="*/ 178958 w 2179595"/>
                        <a:gd name="csY249" fmla="*/ 548893 h 1038319"/>
                        <a:gd name="csX250" fmla="*/ 170918 w 2179595"/>
                        <a:gd name="csY250" fmla="*/ 536587 h 1038319"/>
                        <a:gd name="csX251" fmla="*/ 173653 w 2179595"/>
                        <a:gd name="csY251" fmla="*/ 523989 h 1038319"/>
                        <a:gd name="csX252" fmla="*/ 186251 w 2179595"/>
                        <a:gd name="csY252" fmla="*/ 526724 h 1038319"/>
                        <a:gd name="csX253" fmla="*/ 194145 w 2179595"/>
                        <a:gd name="csY253" fmla="*/ 538829 h 1038319"/>
                        <a:gd name="csX254" fmla="*/ 191574 w 2179595"/>
                        <a:gd name="csY254" fmla="*/ 551464 h 1038319"/>
                        <a:gd name="csX255" fmla="*/ 186561 w 2179595"/>
                        <a:gd name="csY255" fmla="*/ 552977 h 1038319"/>
                        <a:gd name="csX256" fmla="*/ 2029352 w 2179595"/>
                        <a:gd name="csY256" fmla="*/ 494034 h 1038319"/>
                        <a:gd name="csX257" fmla="*/ 2024830 w 2179595"/>
                        <a:gd name="csY257" fmla="*/ 492831 h 1038319"/>
                        <a:gd name="csX258" fmla="*/ 2021458 w 2179595"/>
                        <a:gd name="csY258" fmla="*/ 480379 h 1038319"/>
                        <a:gd name="csX259" fmla="*/ 2028604 w 2179595"/>
                        <a:gd name="csY259" fmla="*/ 467744 h 1038319"/>
                        <a:gd name="csX260" fmla="*/ 2041002 w 2179595"/>
                        <a:gd name="csY260" fmla="*/ 464208 h 1038319"/>
                        <a:gd name="csX261" fmla="*/ 2044539 w 2179595"/>
                        <a:gd name="csY261" fmla="*/ 476605 h 1038319"/>
                        <a:gd name="csX262" fmla="*/ 2037283 w 2179595"/>
                        <a:gd name="csY262" fmla="*/ 489458 h 1038319"/>
                        <a:gd name="csX263" fmla="*/ 2029370 w 2179595"/>
                        <a:gd name="csY263" fmla="*/ 494034 h 1038319"/>
                        <a:gd name="csX264" fmla="*/ 150189 w 2179595"/>
                        <a:gd name="csY264" fmla="*/ 494016 h 1038319"/>
                        <a:gd name="csX265" fmla="*/ 142276 w 2179595"/>
                        <a:gd name="csY265" fmla="*/ 489440 h 1038319"/>
                        <a:gd name="csX266" fmla="*/ 135057 w 2179595"/>
                        <a:gd name="csY266" fmla="*/ 476642 h 1038319"/>
                        <a:gd name="csX267" fmla="*/ 138594 w 2179595"/>
                        <a:gd name="csY267" fmla="*/ 464244 h 1038319"/>
                        <a:gd name="csX268" fmla="*/ 150991 w 2179595"/>
                        <a:gd name="csY268" fmla="*/ 467781 h 1038319"/>
                        <a:gd name="csX269" fmla="*/ 158101 w 2179595"/>
                        <a:gd name="csY269" fmla="*/ 480361 h 1038319"/>
                        <a:gd name="csX270" fmla="*/ 154729 w 2179595"/>
                        <a:gd name="csY270" fmla="*/ 492795 h 1038319"/>
                        <a:gd name="csX271" fmla="*/ 150207 w 2179595"/>
                        <a:gd name="csY271" fmla="*/ 493998 h 1038319"/>
                        <a:gd name="csX272" fmla="*/ 117664 w 2179595"/>
                        <a:gd name="csY272" fmla="*/ 432849 h 1038319"/>
                        <a:gd name="csX273" fmla="*/ 109478 w 2179595"/>
                        <a:gd name="csY273" fmla="*/ 427745 h 1038319"/>
                        <a:gd name="csX274" fmla="*/ 103097 w 2179595"/>
                        <a:gd name="csY274" fmla="*/ 414527 h 1038319"/>
                        <a:gd name="csX275" fmla="*/ 107418 w 2179595"/>
                        <a:gd name="csY275" fmla="*/ 402384 h 1038319"/>
                        <a:gd name="csX276" fmla="*/ 119560 w 2179595"/>
                        <a:gd name="csY276" fmla="*/ 406705 h 1038319"/>
                        <a:gd name="csX277" fmla="*/ 125832 w 2179595"/>
                        <a:gd name="csY277" fmla="*/ 419704 h 1038319"/>
                        <a:gd name="csX278" fmla="*/ 121675 w 2179595"/>
                        <a:gd name="csY278" fmla="*/ 431901 h 1038319"/>
                        <a:gd name="csX279" fmla="*/ 117664 w 2179595"/>
                        <a:gd name="csY279" fmla="*/ 432831 h 1038319"/>
                        <a:gd name="csX280" fmla="*/ 2061968 w 2179595"/>
                        <a:gd name="csY280" fmla="*/ 432685 h 1038319"/>
                        <a:gd name="csX281" fmla="*/ 2057957 w 2179595"/>
                        <a:gd name="csY281" fmla="*/ 431755 h 1038319"/>
                        <a:gd name="csX282" fmla="*/ 2053800 w 2179595"/>
                        <a:gd name="csY282" fmla="*/ 419559 h 1038319"/>
                        <a:gd name="csX283" fmla="*/ 2060108 w 2179595"/>
                        <a:gd name="csY283" fmla="*/ 406486 h 1038319"/>
                        <a:gd name="csX284" fmla="*/ 2072251 w 2179595"/>
                        <a:gd name="csY284" fmla="*/ 402147 h 1038319"/>
                        <a:gd name="csX285" fmla="*/ 2076590 w 2179595"/>
                        <a:gd name="csY285" fmla="*/ 414289 h 1038319"/>
                        <a:gd name="csX286" fmla="*/ 2070172 w 2179595"/>
                        <a:gd name="csY286" fmla="*/ 427599 h 1038319"/>
                        <a:gd name="csX287" fmla="*/ 2061986 w 2179595"/>
                        <a:gd name="csY287" fmla="*/ 432703 h 1038319"/>
                        <a:gd name="csX288" fmla="*/ 89150 w 2179595"/>
                        <a:gd name="csY288" fmla="*/ 369768 h 1038319"/>
                        <a:gd name="csX289" fmla="*/ 80727 w 2179595"/>
                        <a:gd name="csY289" fmla="*/ 364135 h 1038319"/>
                        <a:gd name="csX290" fmla="*/ 75202 w 2179595"/>
                        <a:gd name="csY290" fmla="*/ 350534 h 1038319"/>
                        <a:gd name="csX291" fmla="*/ 80307 w 2179595"/>
                        <a:gd name="csY291" fmla="*/ 338683 h 1038319"/>
                        <a:gd name="csX292" fmla="*/ 92158 w 2179595"/>
                        <a:gd name="csY292" fmla="*/ 343788 h 1038319"/>
                        <a:gd name="csX293" fmla="*/ 97591 w 2179595"/>
                        <a:gd name="csY293" fmla="*/ 357152 h 1038319"/>
                        <a:gd name="csX294" fmla="*/ 92650 w 2179595"/>
                        <a:gd name="csY294" fmla="*/ 369057 h 1038319"/>
                        <a:gd name="csX295" fmla="*/ 89168 w 2179595"/>
                        <a:gd name="csY295" fmla="*/ 369750 h 1038319"/>
                        <a:gd name="csX296" fmla="*/ 2090592 w 2179595"/>
                        <a:gd name="csY296" fmla="*/ 369349 h 1038319"/>
                        <a:gd name="csX297" fmla="*/ 2087109 w 2179595"/>
                        <a:gd name="csY297" fmla="*/ 368656 h 1038319"/>
                        <a:gd name="csX298" fmla="*/ 2082169 w 2179595"/>
                        <a:gd name="csY298" fmla="*/ 356751 h 1038319"/>
                        <a:gd name="csX299" fmla="*/ 2087620 w 2179595"/>
                        <a:gd name="csY299" fmla="*/ 343278 h 1038319"/>
                        <a:gd name="csX300" fmla="*/ 2099452 w 2179595"/>
                        <a:gd name="csY300" fmla="*/ 338173 h 1038319"/>
                        <a:gd name="csX301" fmla="*/ 2104557 w 2179595"/>
                        <a:gd name="csY301" fmla="*/ 350005 h 1038319"/>
                        <a:gd name="csX302" fmla="*/ 2098996 w 2179595"/>
                        <a:gd name="csY302" fmla="*/ 363697 h 1038319"/>
                        <a:gd name="csX303" fmla="*/ 2090573 w 2179595"/>
                        <a:gd name="csY303" fmla="*/ 369331 h 1038319"/>
                        <a:gd name="csX304" fmla="*/ 64719 w 2179595"/>
                        <a:gd name="csY304" fmla="*/ 304900 h 1038319"/>
                        <a:gd name="csX305" fmla="*/ 56096 w 2179595"/>
                        <a:gd name="csY305" fmla="*/ 298720 h 1038319"/>
                        <a:gd name="csX306" fmla="*/ 51447 w 2179595"/>
                        <a:gd name="csY306" fmla="*/ 284736 h 1038319"/>
                        <a:gd name="csX307" fmla="*/ 57299 w 2179595"/>
                        <a:gd name="csY307" fmla="*/ 273250 h 1038319"/>
                        <a:gd name="csX308" fmla="*/ 68785 w 2179595"/>
                        <a:gd name="csY308" fmla="*/ 279103 h 1038319"/>
                        <a:gd name="csX309" fmla="*/ 73361 w 2179595"/>
                        <a:gd name="csY309" fmla="*/ 292849 h 1038319"/>
                        <a:gd name="csX310" fmla="*/ 67673 w 2179595"/>
                        <a:gd name="csY310" fmla="*/ 304408 h 1038319"/>
                        <a:gd name="csX311" fmla="*/ 64738 w 2179595"/>
                        <a:gd name="csY311" fmla="*/ 304900 h 1038319"/>
                        <a:gd name="csX312" fmla="*/ 2115058 w 2179595"/>
                        <a:gd name="csY312" fmla="*/ 304244 h 1038319"/>
                        <a:gd name="csX313" fmla="*/ 2112123 w 2179595"/>
                        <a:gd name="csY313" fmla="*/ 303752 h 1038319"/>
                        <a:gd name="csX314" fmla="*/ 2106417 w 2179595"/>
                        <a:gd name="csY314" fmla="*/ 292193 h 1038319"/>
                        <a:gd name="csX315" fmla="*/ 2110993 w 2179595"/>
                        <a:gd name="csY315" fmla="*/ 278392 h 1038319"/>
                        <a:gd name="csX316" fmla="*/ 2122479 w 2179595"/>
                        <a:gd name="csY316" fmla="*/ 272539 h 1038319"/>
                        <a:gd name="csX317" fmla="*/ 2128331 w 2179595"/>
                        <a:gd name="csY317" fmla="*/ 284025 h 1038319"/>
                        <a:gd name="csX318" fmla="*/ 2123664 w 2179595"/>
                        <a:gd name="csY318" fmla="*/ 298063 h 1038319"/>
                        <a:gd name="csX319" fmla="*/ 2115040 w 2179595"/>
                        <a:gd name="csY319" fmla="*/ 304244 h 1038319"/>
                        <a:gd name="csX320" fmla="*/ 44501 w 2179595"/>
                        <a:gd name="csY320" fmla="*/ 238537 h 1038319"/>
                        <a:gd name="csX321" fmla="*/ 35713 w 2179595"/>
                        <a:gd name="csY321" fmla="*/ 231792 h 1038319"/>
                        <a:gd name="csX322" fmla="*/ 31975 w 2179595"/>
                        <a:gd name="csY322" fmla="*/ 217535 h 1038319"/>
                        <a:gd name="csX323" fmla="*/ 38557 w 2179595"/>
                        <a:gd name="csY323" fmla="*/ 206450 h 1038319"/>
                        <a:gd name="csX324" fmla="*/ 49642 w 2179595"/>
                        <a:gd name="csY324" fmla="*/ 213031 h 1038319"/>
                        <a:gd name="csX325" fmla="*/ 53325 w 2179595"/>
                        <a:gd name="csY325" fmla="*/ 227051 h 1038319"/>
                        <a:gd name="csX326" fmla="*/ 46889 w 2179595"/>
                        <a:gd name="csY326" fmla="*/ 238227 h 1038319"/>
                        <a:gd name="csX327" fmla="*/ 44519 w 2179595"/>
                        <a:gd name="csY327" fmla="*/ 238537 h 1038319"/>
                        <a:gd name="csX328" fmla="*/ 2135241 w 2179595"/>
                        <a:gd name="csY328" fmla="*/ 237808 h 1038319"/>
                        <a:gd name="csX329" fmla="*/ 2132871 w 2179595"/>
                        <a:gd name="csY329" fmla="*/ 237498 h 1038319"/>
                        <a:gd name="csX330" fmla="*/ 2126435 w 2179595"/>
                        <a:gd name="csY330" fmla="*/ 226322 h 1038319"/>
                        <a:gd name="csX331" fmla="*/ 2130099 w 2179595"/>
                        <a:gd name="csY331" fmla="*/ 212302 h 1038319"/>
                        <a:gd name="csX332" fmla="*/ 2141184 w 2179595"/>
                        <a:gd name="csY332" fmla="*/ 205721 h 1038319"/>
                        <a:gd name="csX333" fmla="*/ 2147766 w 2179595"/>
                        <a:gd name="csY333" fmla="*/ 216805 h 1038319"/>
                        <a:gd name="csX334" fmla="*/ 2144047 w 2179595"/>
                        <a:gd name="csY334" fmla="*/ 231062 h 1038319"/>
                        <a:gd name="csX335" fmla="*/ 2135241 w 2179595"/>
                        <a:gd name="csY335" fmla="*/ 237808 h 1038319"/>
                        <a:gd name="csX336" fmla="*/ 28621 w 2179595"/>
                        <a:gd name="csY336" fmla="*/ 170989 h 1038319"/>
                        <a:gd name="csX337" fmla="*/ 19687 w 2179595"/>
                        <a:gd name="csY337" fmla="*/ 163678 h 1038319"/>
                        <a:gd name="csX338" fmla="*/ 16880 w 2179595"/>
                        <a:gd name="csY338" fmla="*/ 149221 h 1038319"/>
                        <a:gd name="csX339" fmla="*/ 24154 w 2179595"/>
                        <a:gd name="csY339" fmla="*/ 138574 h 1038319"/>
                        <a:gd name="csX340" fmla="*/ 34783 w 2179595"/>
                        <a:gd name="csY340" fmla="*/ 145848 h 1038319"/>
                        <a:gd name="csX341" fmla="*/ 37554 w 2179595"/>
                        <a:gd name="csY341" fmla="*/ 160069 h 1038319"/>
                        <a:gd name="csX342" fmla="*/ 30426 w 2179595"/>
                        <a:gd name="csY342" fmla="*/ 170807 h 1038319"/>
                        <a:gd name="csX343" fmla="*/ 28621 w 2179595"/>
                        <a:gd name="csY343" fmla="*/ 170989 h 1038319"/>
                        <a:gd name="csX344" fmla="*/ 2151084 w 2179595"/>
                        <a:gd name="csY344" fmla="*/ 170260 h 1038319"/>
                        <a:gd name="csX345" fmla="*/ 2149279 w 2179595"/>
                        <a:gd name="csY345" fmla="*/ 170078 h 1038319"/>
                        <a:gd name="csX346" fmla="*/ 2142132 w 2179595"/>
                        <a:gd name="csY346" fmla="*/ 159339 h 1038319"/>
                        <a:gd name="csX347" fmla="*/ 2144885 w 2179595"/>
                        <a:gd name="csY347" fmla="*/ 145119 h 1038319"/>
                        <a:gd name="csX348" fmla="*/ 2155514 w 2179595"/>
                        <a:gd name="csY348" fmla="*/ 137826 h 1038319"/>
                        <a:gd name="csX349" fmla="*/ 2162807 w 2179595"/>
                        <a:gd name="csY349" fmla="*/ 148455 h 1038319"/>
                        <a:gd name="csX350" fmla="*/ 2159999 w 2179595"/>
                        <a:gd name="csY350" fmla="*/ 162931 h 1038319"/>
                        <a:gd name="csX351" fmla="*/ 2151066 w 2179595"/>
                        <a:gd name="csY351" fmla="*/ 170260 h 1038319"/>
                        <a:gd name="csX352" fmla="*/ 17117 w 2179595"/>
                        <a:gd name="csY352" fmla="*/ 102566 h 1038319"/>
                        <a:gd name="csX353" fmla="*/ 8092 w 2179595"/>
                        <a:gd name="csY353" fmla="*/ 94672 h 1038319"/>
                        <a:gd name="csX354" fmla="*/ 6214 w 2179595"/>
                        <a:gd name="csY354" fmla="*/ 80050 h 1038319"/>
                        <a:gd name="csX355" fmla="*/ 14163 w 2179595"/>
                        <a:gd name="csY355" fmla="*/ 69895 h 1038319"/>
                        <a:gd name="csX356" fmla="*/ 24318 w 2179595"/>
                        <a:gd name="csY356" fmla="*/ 77844 h 1038319"/>
                        <a:gd name="csX357" fmla="*/ 26160 w 2179595"/>
                        <a:gd name="csY357" fmla="*/ 92211 h 1038319"/>
                        <a:gd name="csX358" fmla="*/ 18338 w 2179595"/>
                        <a:gd name="csY358" fmla="*/ 102457 h 1038319"/>
                        <a:gd name="csX359" fmla="*/ 17099 w 2179595"/>
                        <a:gd name="csY359" fmla="*/ 102548 h 1038319"/>
                        <a:gd name="csX360" fmla="*/ 2162533 w 2179595"/>
                        <a:gd name="csY360" fmla="*/ 101837 h 1038319"/>
                        <a:gd name="csX361" fmla="*/ 2161312 w 2179595"/>
                        <a:gd name="csY361" fmla="*/ 101764 h 1038319"/>
                        <a:gd name="csX362" fmla="*/ 2153491 w 2179595"/>
                        <a:gd name="csY362" fmla="*/ 91518 h 1038319"/>
                        <a:gd name="csX363" fmla="*/ 2155332 w 2179595"/>
                        <a:gd name="csY363" fmla="*/ 77152 h 1038319"/>
                        <a:gd name="csX364" fmla="*/ 2165469 w 2179595"/>
                        <a:gd name="csY364" fmla="*/ 69203 h 1038319"/>
                        <a:gd name="csX365" fmla="*/ 2173418 w 2179595"/>
                        <a:gd name="csY365" fmla="*/ 79339 h 1038319"/>
                        <a:gd name="csX366" fmla="*/ 2171558 w 2179595"/>
                        <a:gd name="csY366" fmla="*/ 93961 h 1038319"/>
                        <a:gd name="csX367" fmla="*/ 2162533 w 2179595"/>
                        <a:gd name="csY367" fmla="*/ 101855 h 1038319"/>
                        <a:gd name="csX368" fmla="*/ 10025 w 2179595"/>
                        <a:gd name="csY368" fmla="*/ 33560 h 1038319"/>
                        <a:gd name="csX369" fmla="*/ 945 w 2179595"/>
                        <a:gd name="csY369" fmla="*/ 25082 h 1038319"/>
                        <a:gd name="csX370" fmla="*/ 16 w 2179595"/>
                        <a:gd name="csY370" fmla="*/ 10424 h 1038319"/>
                        <a:gd name="csX371" fmla="*/ 8603 w 2179595"/>
                        <a:gd name="csY371" fmla="*/ 798 h 1038319"/>
                        <a:gd name="csX372" fmla="*/ 18229 w 2179595"/>
                        <a:gd name="csY372" fmla="*/ 9385 h 1038319"/>
                        <a:gd name="csX373" fmla="*/ 19159 w 2179595"/>
                        <a:gd name="csY373" fmla="*/ 23806 h 1038319"/>
                        <a:gd name="csX374" fmla="*/ 10699 w 2179595"/>
                        <a:gd name="csY374" fmla="*/ 33542 h 1038319"/>
                        <a:gd name="csX375" fmla="*/ 10043 w 2179595"/>
                        <a:gd name="csY375" fmla="*/ 33560 h 1038319"/>
                        <a:gd name="csX376" fmla="*/ 2169571 w 2179595"/>
                        <a:gd name="csY376" fmla="*/ 32813 h 1038319"/>
                        <a:gd name="csX377" fmla="*/ 2168933 w 2179595"/>
                        <a:gd name="csY377" fmla="*/ 32794 h 1038319"/>
                        <a:gd name="csX378" fmla="*/ 2160473 w 2179595"/>
                        <a:gd name="csY378" fmla="*/ 23058 h 1038319"/>
                        <a:gd name="csX379" fmla="*/ 2161385 w 2179595"/>
                        <a:gd name="csY379" fmla="*/ 8601 h 1038319"/>
                        <a:gd name="csX380" fmla="*/ 2170993 w 2179595"/>
                        <a:gd name="csY380" fmla="*/ 14 h 1038319"/>
                        <a:gd name="csX381" fmla="*/ 2179580 w 2179595"/>
                        <a:gd name="csY381" fmla="*/ 9622 h 1038319"/>
                        <a:gd name="csX382" fmla="*/ 2178650 w 2179595"/>
                        <a:gd name="csY382" fmla="*/ 24317 h 1038319"/>
                        <a:gd name="csX383" fmla="*/ 2169571 w 2179595"/>
                        <a:gd name="csY383" fmla="*/ 32794 h 10383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Lst>
                      <a:rect l="l" t="t" r="r" b="b"/>
                      <a:pathLst>
                        <a:path w="2179595" h="1038319">
                          <a:moveTo>
                            <a:pt x="1062806" y="1038301"/>
                          </a:moveTo>
                          <a:cubicBezTo>
                            <a:pt x="1062806" y="1038301"/>
                            <a:pt x="1062660" y="1038301"/>
                            <a:pt x="1062587" y="1038301"/>
                          </a:cubicBezTo>
                          <a:cubicBezTo>
                            <a:pt x="1057665" y="1038174"/>
                            <a:pt x="1052760" y="1038028"/>
                            <a:pt x="1047856" y="1037845"/>
                          </a:cubicBezTo>
                          <a:cubicBezTo>
                            <a:pt x="1042824" y="1037663"/>
                            <a:pt x="1038904" y="1033433"/>
                            <a:pt x="1039087" y="1028401"/>
                          </a:cubicBezTo>
                          <a:cubicBezTo>
                            <a:pt x="1039269" y="1023369"/>
                            <a:pt x="1043499" y="1019358"/>
                            <a:pt x="1048531" y="1019632"/>
                          </a:cubicBezTo>
                          <a:cubicBezTo>
                            <a:pt x="1053344" y="1019814"/>
                            <a:pt x="1058175" y="1019960"/>
                            <a:pt x="1063007" y="1020088"/>
                          </a:cubicBezTo>
                          <a:cubicBezTo>
                            <a:pt x="1068038" y="1020215"/>
                            <a:pt x="1072013" y="1024390"/>
                            <a:pt x="1071903" y="1029422"/>
                          </a:cubicBezTo>
                          <a:cubicBezTo>
                            <a:pt x="1071776" y="1034381"/>
                            <a:pt x="1067728" y="1038319"/>
                            <a:pt x="1062788" y="1038319"/>
                          </a:cubicBezTo>
                          <a:close/>
                          <a:moveTo>
                            <a:pt x="1117592" y="1038283"/>
                          </a:moveTo>
                          <a:cubicBezTo>
                            <a:pt x="1112669" y="1038283"/>
                            <a:pt x="1108604" y="1034345"/>
                            <a:pt x="1108476" y="1029386"/>
                          </a:cubicBezTo>
                          <a:cubicBezTo>
                            <a:pt x="1108348" y="1024354"/>
                            <a:pt x="1112323" y="1020179"/>
                            <a:pt x="1117355" y="1020051"/>
                          </a:cubicBezTo>
                          <a:cubicBezTo>
                            <a:pt x="1122186" y="1019924"/>
                            <a:pt x="1126981" y="1019778"/>
                            <a:pt x="1131794" y="1019595"/>
                          </a:cubicBezTo>
                          <a:cubicBezTo>
                            <a:pt x="1136790" y="1019358"/>
                            <a:pt x="1141056" y="1023315"/>
                            <a:pt x="1141256" y="1028347"/>
                          </a:cubicBezTo>
                          <a:cubicBezTo>
                            <a:pt x="1141457" y="1033378"/>
                            <a:pt x="1137537" y="1037608"/>
                            <a:pt x="1132505" y="1037809"/>
                          </a:cubicBezTo>
                          <a:cubicBezTo>
                            <a:pt x="1127619" y="1037991"/>
                            <a:pt x="1122715" y="1038155"/>
                            <a:pt x="1117811" y="1038283"/>
                          </a:cubicBezTo>
                          <a:cubicBezTo>
                            <a:pt x="1117738" y="1038283"/>
                            <a:pt x="1117665" y="1038283"/>
                            <a:pt x="1117574" y="1038283"/>
                          </a:cubicBezTo>
                          <a:close/>
                          <a:moveTo>
                            <a:pt x="993562" y="1034418"/>
                          </a:moveTo>
                          <a:cubicBezTo>
                            <a:pt x="993289" y="1034418"/>
                            <a:pt x="993034" y="1034418"/>
                            <a:pt x="992760" y="1034381"/>
                          </a:cubicBezTo>
                          <a:cubicBezTo>
                            <a:pt x="987856" y="1033944"/>
                            <a:pt x="982970" y="1033488"/>
                            <a:pt x="978084" y="1032996"/>
                          </a:cubicBezTo>
                          <a:cubicBezTo>
                            <a:pt x="973070" y="1032485"/>
                            <a:pt x="969424" y="1028018"/>
                            <a:pt x="969934" y="1023005"/>
                          </a:cubicBezTo>
                          <a:cubicBezTo>
                            <a:pt x="970445" y="1017991"/>
                            <a:pt x="974930" y="1014345"/>
                            <a:pt x="979925" y="1014855"/>
                          </a:cubicBezTo>
                          <a:cubicBezTo>
                            <a:pt x="984720" y="1015348"/>
                            <a:pt x="989533" y="1015803"/>
                            <a:pt x="994346" y="1016223"/>
                          </a:cubicBezTo>
                          <a:cubicBezTo>
                            <a:pt x="999360" y="1016660"/>
                            <a:pt x="1003061" y="1021090"/>
                            <a:pt x="1002623" y="1026104"/>
                          </a:cubicBezTo>
                          <a:cubicBezTo>
                            <a:pt x="1002204" y="1030844"/>
                            <a:pt x="998230" y="1034418"/>
                            <a:pt x="993562" y="1034418"/>
                          </a:cubicBezTo>
                          <a:close/>
                          <a:moveTo>
                            <a:pt x="1186799" y="1034345"/>
                          </a:moveTo>
                          <a:cubicBezTo>
                            <a:pt x="1182131" y="1034345"/>
                            <a:pt x="1178157" y="1030771"/>
                            <a:pt x="1177738" y="1026031"/>
                          </a:cubicBezTo>
                          <a:cubicBezTo>
                            <a:pt x="1177282" y="1021017"/>
                            <a:pt x="1181001" y="1016587"/>
                            <a:pt x="1186015" y="1016150"/>
                          </a:cubicBezTo>
                          <a:cubicBezTo>
                            <a:pt x="1190828" y="1015712"/>
                            <a:pt x="1195641" y="1015256"/>
                            <a:pt x="1200436" y="1014764"/>
                          </a:cubicBezTo>
                          <a:cubicBezTo>
                            <a:pt x="1205450" y="1014272"/>
                            <a:pt x="1209916" y="1017900"/>
                            <a:pt x="1210427" y="1022895"/>
                          </a:cubicBezTo>
                          <a:cubicBezTo>
                            <a:pt x="1210937" y="1027909"/>
                            <a:pt x="1207291" y="1032376"/>
                            <a:pt x="1202277" y="1032886"/>
                          </a:cubicBezTo>
                          <a:cubicBezTo>
                            <a:pt x="1197391" y="1033378"/>
                            <a:pt x="1192505" y="1033852"/>
                            <a:pt x="1187619" y="1034290"/>
                          </a:cubicBezTo>
                          <a:cubicBezTo>
                            <a:pt x="1187346" y="1034308"/>
                            <a:pt x="1187072" y="1034327"/>
                            <a:pt x="1186799" y="1034327"/>
                          </a:cubicBezTo>
                          <a:close/>
                          <a:moveTo>
                            <a:pt x="924684" y="1026122"/>
                          </a:moveTo>
                          <a:cubicBezTo>
                            <a:pt x="924228" y="1026122"/>
                            <a:pt x="923754" y="1026086"/>
                            <a:pt x="923298" y="1026013"/>
                          </a:cubicBezTo>
                          <a:cubicBezTo>
                            <a:pt x="918430" y="1025266"/>
                            <a:pt x="913581" y="1024500"/>
                            <a:pt x="908749" y="1023679"/>
                          </a:cubicBezTo>
                          <a:cubicBezTo>
                            <a:pt x="903790" y="1022841"/>
                            <a:pt x="900436" y="1018155"/>
                            <a:pt x="901256" y="1013178"/>
                          </a:cubicBezTo>
                          <a:cubicBezTo>
                            <a:pt x="902095" y="1008219"/>
                            <a:pt x="906780" y="1004864"/>
                            <a:pt x="911757" y="1005685"/>
                          </a:cubicBezTo>
                          <a:cubicBezTo>
                            <a:pt x="916516" y="1006487"/>
                            <a:pt x="921274" y="1007234"/>
                            <a:pt x="926051" y="1007982"/>
                          </a:cubicBezTo>
                          <a:cubicBezTo>
                            <a:pt x="931028" y="1008748"/>
                            <a:pt x="934438" y="1013397"/>
                            <a:pt x="933690" y="1018374"/>
                          </a:cubicBezTo>
                          <a:cubicBezTo>
                            <a:pt x="932997" y="1022877"/>
                            <a:pt x="929114" y="1026122"/>
                            <a:pt x="924684" y="1026122"/>
                          </a:cubicBezTo>
                          <a:close/>
                          <a:moveTo>
                            <a:pt x="1255678" y="1025995"/>
                          </a:moveTo>
                          <a:cubicBezTo>
                            <a:pt x="1251247" y="1025995"/>
                            <a:pt x="1247364" y="1022768"/>
                            <a:pt x="1246671" y="1018264"/>
                          </a:cubicBezTo>
                          <a:cubicBezTo>
                            <a:pt x="1245905" y="1013287"/>
                            <a:pt x="1249315" y="1008638"/>
                            <a:pt x="1254292" y="1007873"/>
                          </a:cubicBezTo>
                          <a:cubicBezTo>
                            <a:pt x="1259069" y="1007143"/>
                            <a:pt x="1263845" y="1006377"/>
                            <a:pt x="1268604" y="1005575"/>
                          </a:cubicBezTo>
                          <a:cubicBezTo>
                            <a:pt x="1273581" y="1004737"/>
                            <a:pt x="1278266" y="1008092"/>
                            <a:pt x="1279105" y="1013050"/>
                          </a:cubicBezTo>
                          <a:cubicBezTo>
                            <a:pt x="1279944" y="1018009"/>
                            <a:pt x="1276589" y="1022713"/>
                            <a:pt x="1271630" y="1023552"/>
                          </a:cubicBezTo>
                          <a:cubicBezTo>
                            <a:pt x="1266799" y="1024372"/>
                            <a:pt x="1261949" y="1025138"/>
                            <a:pt x="1257081" y="1025885"/>
                          </a:cubicBezTo>
                          <a:cubicBezTo>
                            <a:pt x="1256607" y="1025958"/>
                            <a:pt x="1256152" y="1025995"/>
                            <a:pt x="1255678" y="1025995"/>
                          </a:cubicBezTo>
                          <a:close/>
                          <a:moveTo>
                            <a:pt x="856461" y="1013433"/>
                          </a:moveTo>
                          <a:cubicBezTo>
                            <a:pt x="855805" y="1013433"/>
                            <a:pt x="855149" y="1013360"/>
                            <a:pt x="854492" y="1013214"/>
                          </a:cubicBezTo>
                          <a:cubicBezTo>
                            <a:pt x="849697" y="1012157"/>
                            <a:pt x="844902" y="1011063"/>
                            <a:pt x="840126" y="1009951"/>
                          </a:cubicBezTo>
                          <a:cubicBezTo>
                            <a:pt x="835221" y="1008802"/>
                            <a:pt x="832177" y="1003898"/>
                            <a:pt x="833325" y="998994"/>
                          </a:cubicBezTo>
                          <a:cubicBezTo>
                            <a:pt x="834474" y="994089"/>
                            <a:pt x="839378" y="991045"/>
                            <a:pt x="844282" y="992193"/>
                          </a:cubicBezTo>
                          <a:cubicBezTo>
                            <a:pt x="848986" y="993287"/>
                            <a:pt x="853690" y="994363"/>
                            <a:pt x="858412" y="995402"/>
                          </a:cubicBezTo>
                          <a:cubicBezTo>
                            <a:pt x="863334" y="996478"/>
                            <a:pt x="866434" y="1001345"/>
                            <a:pt x="865358" y="1006268"/>
                          </a:cubicBezTo>
                          <a:cubicBezTo>
                            <a:pt x="864428" y="1010534"/>
                            <a:pt x="860654" y="1013433"/>
                            <a:pt x="856461" y="1013433"/>
                          </a:cubicBezTo>
                          <a:close/>
                          <a:moveTo>
                            <a:pt x="1323882" y="1013251"/>
                          </a:moveTo>
                          <a:cubicBezTo>
                            <a:pt x="1319707" y="1013251"/>
                            <a:pt x="1315933" y="1010352"/>
                            <a:pt x="1314985" y="1006104"/>
                          </a:cubicBezTo>
                          <a:cubicBezTo>
                            <a:pt x="1313891" y="1001182"/>
                            <a:pt x="1317008" y="996314"/>
                            <a:pt x="1321931" y="995238"/>
                          </a:cubicBezTo>
                          <a:cubicBezTo>
                            <a:pt x="1326653" y="994199"/>
                            <a:pt x="1331357" y="993123"/>
                            <a:pt x="1336060" y="992029"/>
                          </a:cubicBezTo>
                          <a:cubicBezTo>
                            <a:pt x="1340965" y="990881"/>
                            <a:pt x="1345869" y="993926"/>
                            <a:pt x="1347018" y="998811"/>
                          </a:cubicBezTo>
                          <a:cubicBezTo>
                            <a:pt x="1348166" y="1003716"/>
                            <a:pt x="1345122" y="1008620"/>
                            <a:pt x="1340236" y="1009769"/>
                          </a:cubicBezTo>
                          <a:cubicBezTo>
                            <a:pt x="1335459" y="1010899"/>
                            <a:pt x="1330664" y="1011975"/>
                            <a:pt x="1325869" y="1013050"/>
                          </a:cubicBezTo>
                          <a:cubicBezTo>
                            <a:pt x="1325213" y="1013196"/>
                            <a:pt x="1324538" y="1013269"/>
                            <a:pt x="1323900" y="1013269"/>
                          </a:cubicBezTo>
                          <a:close/>
                          <a:moveTo>
                            <a:pt x="789205" y="996368"/>
                          </a:moveTo>
                          <a:cubicBezTo>
                            <a:pt x="788366" y="996368"/>
                            <a:pt x="787509" y="996259"/>
                            <a:pt x="786671" y="996004"/>
                          </a:cubicBezTo>
                          <a:cubicBezTo>
                            <a:pt x="781949" y="994636"/>
                            <a:pt x="777245" y="993251"/>
                            <a:pt x="772541" y="991829"/>
                          </a:cubicBezTo>
                          <a:cubicBezTo>
                            <a:pt x="767728" y="990370"/>
                            <a:pt x="764993" y="985284"/>
                            <a:pt x="766470" y="980452"/>
                          </a:cubicBezTo>
                          <a:cubicBezTo>
                            <a:pt x="767929" y="975639"/>
                            <a:pt x="773015" y="972923"/>
                            <a:pt x="777847" y="974381"/>
                          </a:cubicBezTo>
                          <a:cubicBezTo>
                            <a:pt x="782459" y="975785"/>
                            <a:pt x="787090" y="977152"/>
                            <a:pt x="791739" y="978483"/>
                          </a:cubicBezTo>
                          <a:cubicBezTo>
                            <a:pt x="796571" y="979887"/>
                            <a:pt x="799360" y="984937"/>
                            <a:pt x="797974" y="989769"/>
                          </a:cubicBezTo>
                          <a:cubicBezTo>
                            <a:pt x="796826" y="993761"/>
                            <a:pt x="793179" y="996368"/>
                            <a:pt x="789223" y="996368"/>
                          </a:cubicBezTo>
                          <a:close/>
                          <a:moveTo>
                            <a:pt x="1391120" y="996150"/>
                          </a:moveTo>
                          <a:cubicBezTo>
                            <a:pt x="1387164" y="996150"/>
                            <a:pt x="1383517" y="993561"/>
                            <a:pt x="1382369" y="989568"/>
                          </a:cubicBezTo>
                          <a:cubicBezTo>
                            <a:pt x="1380965" y="984737"/>
                            <a:pt x="1383754" y="979687"/>
                            <a:pt x="1388586" y="978283"/>
                          </a:cubicBezTo>
                          <a:cubicBezTo>
                            <a:pt x="1393235" y="976934"/>
                            <a:pt x="1397865" y="975566"/>
                            <a:pt x="1402478" y="974162"/>
                          </a:cubicBezTo>
                          <a:cubicBezTo>
                            <a:pt x="1407309" y="972704"/>
                            <a:pt x="1412396" y="975420"/>
                            <a:pt x="1413854" y="980234"/>
                          </a:cubicBezTo>
                          <a:cubicBezTo>
                            <a:pt x="1415313" y="985047"/>
                            <a:pt x="1412597" y="990133"/>
                            <a:pt x="1407783" y="991610"/>
                          </a:cubicBezTo>
                          <a:cubicBezTo>
                            <a:pt x="1403080" y="993032"/>
                            <a:pt x="1398376" y="994436"/>
                            <a:pt x="1393654" y="995803"/>
                          </a:cubicBezTo>
                          <a:cubicBezTo>
                            <a:pt x="1392815" y="996040"/>
                            <a:pt x="1391958" y="996168"/>
                            <a:pt x="1391120" y="996168"/>
                          </a:cubicBezTo>
                          <a:close/>
                          <a:moveTo>
                            <a:pt x="723079" y="974946"/>
                          </a:moveTo>
                          <a:cubicBezTo>
                            <a:pt x="722058" y="974946"/>
                            <a:pt x="721019" y="974782"/>
                            <a:pt x="719998" y="974399"/>
                          </a:cubicBezTo>
                          <a:cubicBezTo>
                            <a:pt x="715349" y="972722"/>
                            <a:pt x="710736" y="971027"/>
                            <a:pt x="706124" y="969295"/>
                          </a:cubicBezTo>
                          <a:cubicBezTo>
                            <a:pt x="701402" y="967526"/>
                            <a:pt x="699032" y="962275"/>
                            <a:pt x="700800" y="957553"/>
                          </a:cubicBezTo>
                          <a:cubicBezTo>
                            <a:pt x="702569" y="952832"/>
                            <a:pt x="707819" y="950443"/>
                            <a:pt x="712541" y="952230"/>
                          </a:cubicBezTo>
                          <a:cubicBezTo>
                            <a:pt x="717081" y="953925"/>
                            <a:pt x="721621" y="955603"/>
                            <a:pt x="726179" y="957243"/>
                          </a:cubicBezTo>
                          <a:cubicBezTo>
                            <a:pt x="730919" y="958957"/>
                            <a:pt x="733380" y="964172"/>
                            <a:pt x="731666" y="968911"/>
                          </a:cubicBezTo>
                          <a:cubicBezTo>
                            <a:pt x="730335" y="972631"/>
                            <a:pt x="726817" y="974946"/>
                            <a:pt x="723079" y="974946"/>
                          </a:cubicBezTo>
                          <a:close/>
                          <a:moveTo>
                            <a:pt x="1457100" y="974728"/>
                          </a:moveTo>
                          <a:cubicBezTo>
                            <a:pt x="1453362" y="974728"/>
                            <a:pt x="1449862" y="972412"/>
                            <a:pt x="1448531" y="968711"/>
                          </a:cubicBezTo>
                          <a:cubicBezTo>
                            <a:pt x="1446817" y="963971"/>
                            <a:pt x="1449278" y="958757"/>
                            <a:pt x="1454019" y="957043"/>
                          </a:cubicBezTo>
                          <a:cubicBezTo>
                            <a:pt x="1458558" y="955402"/>
                            <a:pt x="1463098" y="953725"/>
                            <a:pt x="1467619" y="952029"/>
                          </a:cubicBezTo>
                          <a:cubicBezTo>
                            <a:pt x="1472341" y="950242"/>
                            <a:pt x="1477592" y="952649"/>
                            <a:pt x="1479361" y="957353"/>
                          </a:cubicBezTo>
                          <a:cubicBezTo>
                            <a:pt x="1481129" y="962057"/>
                            <a:pt x="1478741" y="967326"/>
                            <a:pt x="1474037" y="969094"/>
                          </a:cubicBezTo>
                          <a:cubicBezTo>
                            <a:pt x="1469442" y="970826"/>
                            <a:pt x="1464830" y="972522"/>
                            <a:pt x="1460217" y="974181"/>
                          </a:cubicBezTo>
                          <a:cubicBezTo>
                            <a:pt x="1459196" y="974545"/>
                            <a:pt x="1458157" y="974728"/>
                            <a:pt x="1457118" y="974728"/>
                          </a:cubicBezTo>
                          <a:close/>
                          <a:moveTo>
                            <a:pt x="658448" y="949295"/>
                          </a:moveTo>
                          <a:cubicBezTo>
                            <a:pt x="657227" y="949295"/>
                            <a:pt x="656005" y="949058"/>
                            <a:pt x="654820" y="948529"/>
                          </a:cubicBezTo>
                          <a:cubicBezTo>
                            <a:pt x="650299" y="946560"/>
                            <a:pt x="645796" y="944573"/>
                            <a:pt x="641311" y="942549"/>
                          </a:cubicBezTo>
                          <a:cubicBezTo>
                            <a:pt x="636716" y="940471"/>
                            <a:pt x="634674" y="935074"/>
                            <a:pt x="636753" y="930498"/>
                          </a:cubicBezTo>
                          <a:cubicBezTo>
                            <a:pt x="638831" y="925904"/>
                            <a:pt x="644228" y="923861"/>
                            <a:pt x="648804" y="925940"/>
                          </a:cubicBezTo>
                          <a:cubicBezTo>
                            <a:pt x="653216" y="927927"/>
                            <a:pt x="657646" y="929896"/>
                            <a:pt x="662095" y="931829"/>
                          </a:cubicBezTo>
                          <a:cubicBezTo>
                            <a:pt x="666707" y="933834"/>
                            <a:pt x="668822" y="939213"/>
                            <a:pt x="666816" y="943825"/>
                          </a:cubicBezTo>
                          <a:cubicBezTo>
                            <a:pt x="665322" y="947253"/>
                            <a:pt x="661967" y="949313"/>
                            <a:pt x="658448" y="949313"/>
                          </a:cubicBezTo>
                          <a:close/>
                          <a:moveTo>
                            <a:pt x="1521475" y="949131"/>
                          </a:moveTo>
                          <a:cubicBezTo>
                            <a:pt x="1517957" y="949131"/>
                            <a:pt x="1514602" y="947088"/>
                            <a:pt x="1513107" y="943643"/>
                          </a:cubicBezTo>
                          <a:cubicBezTo>
                            <a:pt x="1511102" y="939030"/>
                            <a:pt x="1513216" y="933652"/>
                            <a:pt x="1517829" y="931646"/>
                          </a:cubicBezTo>
                          <a:cubicBezTo>
                            <a:pt x="1522241" y="929732"/>
                            <a:pt x="1526635" y="927781"/>
                            <a:pt x="1531029" y="925794"/>
                          </a:cubicBezTo>
                          <a:cubicBezTo>
                            <a:pt x="1535605" y="923716"/>
                            <a:pt x="1541020" y="925758"/>
                            <a:pt x="1543080" y="930352"/>
                          </a:cubicBezTo>
                          <a:cubicBezTo>
                            <a:pt x="1545158" y="934946"/>
                            <a:pt x="1543116" y="940343"/>
                            <a:pt x="1538522" y="942403"/>
                          </a:cubicBezTo>
                          <a:cubicBezTo>
                            <a:pt x="1534073" y="944408"/>
                            <a:pt x="1529588" y="946396"/>
                            <a:pt x="1525103" y="948347"/>
                          </a:cubicBezTo>
                          <a:cubicBezTo>
                            <a:pt x="1523918" y="948857"/>
                            <a:pt x="1522679" y="949112"/>
                            <a:pt x="1521475" y="949112"/>
                          </a:cubicBezTo>
                          <a:close/>
                          <a:moveTo>
                            <a:pt x="595640" y="919522"/>
                          </a:moveTo>
                          <a:cubicBezTo>
                            <a:pt x="594237" y="919522"/>
                            <a:pt x="592815" y="919194"/>
                            <a:pt x="591484" y="918520"/>
                          </a:cubicBezTo>
                          <a:cubicBezTo>
                            <a:pt x="587108" y="916259"/>
                            <a:pt x="582751" y="913980"/>
                            <a:pt x="578393" y="911683"/>
                          </a:cubicBezTo>
                          <a:cubicBezTo>
                            <a:pt x="573945" y="909331"/>
                            <a:pt x="572249" y="903807"/>
                            <a:pt x="574620" y="899358"/>
                          </a:cubicBezTo>
                          <a:cubicBezTo>
                            <a:pt x="576990" y="894910"/>
                            <a:pt x="582496" y="893214"/>
                            <a:pt x="586944" y="895584"/>
                          </a:cubicBezTo>
                          <a:cubicBezTo>
                            <a:pt x="591210" y="897845"/>
                            <a:pt x="595513" y="900087"/>
                            <a:pt x="599815" y="902312"/>
                          </a:cubicBezTo>
                          <a:cubicBezTo>
                            <a:pt x="604300" y="904609"/>
                            <a:pt x="606051" y="910115"/>
                            <a:pt x="603754" y="914582"/>
                          </a:cubicBezTo>
                          <a:cubicBezTo>
                            <a:pt x="602131" y="917718"/>
                            <a:pt x="598940" y="919522"/>
                            <a:pt x="595640" y="919522"/>
                          </a:cubicBezTo>
                          <a:close/>
                          <a:moveTo>
                            <a:pt x="1584046" y="919468"/>
                          </a:moveTo>
                          <a:cubicBezTo>
                            <a:pt x="1580746" y="919468"/>
                            <a:pt x="1577556" y="917663"/>
                            <a:pt x="1575933" y="914527"/>
                          </a:cubicBezTo>
                          <a:cubicBezTo>
                            <a:pt x="1573636" y="910042"/>
                            <a:pt x="1575386" y="904554"/>
                            <a:pt x="1579871" y="902257"/>
                          </a:cubicBezTo>
                          <a:cubicBezTo>
                            <a:pt x="1584155" y="900051"/>
                            <a:pt x="1588422" y="897827"/>
                            <a:pt x="1592670" y="895566"/>
                          </a:cubicBezTo>
                          <a:cubicBezTo>
                            <a:pt x="1597118" y="893196"/>
                            <a:pt x="1602642" y="894892"/>
                            <a:pt x="1604994" y="899340"/>
                          </a:cubicBezTo>
                          <a:cubicBezTo>
                            <a:pt x="1607364" y="903788"/>
                            <a:pt x="1605669" y="909313"/>
                            <a:pt x="1601220" y="911665"/>
                          </a:cubicBezTo>
                          <a:cubicBezTo>
                            <a:pt x="1596899" y="913962"/>
                            <a:pt x="1592560" y="916222"/>
                            <a:pt x="1588203" y="918465"/>
                          </a:cubicBezTo>
                          <a:cubicBezTo>
                            <a:pt x="1586872" y="919158"/>
                            <a:pt x="1585450" y="919468"/>
                            <a:pt x="1584046" y="919468"/>
                          </a:cubicBezTo>
                          <a:close/>
                          <a:moveTo>
                            <a:pt x="1644611" y="885831"/>
                          </a:moveTo>
                          <a:cubicBezTo>
                            <a:pt x="1641512" y="885831"/>
                            <a:pt x="1638486" y="884244"/>
                            <a:pt x="1636772" y="881400"/>
                          </a:cubicBezTo>
                          <a:cubicBezTo>
                            <a:pt x="1634183" y="877079"/>
                            <a:pt x="1635605" y="871482"/>
                            <a:pt x="1639926" y="868893"/>
                          </a:cubicBezTo>
                          <a:cubicBezTo>
                            <a:pt x="1644064" y="866414"/>
                            <a:pt x="1648185" y="863916"/>
                            <a:pt x="1652287" y="861382"/>
                          </a:cubicBezTo>
                          <a:cubicBezTo>
                            <a:pt x="1656571" y="858738"/>
                            <a:pt x="1662187" y="860069"/>
                            <a:pt x="1664830" y="864354"/>
                          </a:cubicBezTo>
                          <a:cubicBezTo>
                            <a:pt x="1667474" y="868638"/>
                            <a:pt x="1666143" y="874253"/>
                            <a:pt x="1661858" y="876897"/>
                          </a:cubicBezTo>
                          <a:cubicBezTo>
                            <a:pt x="1657683" y="879468"/>
                            <a:pt x="1653490" y="882020"/>
                            <a:pt x="1649297" y="884536"/>
                          </a:cubicBezTo>
                          <a:cubicBezTo>
                            <a:pt x="1647838" y="885411"/>
                            <a:pt x="1646216" y="885831"/>
                            <a:pt x="1644630" y="885831"/>
                          </a:cubicBezTo>
                          <a:close/>
                          <a:moveTo>
                            <a:pt x="534893" y="885794"/>
                          </a:moveTo>
                          <a:cubicBezTo>
                            <a:pt x="533307" y="885794"/>
                            <a:pt x="531684" y="885375"/>
                            <a:pt x="530226" y="884500"/>
                          </a:cubicBezTo>
                          <a:cubicBezTo>
                            <a:pt x="525996" y="881965"/>
                            <a:pt x="521803" y="879413"/>
                            <a:pt x="517609" y="876842"/>
                          </a:cubicBezTo>
                          <a:cubicBezTo>
                            <a:pt x="513325" y="874199"/>
                            <a:pt x="511994" y="868584"/>
                            <a:pt x="514638" y="864299"/>
                          </a:cubicBezTo>
                          <a:cubicBezTo>
                            <a:pt x="517281" y="860014"/>
                            <a:pt x="522897" y="858684"/>
                            <a:pt x="527181" y="861327"/>
                          </a:cubicBezTo>
                          <a:cubicBezTo>
                            <a:pt x="531301" y="863861"/>
                            <a:pt x="535422" y="866377"/>
                            <a:pt x="539578" y="868857"/>
                          </a:cubicBezTo>
                          <a:cubicBezTo>
                            <a:pt x="543899" y="871446"/>
                            <a:pt x="545303" y="877043"/>
                            <a:pt x="542714" y="881364"/>
                          </a:cubicBezTo>
                          <a:cubicBezTo>
                            <a:pt x="541001" y="884226"/>
                            <a:pt x="537974" y="885794"/>
                            <a:pt x="534875" y="885794"/>
                          </a:cubicBezTo>
                          <a:close/>
                          <a:moveTo>
                            <a:pt x="1702916" y="848365"/>
                          </a:moveTo>
                          <a:cubicBezTo>
                            <a:pt x="1700017" y="848365"/>
                            <a:pt x="1697173" y="846979"/>
                            <a:pt x="1695404" y="844409"/>
                          </a:cubicBezTo>
                          <a:cubicBezTo>
                            <a:pt x="1692542" y="840270"/>
                            <a:pt x="1693600" y="834582"/>
                            <a:pt x="1697738" y="831737"/>
                          </a:cubicBezTo>
                          <a:cubicBezTo>
                            <a:pt x="1701713" y="829003"/>
                            <a:pt x="1705669" y="826250"/>
                            <a:pt x="1709607" y="823461"/>
                          </a:cubicBezTo>
                          <a:cubicBezTo>
                            <a:pt x="1713709" y="820543"/>
                            <a:pt x="1719397" y="821528"/>
                            <a:pt x="1722314" y="825630"/>
                          </a:cubicBezTo>
                          <a:cubicBezTo>
                            <a:pt x="1725231" y="829732"/>
                            <a:pt x="1724247" y="835420"/>
                            <a:pt x="1720145" y="838337"/>
                          </a:cubicBezTo>
                          <a:cubicBezTo>
                            <a:pt x="1716152" y="841163"/>
                            <a:pt x="1712123" y="843971"/>
                            <a:pt x="1708094" y="846760"/>
                          </a:cubicBezTo>
                          <a:cubicBezTo>
                            <a:pt x="1706507" y="847854"/>
                            <a:pt x="1704721" y="848365"/>
                            <a:pt x="1702934" y="848365"/>
                          </a:cubicBezTo>
                          <a:close/>
                          <a:moveTo>
                            <a:pt x="476461" y="848255"/>
                          </a:moveTo>
                          <a:cubicBezTo>
                            <a:pt x="474674" y="848255"/>
                            <a:pt x="472869" y="847726"/>
                            <a:pt x="471301" y="846651"/>
                          </a:cubicBezTo>
                          <a:cubicBezTo>
                            <a:pt x="467254" y="843862"/>
                            <a:pt x="463225" y="841054"/>
                            <a:pt x="459214" y="838210"/>
                          </a:cubicBezTo>
                          <a:cubicBezTo>
                            <a:pt x="455112" y="835293"/>
                            <a:pt x="454127" y="829604"/>
                            <a:pt x="457044" y="825502"/>
                          </a:cubicBezTo>
                          <a:cubicBezTo>
                            <a:pt x="459961" y="821400"/>
                            <a:pt x="465650" y="820434"/>
                            <a:pt x="469752" y="823333"/>
                          </a:cubicBezTo>
                          <a:cubicBezTo>
                            <a:pt x="473690" y="826122"/>
                            <a:pt x="477664" y="828893"/>
                            <a:pt x="481639" y="831646"/>
                          </a:cubicBezTo>
                          <a:cubicBezTo>
                            <a:pt x="485777" y="834509"/>
                            <a:pt x="486835" y="840179"/>
                            <a:pt x="483972" y="844317"/>
                          </a:cubicBezTo>
                          <a:cubicBezTo>
                            <a:pt x="482204" y="846888"/>
                            <a:pt x="479360" y="848255"/>
                            <a:pt x="476461" y="848255"/>
                          </a:cubicBezTo>
                          <a:close/>
                          <a:moveTo>
                            <a:pt x="1758723" y="807252"/>
                          </a:moveTo>
                          <a:cubicBezTo>
                            <a:pt x="1756024" y="807252"/>
                            <a:pt x="1753344" y="806068"/>
                            <a:pt x="1751558" y="803770"/>
                          </a:cubicBezTo>
                          <a:cubicBezTo>
                            <a:pt x="1748440" y="799814"/>
                            <a:pt x="1749133" y="794089"/>
                            <a:pt x="1753071" y="790972"/>
                          </a:cubicBezTo>
                          <a:cubicBezTo>
                            <a:pt x="1756863" y="787982"/>
                            <a:pt x="1760637" y="784974"/>
                            <a:pt x="1764393" y="781947"/>
                          </a:cubicBezTo>
                          <a:cubicBezTo>
                            <a:pt x="1768312" y="778775"/>
                            <a:pt x="1774037" y="779395"/>
                            <a:pt x="1777209" y="783296"/>
                          </a:cubicBezTo>
                          <a:cubicBezTo>
                            <a:pt x="1780382" y="787216"/>
                            <a:pt x="1779762" y="792941"/>
                            <a:pt x="1775860" y="796113"/>
                          </a:cubicBezTo>
                          <a:cubicBezTo>
                            <a:pt x="1772050" y="799194"/>
                            <a:pt x="1768221" y="802257"/>
                            <a:pt x="1764356" y="805283"/>
                          </a:cubicBezTo>
                          <a:cubicBezTo>
                            <a:pt x="1762679" y="806596"/>
                            <a:pt x="1760692" y="807234"/>
                            <a:pt x="1758723" y="807234"/>
                          </a:cubicBezTo>
                          <a:close/>
                          <a:moveTo>
                            <a:pt x="420581" y="807052"/>
                          </a:moveTo>
                          <a:cubicBezTo>
                            <a:pt x="418612" y="807052"/>
                            <a:pt x="416625" y="806414"/>
                            <a:pt x="414948" y="805101"/>
                          </a:cubicBezTo>
                          <a:cubicBezTo>
                            <a:pt x="411082" y="802057"/>
                            <a:pt x="407254" y="798993"/>
                            <a:pt x="403425" y="795912"/>
                          </a:cubicBezTo>
                          <a:cubicBezTo>
                            <a:pt x="399505" y="792740"/>
                            <a:pt x="398904" y="786997"/>
                            <a:pt x="402076" y="783096"/>
                          </a:cubicBezTo>
                          <a:cubicBezTo>
                            <a:pt x="405248" y="779176"/>
                            <a:pt x="410991" y="778574"/>
                            <a:pt x="414893" y="781746"/>
                          </a:cubicBezTo>
                          <a:cubicBezTo>
                            <a:pt x="418649" y="784791"/>
                            <a:pt x="422423" y="787799"/>
                            <a:pt x="426233" y="790789"/>
                          </a:cubicBezTo>
                          <a:cubicBezTo>
                            <a:pt x="430189" y="793907"/>
                            <a:pt x="430864" y="799632"/>
                            <a:pt x="427746" y="803588"/>
                          </a:cubicBezTo>
                          <a:cubicBezTo>
                            <a:pt x="425941" y="805867"/>
                            <a:pt x="423279" y="807070"/>
                            <a:pt x="420581" y="807070"/>
                          </a:cubicBezTo>
                          <a:close/>
                          <a:moveTo>
                            <a:pt x="1811831" y="762658"/>
                          </a:moveTo>
                          <a:cubicBezTo>
                            <a:pt x="1809333" y="762658"/>
                            <a:pt x="1806836" y="761637"/>
                            <a:pt x="1805031" y="759632"/>
                          </a:cubicBezTo>
                          <a:cubicBezTo>
                            <a:pt x="1801676" y="755876"/>
                            <a:pt x="1801986" y="750115"/>
                            <a:pt x="1805742" y="746760"/>
                          </a:cubicBezTo>
                          <a:cubicBezTo>
                            <a:pt x="1809333" y="743533"/>
                            <a:pt x="1812907" y="740288"/>
                            <a:pt x="1816462" y="737024"/>
                          </a:cubicBezTo>
                          <a:cubicBezTo>
                            <a:pt x="1820163" y="733615"/>
                            <a:pt x="1825942" y="733852"/>
                            <a:pt x="1829333" y="737553"/>
                          </a:cubicBezTo>
                          <a:cubicBezTo>
                            <a:pt x="1832743" y="741254"/>
                            <a:pt x="1832506" y="747034"/>
                            <a:pt x="1828805" y="750443"/>
                          </a:cubicBezTo>
                          <a:cubicBezTo>
                            <a:pt x="1825195" y="753761"/>
                            <a:pt x="1821567" y="757061"/>
                            <a:pt x="1817902" y="760343"/>
                          </a:cubicBezTo>
                          <a:cubicBezTo>
                            <a:pt x="1816170" y="761911"/>
                            <a:pt x="1813982" y="762676"/>
                            <a:pt x="1811813" y="762676"/>
                          </a:cubicBezTo>
                          <a:close/>
                          <a:moveTo>
                            <a:pt x="367454" y="762385"/>
                          </a:moveTo>
                          <a:cubicBezTo>
                            <a:pt x="365285" y="762385"/>
                            <a:pt x="363115" y="761619"/>
                            <a:pt x="361365" y="760051"/>
                          </a:cubicBezTo>
                          <a:cubicBezTo>
                            <a:pt x="357700" y="756769"/>
                            <a:pt x="354072" y="753469"/>
                            <a:pt x="350463" y="750133"/>
                          </a:cubicBezTo>
                          <a:cubicBezTo>
                            <a:pt x="346762" y="746724"/>
                            <a:pt x="346525" y="740963"/>
                            <a:pt x="349934" y="737243"/>
                          </a:cubicBezTo>
                          <a:cubicBezTo>
                            <a:pt x="353343" y="733542"/>
                            <a:pt x="359104" y="733305"/>
                            <a:pt x="362824" y="736715"/>
                          </a:cubicBezTo>
                          <a:cubicBezTo>
                            <a:pt x="366379" y="739978"/>
                            <a:pt x="369952" y="743242"/>
                            <a:pt x="373544" y="746469"/>
                          </a:cubicBezTo>
                          <a:cubicBezTo>
                            <a:pt x="377299" y="749823"/>
                            <a:pt x="377609" y="755584"/>
                            <a:pt x="374255" y="759340"/>
                          </a:cubicBezTo>
                          <a:cubicBezTo>
                            <a:pt x="372450" y="761345"/>
                            <a:pt x="369970" y="762367"/>
                            <a:pt x="367473" y="762367"/>
                          </a:cubicBezTo>
                          <a:close/>
                          <a:moveTo>
                            <a:pt x="1861986" y="714727"/>
                          </a:moveTo>
                          <a:cubicBezTo>
                            <a:pt x="1859671" y="714727"/>
                            <a:pt x="1857374" y="713852"/>
                            <a:pt x="1855605" y="712120"/>
                          </a:cubicBezTo>
                          <a:cubicBezTo>
                            <a:pt x="1852014" y="708583"/>
                            <a:pt x="1851959" y="702822"/>
                            <a:pt x="1855496" y="699230"/>
                          </a:cubicBezTo>
                          <a:cubicBezTo>
                            <a:pt x="1858887" y="695785"/>
                            <a:pt x="1862241" y="692321"/>
                            <a:pt x="1865578" y="688820"/>
                          </a:cubicBezTo>
                          <a:cubicBezTo>
                            <a:pt x="1869060" y="685192"/>
                            <a:pt x="1874821" y="685046"/>
                            <a:pt x="1878468" y="688529"/>
                          </a:cubicBezTo>
                          <a:cubicBezTo>
                            <a:pt x="1882114" y="692011"/>
                            <a:pt x="1882241" y="697772"/>
                            <a:pt x="1878759" y="701418"/>
                          </a:cubicBezTo>
                          <a:cubicBezTo>
                            <a:pt x="1875368" y="704974"/>
                            <a:pt x="1871941" y="708492"/>
                            <a:pt x="1868513" y="711993"/>
                          </a:cubicBezTo>
                          <a:cubicBezTo>
                            <a:pt x="1866726" y="713816"/>
                            <a:pt x="1864374" y="714727"/>
                            <a:pt x="1862004" y="714727"/>
                          </a:cubicBezTo>
                          <a:close/>
                          <a:moveTo>
                            <a:pt x="317281" y="714454"/>
                          </a:moveTo>
                          <a:cubicBezTo>
                            <a:pt x="314911" y="714454"/>
                            <a:pt x="312559" y="713542"/>
                            <a:pt x="310772" y="711719"/>
                          </a:cubicBezTo>
                          <a:cubicBezTo>
                            <a:pt x="307327" y="708218"/>
                            <a:pt x="303917" y="704682"/>
                            <a:pt x="300526" y="701145"/>
                          </a:cubicBezTo>
                          <a:cubicBezTo>
                            <a:pt x="297044" y="697499"/>
                            <a:pt x="297172" y="691738"/>
                            <a:pt x="300818" y="688255"/>
                          </a:cubicBezTo>
                          <a:cubicBezTo>
                            <a:pt x="304464" y="684773"/>
                            <a:pt x="310226" y="684901"/>
                            <a:pt x="313708" y="688547"/>
                          </a:cubicBezTo>
                          <a:cubicBezTo>
                            <a:pt x="317044" y="692029"/>
                            <a:pt x="320399" y="695511"/>
                            <a:pt x="323790" y="698957"/>
                          </a:cubicBezTo>
                          <a:cubicBezTo>
                            <a:pt x="327308" y="702549"/>
                            <a:pt x="327272" y="708328"/>
                            <a:pt x="323680" y="711847"/>
                          </a:cubicBezTo>
                          <a:cubicBezTo>
                            <a:pt x="321912" y="713597"/>
                            <a:pt x="319596" y="714454"/>
                            <a:pt x="317299" y="714454"/>
                          </a:cubicBezTo>
                          <a:close/>
                          <a:moveTo>
                            <a:pt x="1909023" y="663715"/>
                          </a:moveTo>
                          <a:cubicBezTo>
                            <a:pt x="1906909" y="663715"/>
                            <a:pt x="1904794" y="662986"/>
                            <a:pt x="1903062" y="661491"/>
                          </a:cubicBezTo>
                          <a:cubicBezTo>
                            <a:pt x="1899251" y="658191"/>
                            <a:pt x="1898832" y="652448"/>
                            <a:pt x="1902132" y="648638"/>
                          </a:cubicBezTo>
                          <a:cubicBezTo>
                            <a:pt x="1905286" y="644992"/>
                            <a:pt x="1908422" y="641309"/>
                            <a:pt x="1911539" y="637608"/>
                          </a:cubicBezTo>
                          <a:cubicBezTo>
                            <a:pt x="1914785" y="633761"/>
                            <a:pt x="1920528" y="633251"/>
                            <a:pt x="1924393" y="636496"/>
                          </a:cubicBezTo>
                          <a:cubicBezTo>
                            <a:pt x="1928240" y="639741"/>
                            <a:pt x="1928750" y="645484"/>
                            <a:pt x="1925505" y="649331"/>
                          </a:cubicBezTo>
                          <a:cubicBezTo>
                            <a:pt x="1922351" y="653086"/>
                            <a:pt x="1919160" y="656824"/>
                            <a:pt x="1915952" y="660543"/>
                          </a:cubicBezTo>
                          <a:cubicBezTo>
                            <a:pt x="1914147" y="662621"/>
                            <a:pt x="1911612" y="663697"/>
                            <a:pt x="1909042" y="663697"/>
                          </a:cubicBezTo>
                          <a:close/>
                          <a:moveTo>
                            <a:pt x="270298" y="663424"/>
                          </a:moveTo>
                          <a:cubicBezTo>
                            <a:pt x="267746" y="663424"/>
                            <a:pt x="265194" y="662348"/>
                            <a:pt x="263389" y="660270"/>
                          </a:cubicBezTo>
                          <a:cubicBezTo>
                            <a:pt x="260180" y="656551"/>
                            <a:pt x="257008" y="652813"/>
                            <a:pt x="253835" y="649057"/>
                          </a:cubicBezTo>
                          <a:cubicBezTo>
                            <a:pt x="250590" y="645211"/>
                            <a:pt x="251101" y="639449"/>
                            <a:pt x="254947" y="636222"/>
                          </a:cubicBezTo>
                          <a:cubicBezTo>
                            <a:pt x="258794" y="632977"/>
                            <a:pt x="264555" y="633487"/>
                            <a:pt x="267782" y="637334"/>
                          </a:cubicBezTo>
                          <a:cubicBezTo>
                            <a:pt x="270882" y="641035"/>
                            <a:pt x="274018" y="644700"/>
                            <a:pt x="277172" y="648346"/>
                          </a:cubicBezTo>
                          <a:cubicBezTo>
                            <a:pt x="280472" y="652156"/>
                            <a:pt x="280034" y="657918"/>
                            <a:pt x="276224" y="661200"/>
                          </a:cubicBezTo>
                          <a:cubicBezTo>
                            <a:pt x="274510" y="662694"/>
                            <a:pt x="272377" y="663424"/>
                            <a:pt x="270262" y="663424"/>
                          </a:cubicBezTo>
                          <a:close/>
                          <a:moveTo>
                            <a:pt x="1952706" y="609768"/>
                          </a:moveTo>
                          <a:cubicBezTo>
                            <a:pt x="1950792" y="609768"/>
                            <a:pt x="1948860" y="609167"/>
                            <a:pt x="1947200" y="607909"/>
                          </a:cubicBezTo>
                          <a:cubicBezTo>
                            <a:pt x="1943190" y="604864"/>
                            <a:pt x="1942406" y="599139"/>
                            <a:pt x="1945450" y="595129"/>
                          </a:cubicBezTo>
                          <a:cubicBezTo>
                            <a:pt x="1948367" y="591281"/>
                            <a:pt x="1951266" y="587416"/>
                            <a:pt x="1954129" y="583515"/>
                          </a:cubicBezTo>
                          <a:cubicBezTo>
                            <a:pt x="1957118" y="579467"/>
                            <a:pt x="1962825" y="578592"/>
                            <a:pt x="1966872" y="581582"/>
                          </a:cubicBezTo>
                          <a:cubicBezTo>
                            <a:pt x="1970920" y="584572"/>
                            <a:pt x="1971795" y="590279"/>
                            <a:pt x="1968805" y="594326"/>
                          </a:cubicBezTo>
                          <a:cubicBezTo>
                            <a:pt x="1965888" y="598283"/>
                            <a:pt x="1962934" y="602220"/>
                            <a:pt x="1959981" y="606140"/>
                          </a:cubicBezTo>
                          <a:cubicBezTo>
                            <a:pt x="1958194" y="608510"/>
                            <a:pt x="1955459" y="609750"/>
                            <a:pt x="1952706" y="609750"/>
                          </a:cubicBezTo>
                          <a:close/>
                          <a:moveTo>
                            <a:pt x="226670" y="609531"/>
                          </a:moveTo>
                          <a:cubicBezTo>
                            <a:pt x="223917" y="609531"/>
                            <a:pt x="221201" y="608292"/>
                            <a:pt x="219396" y="605921"/>
                          </a:cubicBezTo>
                          <a:cubicBezTo>
                            <a:pt x="216442" y="602020"/>
                            <a:pt x="213489" y="598082"/>
                            <a:pt x="210590" y="594144"/>
                          </a:cubicBezTo>
                          <a:cubicBezTo>
                            <a:pt x="207600" y="590097"/>
                            <a:pt x="208457" y="584390"/>
                            <a:pt x="212523" y="581400"/>
                          </a:cubicBezTo>
                          <a:cubicBezTo>
                            <a:pt x="216570" y="578410"/>
                            <a:pt x="222276" y="579267"/>
                            <a:pt x="225266" y="583332"/>
                          </a:cubicBezTo>
                          <a:cubicBezTo>
                            <a:pt x="228129" y="587216"/>
                            <a:pt x="231009" y="591081"/>
                            <a:pt x="233926" y="594928"/>
                          </a:cubicBezTo>
                          <a:cubicBezTo>
                            <a:pt x="236971" y="598939"/>
                            <a:pt x="236187" y="604664"/>
                            <a:pt x="232176" y="607708"/>
                          </a:cubicBezTo>
                          <a:cubicBezTo>
                            <a:pt x="230535" y="608948"/>
                            <a:pt x="228603" y="609568"/>
                            <a:pt x="226670" y="609568"/>
                          </a:cubicBezTo>
                          <a:close/>
                          <a:moveTo>
                            <a:pt x="1992871" y="553141"/>
                          </a:moveTo>
                          <a:cubicBezTo>
                            <a:pt x="1991138" y="553141"/>
                            <a:pt x="1989388" y="552649"/>
                            <a:pt x="1987839" y="551628"/>
                          </a:cubicBezTo>
                          <a:cubicBezTo>
                            <a:pt x="1983645" y="548857"/>
                            <a:pt x="1982497" y="543187"/>
                            <a:pt x="1985268" y="538994"/>
                          </a:cubicBezTo>
                          <a:cubicBezTo>
                            <a:pt x="1987930" y="534964"/>
                            <a:pt x="1990573" y="530917"/>
                            <a:pt x="1993199" y="526851"/>
                          </a:cubicBezTo>
                          <a:cubicBezTo>
                            <a:pt x="1995915" y="522622"/>
                            <a:pt x="2001567" y="521400"/>
                            <a:pt x="2005797" y="524116"/>
                          </a:cubicBezTo>
                          <a:cubicBezTo>
                            <a:pt x="2010026" y="526833"/>
                            <a:pt x="2011248" y="532485"/>
                            <a:pt x="2008531" y="536715"/>
                          </a:cubicBezTo>
                          <a:cubicBezTo>
                            <a:pt x="2005869" y="540853"/>
                            <a:pt x="2003190" y="544974"/>
                            <a:pt x="2000473" y="549076"/>
                          </a:cubicBezTo>
                          <a:cubicBezTo>
                            <a:pt x="1998723" y="551719"/>
                            <a:pt x="1995824" y="553159"/>
                            <a:pt x="1992871" y="553159"/>
                          </a:cubicBezTo>
                          <a:close/>
                          <a:moveTo>
                            <a:pt x="186561" y="552977"/>
                          </a:moveTo>
                          <a:cubicBezTo>
                            <a:pt x="183607" y="552977"/>
                            <a:pt x="180709" y="551537"/>
                            <a:pt x="178958" y="548893"/>
                          </a:cubicBezTo>
                          <a:cubicBezTo>
                            <a:pt x="176260" y="544809"/>
                            <a:pt x="173580" y="540707"/>
                            <a:pt x="170918" y="536587"/>
                          </a:cubicBezTo>
                          <a:cubicBezTo>
                            <a:pt x="168202" y="532357"/>
                            <a:pt x="169423" y="526705"/>
                            <a:pt x="173653" y="523989"/>
                          </a:cubicBezTo>
                          <a:cubicBezTo>
                            <a:pt x="177883" y="521254"/>
                            <a:pt x="183534" y="522494"/>
                            <a:pt x="186251" y="526724"/>
                          </a:cubicBezTo>
                          <a:cubicBezTo>
                            <a:pt x="188858" y="530771"/>
                            <a:pt x="191502" y="534818"/>
                            <a:pt x="194145" y="538829"/>
                          </a:cubicBezTo>
                          <a:cubicBezTo>
                            <a:pt x="196916" y="543023"/>
                            <a:pt x="195768" y="548692"/>
                            <a:pt x="191574" y="551464"/>
                          </a:cubicBezTo>
                          <a:cubicBezTo>
                            <a:pt x="190025" y="552485"/>
                            <a:pt x="188275" y="552977"/>
                            <a:pt x="186561" y="552977"/>
                          </a:cubicBezTo>
                          <a:close/>
                          <a:moveTo>
                            <a:pt x="2029352" y="494034"/>
                          </a:moveTo>
                          <a:cubicBezTo>
                            <a:pt x="2027820" y="494034"/>
                            <a:pt x="2026252" y="493651"/>
                            <a:pt x="2024830" y="492831"/>
                          </a:cubicBezTo>
                          <a:cubicBezTo>
                            <a:pt x="2020455" y="490333"/>
                            <a:pt x="2018960" y="484755"/>
                            <a:pt x="2021458" y="480379"/>
                          </a:cubicBezTo>
                          <a:cubicBezTo>
                            <a:pt x="2023864" y="476186"/>
                            <a:pt x="2026234" y="471974"/>
                            <a:pt x="2028604" y="467744"/>
                          </a:cubicBezTo>
                          <a:cubicBezTo>
                            <a:pt x="2031047" y="463351"/>
                            <a:pt x="2036608" y="461764"/>
                            <a:pt x="2041002" y="464208"/>
                          </a:cubicBezTo>
                          <a:cubicBezTo>
                            <a:pt x="2045396" y="466650"/>
                            <a:pt x="2046982" y="472211"/>
                            <a:pt x="2044539" y="476605"/>
                          </a:cubicBezTo>
                          <a:cubicBezTo>
                            <a:pt x="2042150" y="480908"/>
                            <a:pt x="2039726" y="485192"/>
                            <a:pt x="2037283" y="489458"/>
                          </a:cubicBezTo>
                          <a:cubicBezTo>
                            <a:pt x="2035605" y="492394"/>
                            <a:pt x="2032524" y="494034"/>
                            <a:pt x="2029370" y="494034"/>
                          </a:cubicBezTo>
                          <a:close/>
                          <a:moveTo>
                            <a:pt x="150189" y="494016"/>
                          </a:moveTo>
                          <a:cubicBezTo>
                            <a:pt x="147035" y="494016"/>
                            <a:pt x="143954" y="492375"/>
                            <a:pt x="142276" y="489440"/>
                          </a:cubicBezTo>
                          <a:cubicBezTo>
                            <a:pt x="139833" y="485192"/>
                            <a:pt x="137427" y="480926"/>
                            <a:pt x="135057" y="476642"/>
                          </a:cubicBezTo>
                          <a:cubicBezTo>
                            <a:pt x="132614" y="472248"/>
                            <a:pt x="134200" y="466687"/>
                            <a:pt x="138594" y="464244"/>
                          </a:cubicBezTo>
                          <a:cubicBezTo>
                            <a:pt x="142987" y="461801"/>
                            <a:pt x="148548" y="463387"/>
                            <a:pt x="150991" y="467781"/>
                          </a:cubicBezTo>
                          <a:cubicBezTo>
                            <a:pt x="153325" y="471993"/>
                            <a:pt x="155695" y="476186"/>
                            <a:pt x="158101" y="480361"/>
                          </a:cubicBezTo>
                          <a:cubicBezTo>
                            <a:pt x="160599" y="484736"/>
                            <a:pt x="159104" y="490297"/>
                            <a:pt x="154729" y="492795"/>
                          </a:cubicBezTo>
                          <a:cubicBezTo>
                            <a:pt x="153306" y="493615"/>
                            <a:pt x="151739" y="493998"/>
                            <a:pt x="150207" y="493998"/>
                          </a:cubicBezTo>
                          <a:close/>
                          <a:moveTo>
                            <a:pt x="117664" y="432849"/>
                          </a:moveTo>
                          <a:cubicBezTo>
                            <a:pt x="114291" y="432849"/>
                            <a:pt x="111064" y="430972"/>
                            <a:pt x="109478" y="427745"/>
                          </a:cubicBezTo>
                          <a:cubicBezTo>
                            <a:pt x="107326" y="423350"/>
                            <a:pt x="105193" y="418939"/>
                            <a:pt x="103097" y="414527"/>
                          </a:cubicBezTo>
                          <a:cubicBezTo>
                            <a:pt x="100945" y="409987"/>
                            <a:pt x="102878" y="404536"/>
                            <a:pt x="107418" y="402384"/>
                          </a:cubicBezTo>
                          <a:cubicBezTo>
                            <a:pt x="111976" y="400215"/>
                            <a:pt x="117409" y="402166"/>
                            <a:pt x="119560" y="406705"/>
                          </a:cubicBezTo>
                          <a:cubicBezTo>
                            <a:pt x="121620" y="411062"/>
                            <a:pt x="123717" y="415383"/>
                            <a:pt x="125832" y="419704"/>
                          </a:cubicBezTo>
                          <a:cubicBezTo>
                            <a:pt x="128056" y="424226"/>
                            <a:pt x="126196" y="429677"/>
                            <a:pt x="121675" y="431901"/>
                          </a:cubicBezTo>
                          <a:cubicBezTo>
                            <a:pt x="120380" y="432539"/>
                            <a:pt x="119013" y="432831"/>
                            <a:pt x="117664" y="432831"/>
                          </a:cubicBezTo>
                          <a:close/>
                          <a:moveTo>
                            <a:pt x="2061968" y="432685"/>
                          </a:moveTo>
                          <a:cubicBezTo>
                            <a:pt x="2060619" y="432685"/>
                            <a:pt x="2059252" y="432394"/>
                            <a:pt x="2057957" y="431755"/>
                          </a:cubicBezTo>
                          <a:cubicBezTo>
                            <a:pt x="2053436" y="429531"/>
                            <a:pt x="2051576" y="424080"/>
                            <a:pt x="2053800" y="419559"/>
                          </a:cubicBezTo>
                          <a:cubicBezTo>
                            <a:pt x="2055933" y="415219"/>
                            <a:pt x="2058030" y="410862"/>
                            <a:pt x="2060108" y="406486"/>
                          </a:cubicBezTo>
                          <a:cubicBezTo>
                            <a:pt x="2062260" y="401928"/>
                            <a:pt x="2067693" y="399996"/>
                            <a:pt x="2072251" y="402147"/>
                          </a:cubicBezTo>
                          <a:cubicBezTo>
                            <a:pt x="2076809" y="404299"/>
                            <a:pt x="2078741" y="409731"/>
                            <a:pt x="2076590" y="414289"/>
                          </a:cubicBezTo>
                          <a:cubicBezTo>
                            <a:pt x="2074475" y="418738"/>
                            <a:pt x="2072342" y="423168"/>
                            <a:pt x="2070172" y="427599"/>
                          </a:cubicBezTo>
                          <a:cubicBezTo>
                            <a:pt x="2068586" y="430826"/>
                            <a:pt x="2065341" y="432703"/>
                            <a:pt x="2061986" y="432703"/>
                          </a:cubicBezTo>
                          <a:close/>
                          <a:moveTo>
                            <a:pt x="89150" y="369768"/>
                          </a:moveTo>
                          <a:cubicBezTo>
                            <a:pt x="85576" y="369768"/>
                            <a:pt x="82185" y="367653"/>
                            <a:pt x="80727" y="364135"/>
                          </a:cubicBezTo>
                          <a:cubicBezTo>
                            <a:pt x="78867" y="359613"/>
                            <a:pt x="77026" y="355092"/>
                            <a:pt x="75202" y="350534"/>
                          </a:cubicBezTo>
                          <a:cubicBezTo>
                            <a:pt x="73343" y="345848"/>
                            <a:pt x="75622" y="340561"/>
                            <a:pt x="80307" y="338683"/>
                          </a:cubicBezTo>
                          <a:cubicBezTo>
                            <a:pt x="84975" y="336824"/>
                            <a:pt x="90280" y="339103"/>
                            <a:pt x="92158" y="343788"/>
                          </a:cubicBezTo>
                          <a:cubicBezTo>
                            <a:pt x="93945" y="348255"/>
                            <a:pt x="95749" y="352722"/>
                            <a:pt x="97591" y="357152"/>
                          </a:cubicBezTo>
                          <a:cubicBezTo>
                            <a:pt x="99523" y="361801"/>
                            <a:pt x="97299" y="367143"/>
                            <a:pt x="92650" y="369057"/>
                          </a:cubicBezTo>
                          <a:cubicBezTo>
                            <a:pt x="91520" y="369531"/>
                            <a:pt x="90335" y="369750"/>
                            <a:pt x="89168" y="369750"/>
                          </a:cubicBezTo>
                          <a:close/>
                          <a:moveTo>
                            <a:pt x="2090592" y="369349"/>
                          </a:moveTo>
                          <a:cubicBezTo>
                            <a:pt x="2089425" y="369349"/>
                            <a:pt x="2088258" y="369130"/>
                            <a:pt x="2087109" y="368656"/>
                          </a:cubicBezTo>
                          <a:cubicBezTo>
                            <a:pt x="2082460" y="366742"/>
                            <a:pt x="2080236" y="361400"/>
                            <a:pt x="2082169" y="356751"/>
                          </a:cubicBezTo>
                          <a:cubicBezTo>
                            <a:pt x="2084010" y="352284"/>
                            <a:pt x="2085833" y="347781"/>
                            <a:pt x="2087620" y="343278"/>
                          </a:cubicBezTo>
                          <a:cubicBezTo>
                            <a:pt x="2089480" y="338592"/>
                            <a:pt x="2094785" y="336313"/>
                            <a:pt x="2099452" y="338173"/>
                          </a:cubicBezTo>
                          <a:cubicBezTo>
                            <a:pt x="2104138" y="340032"/>
                            <a:pt x="2106417" y="345338"/>
                            <a:pt x="2104557" y="350005"/>
                          </a:cubicBezTo>
                          <a:cubicBezTo>
                            <a:pt x="2102734" y="354581"/>
                            <a:pt x="2100893" y="359157"/>
                            <a:pt x="2098996" y="363697"/>
                          </a:cubicBezTo>
                          <a:cubicBezTo>
                            <a:pt x="2097538" y="367216"/>
                            <a:pt x="2094147" y="369331"/>
                            <a:pt x="2090573" y="369331"/>
                          </a:cubicBezTo>
                          <a:close/>
                          <a:moveTo>
                            <a:pt x="64719" y="304900"/>
                          </a:moveTo>
                          <a:cubicBezTo>
                            <a:pt x="60927" y="304900"/>
                            <a:pt x="57372" y="302512"/>
                            <a:pt x="56096" y="298720"/>
                          </a:cubicBezTo>
                          <a:cubicBezTo>
                            <a:pt x="54510" y="294071"/>
                            <a:pt x="52960" y="289422"/>
                            <a:pt x="51447" y="284736"/>
                          </a:cubicBezTo>
                          <a:cubicBezTo>
                            <a:pt x="49897" y="279941"/>
                            <a:pt x="52504" y="274800"/>
                            <a:pt x="57299" y="273250"/>
                          </a:cubicBezTo>
                          <a:cubicBezTo>
                            <a:pt x="62076" y="271682"/>
                            <a:pt x="67235" y="274308"/>
                            <a:pt x="68785" y="279103"/>
                          </a:cubicBezTo>
                          <a:cubicBezTo>
                            <a:pt x="70280" y="283697"/>
                            <a:pt x="71811" y="288291"/>
                            <a:pt x="73361" y="292849"/>
                          </a:cubicBezTo>
                          <a:cubicBezTo>
                            <a:pt x="74984" y="297608"/>
                            <a:pt x="72431" y="302785"/>
                            <a:pt x="67673" y="304408"/>
                          </a:cubicBezTo>
                          <a:cubicBezTo>
                            <a:pt x="66707" y="304736"/>
                            <a:pt x="65704" y="304900"/>
                            <a:pt x="64738" y="304900"/>
                          </a:cubicBezTo>
                          <a:close/>
                          <a:moveTo>
                            <a:pt x="2115058" y="304244"/>
                          </a:moveTo>
                          <a:cubicBezTo>
                            <a:pt x="2114092" y="304244"/>
                            <a:pt x="2113108" y="304080"/>
                            <a:pt x="2112123" y="303752"/>
                          </a:cubicBezTo>
                          <a:cubicBezTo>
                            <a:pt x="2107346" y="302129"/>
                            <a:pt x="2104794" y="296951"/>
                            <a:pt x="2106417" y="292193"/>
                          </a:cubicBezTo>
                          <a:cubicBezTo>
                            <a:pt x="2107966" y="287599"/>
                            <a:pt x="2109498" y="283004"/>
                            <a:pt x="2110993" y="278392"/>
                          </a:cubicBezTo>
                          <a:cubicBezTo>
                            <a:pt x="2112542" y="273597"/>
                            <a:pt x="2117684" y="270989"/>
                            <a:pt x="2122479" y="272539"/>
                          </a:cubicBezTo>
                          <a:cubicBezTo>
                            <a:pt x="2127274" y="274089"/>
                            <a:pt x="2129899" y="279230"/>
                            <a:pt x="2128331" y="284025"/>
                          </a:cubicBezTo>
                          <a:cubicBezTo>
                            <a:pt x="2126818" y="288711"/>
                            <a:pt x="2125250" y="293396"/>
                            <a:pt x="2123664" y="298063"/>
                          </a:cubicBezTo>
                          <a:cubicBezTo>
                            <a:pt x="2122369" y="301856"/>
                            <a:pt x="2118832" y="304244"/>
                            <a:pt x="2115040" y="304244"/>
                          </a:cubicBezTo>
                          <a:close/>
                          <a:moveTo>
                            <a:pt x="44501" y="238537"/>
                          </a:moveTo>
                          <a:cubicBezTo>
                            <a:pt x="40471" y="238537"/>
                            <a:pt x="36807" y="235857"/>
                            <a:pt x="35713" y="231792"/>
                          </a:cubicBezTo>
                          <a:cubicBezTo>
                            <a:pt x="34437" y="227051"/>
                            <a:pt x="33197" y="222311"/>
                            <a:pt x="31975" y="217535"/>
                          </a:cubicBezTo>
                          <a:cubicBezTo>
                            <a:pt x="30736" y="212648"/>
                            <a:pt x="33671" y="207689"/>
                            <a:pt x="38557" y="206450"/>
                          </a:cubicBezTo>
                          <a:cubicBezTo>
                            <a:pt x="43443" y="205210"/>
                            <a:pt x="48402" y="208145"/>
                            <a:pt x="49642" y="213031"/>
                          </a:cubicBezTo>
                          <a:cubicBezTo>
                            <a:pt x="50827" y="217717"/>
                            <a:pt x="52067" y="222384"/>
                            <a:pt x="53325" y="227051"/>
                          </a:cubicBezTo>
                          <a:cubicBezTo>
                            <a:pt x="54637" y="231919"/>
                            <a:pt x="51757" y="236915"/>
                            <a:pt x="46889" y="238227"/>
                          </a:cubicBezTo>
                          <a:cubicBezTo>
                            <a:pt x="46087" y="238446"/>
                            <a:pt x="45303" y="238537"/>
                            <a:pt x="44519" y="238537"/>
                          </a:cubicBezTo>
                          <a:close/>
                          <a:moveTo>
                            <a:pt x="2135241" y="237808"/>
                          </a:moveTo>
                          <a:cubicBezTo>
                            <a:pt x="2134457" y="237808"/>
                            <a:pt x="2133655" y="237699"/>
                            <a:pt x="2132871" y="237498"/>
                          </a:cubicBezTo>
                          <a:cubicBezTo>
                            <a:pt x="2128003" y="236185"/>
                            <a:pt x="2125122" y="231190"/>
                            <a:pt x="2126435" y="226322"/>
                          </a:cubicBezTo>
                          <a:cubicBezTo>
                            <a:pt x="2127693" y="221655"/>
                            <a:pt x="2128915" y="216988"/>
                            <a:pt x="2130099" y="212302"/>
                          </a:cubicBezTo>
                          <a:cubicBezTo>
                            <a:pt x="2131339" y="207416"/>
                            <a:pt x="2136298" y="204462"/>
                            <a:pt x="2141184" y="205721"/>
                          </a:cubicBezTo>
                          <a:cubicBezTo>
                            <a:pt x="2146070" y="206960"/>
                            <a:pt x="2149006" y="211919"/>
                            <a:pt x="2147766" y="216805"/>
                          </a:cubicBezTo>
                          <a:cubicBezTo>
                            <a:pt x="2146563" y="221564"/>
                            <a:pt x="2145305" y="226322"/>
                            <a:pt x="2144047" y="231062"/>
                          </a:cubicBezTo>
                          <a:cubicBezTo>
                            <a:pt x="2142953" y="235128"/>
                            <a:pt x="2139270" y="237808"/>
                            <a:pt x="2135241" y="237808"/>
                          </a:cubicBezTo>
                          <a:close/>
                          <a:moveTo>
                            <a:pt x="28621" y="170989"/>
                          </a:moveTo>
                          <a:cubicBezTo>
                            <a:pt x="24373" y="170989"/>
                            <a:pt x="20563" y="167999"/>
                            <a:pt x="19687" y="163678"/>
                          </a:cubicBezTo>
                          <a:cubicBezTo>
                            <a:pt x="18721" y="158865"/>
                            <a:pt x="17773" y="154052"/>
                            <a:pt x="16880" y="149221"/>
                          </a:cubicBezTo>
                          <a:cubicBezTo>
                            <a:pt x="15950" y="144280"/>
                            <a:pt x="19213" y="139503"/>
                            <a:pt x="24154" y="138574"/>
                          </a:cubicBezTo>
                          <a:cubicBezTo>
                            <a:pt x="29113" y="137644"/>
                            <a:pt x="33872" y="140907"/>
                            <a:pt x="34783" y="145848"/>
                          </a:cubicBezTo>
                          <a:cubicBezTo>
                            <a:pt x="35676" y="150607"/>
                            <a:pt x="36588" y="155347"/>
                            <a:pt x="37554" y="160069"/>
                          </a:cubicBezTo>
                          <a:cubicBezTo>
                            <a:pt x="38539" y="165009"/>
                            <a:pt x="35348" y="169804"/>
                            <a:pt x="30426" y="170807"/>
                          </a:cubicBezTo>
                          <a:cubicBezTo>
                            <a:pt x="29824" y="170935"/>
                            <a:pt x="29204" y="170989"/>
                            <a:pt x="28621" y="170989"/>
                          </a:cubicBezTo>
                          <a:close/>
                          <a:moveTo>
                            <a:pt x="2151084" y="170260"/>
                          </a:moveTo>
                          <a:cubicBezTo>
                            <a:pt x="2150482" y="170260"/>
                            <a:pt x="2149881" y="170206"/>
                            <a:pt x="2149279" y="170078"/>
                          </a:cubicBezTo>
                          <a:cubicBezTo>
                            <a:pt x="2144338" y="169093"/>
                            <a:pt x="2141148" y="164280"/>
                            <a:pt x="2142132" y="159339"/>
                          </a:cubicBezTo>
                          <a:cubicBezTo>
                            <a:pt x="2143080" y="154617"/>
                            <a:pt x="2143992" y="149877"/>
                            <a:pt x="2144885" y="145119"/>
                          </a:cubicBezTo>
                          <a:cubicBezTo>
                            <a:pt x="2145815" y="140178"/>
                            <a:pt x="2150574" y="136896"/>
                            <a:pt x="2155514" y="137826"/>
                          </a:cubicBezTo>
                          <a:cubicBezTo>
                            <a:pt x="2160455" y="138756"/>
                            <a:pt x="2163719" y="143514"/>
                            <a:pt x="2162807" y="148455"/>
                          </a:cubicBezTo>
                          <a:cubicBezTo>
                            <a:pt x="2161914" y="153287"/>
                            <a:pt x="2160966" y="158118"/>
                            <a:pt x="2159999" y="162931"/>
                          </a:cubicBezTo>
                          <a:cubicBezTo>
                            <a:pt x="2159124" y="167270"/>
                            <a:pt x="2155332" y="170260"/>
                            <a:pt x="2151066" y="170260"/>
                          </a:cubicBezTo>
                          <a:close/>
                          <a:moveTo>
                            <a:pt x="17117" y="102566"/>
                          </a:moveTo>
                          <a:cubicBezTo>
                            <a:pt x="12632" y="102566"/>
                            <a:pt x="8712" y="99248"/>
                            <a:pt x="8092" y="94672"/>
                          </a:cubicBezTo>
                          <a:cubicBezTo>
                            <a:pt x="7436" y="89804"/>
                            <a:pt x="6816" y="84936"/>
                            <a:pt x="6214" y="80050"/>
                          </a:cubicBezTo>
                          <a:cubicBezTo>
                            <a:pt x="5613" y="75055"/>
                            <a:pt x="9168" y="70515"/>
                            <a:pt x="14163" y="69895"/>
                          </a:cubicBezTo>
                          <a:cubicBezTo>
                            <a:pt x="19159" y="69276"/>
                            <a:pt x="23698" y="72849"/>
                            <a:pt x="24318" y="77844"/>
                          </a:cubicBezTo>
                          <a:cubicBezTo>
                            <a:pt x="24902" y="82639"/>
                            <a:pt x="25522" y="87434"/>
                            <a:pt x="26160" y="92211"/>
                          </a:cubicBezTo>
                          <a:cubicBezTo>
                            <a:pt x="26834" y="97206"/>
                            <a:pt x="23334" y="101782"/>
                            <a:pt x="18338" y="102457"/>
                          </a:cubicBezTo>
                          <a:cubicBezTo>
                            <a:pt x="17919" y="102512"/>
                            <a:pt x="17518" y="102548"/>
                            <a:pt x="17099" y="102548"/>
                          </a:cubicBezTo>
                          <a:close/>
                          <a:moveTo>
                            <a:pt x="2162533" y="101837"/>
                          </a:moveTo>
                          <a:cubicBezTo>
                            <a:pt x="2162132" y="101837"/>
                            <a:pt x="2161713" y="101819"/>
                            <a:pt x="2161312" y="101764"/>
                          </a:cubicBezTo>
                          <a:cubicBezTo>
                            <a:pt x="2156316" y="101090"/>
                            <a:pt x="2152816" y="96495"/>
                            <a:pt x="2153491" y="91518"/>
                          </a:cubicBezTo>
                          <a:cubicBezTo>
                            <a:pt x="2154129" y="86741"/>
                            <a:pt x="2154748" y="81946"/>
                            <a:pt x="2155332" y="77152"/>
                          </a:cubicBezTo>
                          <a:cubicBezTo>
                            <a:pt x="2155934" y="72156"/>
                            <a:pt x="2160473" y="68583"/>
                            <a:pt x="2165469" y="69203"/>
                          </a:cubicBezTo>
                          <a:cubicBezTo>
                            <a:pt x="2170464" y="69804"/>
                            <a:pt x="2174038" y="74344"/>
                            <a:pt x="2173418" y="79339"/>
                          </a:cubicBezTo>
                          <a:cubicBezTo>
                            <a:pt x="2172834" y="84225"/>
                            <a:pt x="2172214" y="89093"/>
                            <a:pt x="2171558" y="93961"/>
                          </a:cubicBezTo>
                          <a:cubicBezTo>
                            <a:pt x="2170938" y="98537"/>
                            <a:pt x="2167037" y="101855"/>
                            <a:pt x="2162533" y="101855"/>
                          </a:cubicBezTo>
                          <a:close/>
                          <a:moveTo>
                            <a:pt x="10025" y="33560"/>
                          </a:moveTo>
                          <a:cubicBezTo>
                            <a:pt x="5284" y="33560"/>
                            <a:pt x="1274" y="29895"/>
                            <a:pt x="945" y="25082"/>
                          </a:cubicBezTo>
                          <a:cubicBezTo>
                            <a:pt x="599" y="20196"/>
                            <a:pt x="289" y="15310"/>
                            <a:pt x="16" y="10424"/>
                          </a:cubicBezTo>
                          <a:cubicBezTo>
                            <a:pt x="-276" y="5392"/>
                            <a:pt x="3571" y="1090"/>
                            <a:pt x="8603" y="798"/>
                          </a:cubicBezTo>
                          <a:cubicBezTo>
                            <a:pt x="13635" y="506"/>
                            <a:pt x="17937" y="4353"/>
                            <a:pt x="18229" y="9385"/>
                          </a:cubicBezTo>
                          <a:cubicBezTo>
                            <a:pt x="18502" y="14198"/>
                            <a:pt x="18812" y="19011"/>
                            <a:pt x="19159" y="23806"/>
                          </a:cubicBezTo>
                          <a:cubicBezTo>
                            <a:pt x="19505" y="28820"/>
                            <a:pt x="15731" y="33195"/>
                            <a:pt x="10699" y="33542"/>
                          </a:cubicBezTo>
                          <a:cubicBezTo>
                            <a:pt x="10480" y="33542"/>
                            <a:pt x="10262" y="33560"/>
                            <a:pt x="10043" y="33560"/>
                          </a:cubicBezTo>
                          <a:close/>
                          <a:moveTo>
                            <a:pt x="2169571" y="32813"/>
                          </a:moveTo>
                          <a:cubicBezTo>
                            <a:pt x="2169352" y="32813"/>
                            <a:pt x="2169151" y="32813"/>
                            <a:pt x="2168933" y="32794"/>
                          </a:cubicBezTo>
                          <a:cubicBezTo>
                            <a:pt x="2163919" y="32448"/>
                            <a:pt x="2160127" y="28090"/>
                            <a:pt x="2160473" y="23058"/>
                          </a:cubicBezTo>
                          <a:cubicBezTo>
                            <a:pt x="2160801" y="18245"/>
                            <a:pt x="2161111" y="13432"/>
                            <a:pt x="2161385" y="8601"/>
                          </a:cubicBezTo>
                          <a:cubicBezTo>
                            <a:pt x="2161677" y="3569"/>
                            <a:pt x="2165979" y="-260"/>
                            <a:pt x="2170993" y="14"/>
                          </a:cubicBezTo>
                          <a:cubicBezTo>
                            <a:pt x="2176025" y="306"/>
                            <a:pt x="2179872" y="4608"/>
                            <a:pt x="2179580" y="9622"/>
                          </a:cubicBezTo>
                          <a:cubicBezTo>
                            <a:pt x="2179306" y="14526"/>
                            <a:pt x="2178997" y="19430"/>
                            <a:pt x="2178650" y="24317"/>
                          </a:cubicBezTo>
                          <a:cubicBezTo>
                            <a:pt x="2178322" y="29130"/>
                            <a:pt x="2174311" y="32794"/>
                            <a:pt x="2169571" y="32794"/>
                          </a:cubicBezTo>
                          <a:close/>
                        </a:path>
                      </a:pathLst>
                    </a:custGeom>
                    <a:grpFill/>
                    <a:ln w="1822" cap="flat">
                      <a:solidFill>
                        <a:srgbClr val="007772"/>
                      </a:solidFill>
                      <a:prstDash val="solid"/>
                      <a:miter/>
                    </a:ln>
                  </p:spPr>
                  <p:txBody>
                    <a:bodyPr/>
                    <a:lstStyle/>
                    <a:p>
                      <a:endParaRPr lang="en-US"/>
                    </a:p>
                  </p:txBody>
                </p:sp>
                <p:sp>
                  <p:nvSpPr>
                    <p:cNvPr id="44" name="Freeform 43">
                      <a:extLst>
                        <a:ext uri="{FF2B5EF4-FFF2-40B4-BE49-F238E27FC236}">
                          <a16:creationId xmlns:a16="http://schemas.microsoft.com/office/drawing/2014/main" id="{CE9366B5-CA95-5FEA-3862-E25BDD31ABCD}"/>
                        </a:ext>
                      </a:extLst>
                    </p:cNvPr>
                    <p:cNvSpPr/>
                    <p:nvPr/>
                  </p:nvSpPr>
                  <p:spPr>
                    <a:xfrm>
                      <a:off x="1000491" y="3920880"/>
                      <a:ext cx="18250" cy="25524"/>
                    </a:xfrm>
                    <a:custGeom>
                      <a:avLst/>
                      <a:gdLst>
                        <a:gd name="csX0" fmla="*/ 9134 w 18250"/>
                        <a:gd name="csY0" fmla="*/ 25524 h 25524"/>
                        <a:gd name="csX1" fmla="*/ 18 w 18250"/>
                        <a:gd name="csY1" fmla="*/ 16463 h 25524"/>
                        <a:gd name="csX2" fmla="*/ 0 w 18250"/>
                        <a:gd name="csY2" fmla="*/ 9116 h 25524"/>
                        <a:gd name="csX3" fmla="*/ 9116 w 18250"/>
                        <a:gd name="csY3" fmla="*/ 0 h 25524"/>
                        <a:gd name="csX4" fmla="*/ 18232 w 18250"/>
                        <a:gd name="csY4" fmla="*/ 9116 h 25524"/>
                        <a:gd name="csX5" fmla="*/ 18250 w 18250"/>
                        <a:gd name="csY5" fmla="*/ 16354 h 25524"/>
                        <a:gd name="csX6" fmla="*/ 9189 w 18250"/>
                        <a:gd name="csY6" fmla="*/ 25524 h 25524"/>
                        <a:gd name="csX7" fmla="*/ 9134 w 18250"/>
                        <a:gd name="csY7" fmla="*/ 25524 h 255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50" h="25524">
                          <a:moveTo>
                            <a:pt x="9134" y="25524"/>
                          </a:moveTo>
                          <a:cubicBezTo>
                            <a:pt x="4120" y="25524"/>
                            <a:pt x="55" y="21477"/>
                            <a:pt x="18" y="16463"/>
                          </a:cubicBezTo>
                          <a:cubicBezTo>
                            <a:pt x="18" y="14020"/>
                            <a:pt x="0" y="11559"/>
                            <a:pt x="0" y="9116"/>
                          </a:cubicBezTo>
                          <a:cubicBezTo>
                            <a:pt x="0" y="4084"/>
                            <a:pt x="4084" y="0"/>
                            <a:pt x="9116" y="0"/>
                          </a:cubicBezTo>
                          <a:cubicBezTo>
                            <a:pt x="14148" y="0"/>
                            <a:pt x="18232" y="4084"/>
                            <a:pt x="18232" y="9116"/>
                          </a:cubicBezTo>
                          <a:cubicBezTo>
                            <a:pt x="18232" y="11522"/>
                            <a:pt x="18232" y="13947"/>
                            <a:pt x="18250" y="16354"/>
                          </a:cubicBezTo>
                          <a:cubicBezTo>
                            <a:pt x="18286" y="21386"/>
                            <a:pt x="14221" y="25488"/>
                            <a:pt x="9189" y="25524"/>
                          </a:cubicBezTo>
                          <a:lnTo>
                            <a:pt x="9134" y="25524"/>
                          </a:lnTo>
                          <a:close/>
                        </a:path>
                      </a:pathLst>
                    </a:custGeom>
                    <a:grpFill/>
                    <a:ln w="1822" cap="flat">
                      <a:noFill/>
                      <a:prstDash val="solid"/>
                      <a:miter/>
                    </a:ln>
                  </p:spPr>
                  <p:txBody>
                    <a:bodyPr/>
                    <a:lstStyle/>
                    <a:p>
                      <a:endParaRPr lang="en-US"/>
                    </a:p>
                  </p:txBody>
                </p:sp>
              </p:grpSp>
            </p:grpSp>
          </p:grpSp>
          <p:grpSp>
            <p:nvGrpSpPr>
              <p:cNvPr id="34" name="Group 33">
                <a:extLst>
                  <a:ext uri="{FF2B5EF4-FFF2-40B4-BE49-F238E27FC236}">
                    <a16:creationId xmlns:a16="http://schemas.microsoft.com/office/drawing/2014/main" id="{1C227120-29F0-9627-FB48-FC21A9C1F1A0}"/>
                  </a:ext>
                </a:extLst>
              </p:cNvPr>
              <p:cNvGrpSpPr/>
              <p:nvPr/>
            </p:nvGrpSpPr>
            <p:grpSpPr>
              <a:xfrm>
                <a:off x="5098808" y="2335276"/>
                <a:ext cx="573590" cy="509092"/>
                <a:chOff x="1496657" y="1451150"/>
                <a:chExt cx="519542" cy="461121"/>
              </a:xfrm>
            </p:grpSpPr>
            <p:sp>
              <p:nvSpPr>
                <p:cNvPr id="35" name="Freeform 34">
                  <a:extLst>
                    <a:ext uri="{FF2B5EF4-FFF2-40B4-BE49-F238E27FC236}">
                      <a16:creationId xmlns:a16="http://schemas.microsoft.com/office/drawing/2014/main" id="{B944C175-89B1-E855-1393-D73734075E4F}"/>
                    </a:ext>
                  </a:extLst>
                </p:cNvPr>
                <p:cNvSpPr/>
                <p:nvPr/>
              </p:nvSpPr>
              <p:spPr>
                <a:xfrm>
                  <a:off x="1540030" y="1470595"/>
                  <a:ext cx="476169" cy="437681"/>
                </a:xfrm>
                <a:custGeom>
                  <a:avLst/>
                  <a:gdLst>
                    <a:gd name="csX0" fmla="*/ 78780 w 476169"/>
                    <a:gd name="csY0" fmla="*/ 138354 h 437681"/>
                    <a:gd name="csX1" fmla="*/ 24696 w 476169"/>
                    <a:gd name="csY1" fmla="*/ 163438 h 437681"/>
                    <a:gd name="csX2" fmla="*/ 0 w 476169"/>
                    <a:gd name="csY2" fmla="*/ 217770 h 437681"/>
                    <a:gd name="csX3" fmla="*/ 5925 w 476169"/>
                    <a:gd name="csY3" fmla="*/ 324733 h 437681"/>
                    <a:gd name="csX4" fmla="*/ 18185 w 476169"/>
                    <a:gd name="csY4" fmla="*/ 388102 h 437681"/>
                    <a:gd name="csX5" fmla="*/ 51239 w 476169"/>
                    <a:gd name="csY5" fmla="*/ 421253 h 437681"/>
                    <a:gd name="csX6" fmla="*/ 93797 w 476169"/>
                    <a:gd name="csY6" fmla="*/ 437682 h 437681"/>
                    <a:gd name="csX7" fmla="*/ 150051 w 476169"/>
                    <a:gd name="csY7" fmla="*/ 404325 h 437681"/>
                    <a:gd name="csX8" fmla="*/ 252383 w 476169"/>
                    <a:gd name="csY8" fmla="*/ 306662 h 437681"/>
                    <a:gd name="csX9" fmla="*/ 441912 w 476169"/>
                    <a:gd name="csY9" fmla="*/ 106993 h 437681"/>
                    <a:gd name="csX10" fmla="*/ 445373 w 476169"/>
                    <a:gd name="csY10" fmla="*/ 103502 h 437681"/>
                    <a:gd name="csX11" fmla="*/ 476169 w 476169"/>
                    <a:gd name="csY11" fmla="*/ 37698 h 437681"/>
                    <a:gd name="csX12" fmla="*/ 476169 w 476169"/>
                    <a:gd name="csY12" fmla="*/ 27577 h 437681"/>
                    <a:gd name="csX13" fmla="*/ 472621 w 476169"/>
                    <a:gd name="csY13" fmla="*/ 4665 h 437681"/>
                    <a:gd name="csX14" fmla="*/ 463323 w 476169"/>
                    <a:gd name="csY14" fmla="*/ 0 h 437681"/>
                    <a:gd name="csX15" fmla="*/ 433700 w 476169"/>
                    <a:gd name="csY15" fmla="*/ 11618 h 437681"/>
                    <a:gd name="csX16" fmla="*/ 390790 w 476169"/>
                    <a:gd name="csY16" fmla="*/ 47966 h 437681"/>
                    <a:gd name="csX17" fmla="*/ 196040 w 476169"/>
                    <a:gd name="csY17" fmla="*/ 240917 h 437681"/>
                    <a:gd name="csX18" fmla="*/ 165508 w 476169"/>
                    <a:gd name="csY18" fmla="*/ 268494 h 437681"/>
                    <a:gd name="csX19" fmla="*/ 144684 w 476169"/>
                    <a:gd name="csY19" fmla="*/ 279730 h 437681"/>
                    <a:gd name="csX20" fmla="*/ 121719 w 476169"/>
                    <a:gd name="csY20" fmla="*/ 259077 h 437681"/>
                    <a:gd name="csX21" fmla="*/ 110016 w 476169"/>
                    <a:gd name="csY21" fmla="*/ 198143 h 437681"/>
                    <a:gd name="csX22" fmla="*/ 109078 w 476169"/>
                    <a:gd name="csY22" fmla="*/ 188521 h 437681"/>
                    <a:gd name="csX23" fmla="*/ 78721 w 476169"/>
                    <a:gd name="csY23" fmla="*/ 138325 h 43768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476169" h="437681">
                      <a:moveTo>
                        <a:pt x="78780" y="138354"/>
                      </a:moveTo>
                      <a:cubicBezTo>
                        <a:pt x="58982" y="138354"/>
                        <a:pt x="41267" y="146569"/>
                        <a:pt x="24696" y="163438"/>
                      </a:cubicBezTo>
                      <a:cubicBezTo>
                        <a:pt x="8300" y="180101"/>
                        <a:pt x="0" y="198378"/>
                        <a:pt x="0" y="217770"/>
                      </a:cubicBezTo>
                      <a:cubicBezTo>
                        <a:pt x="0" y="255996"/>
                        <a:pt x="1995" y="291993"/>
                        <a:pt x="5925" y="324733"/>
                      </a:cubicBezTo>
                      <a:cubicBezTo>
                        <a:pt x="9825" y="357122"/>
                        <a:pt x="13961" y="378450"/>
                        <a:pt x="18185" y="388102"/>
                      </a:cubicBezTo>
                      <a:cubicBezTo>
                        <a:pt x="23024" y="399250"/>
                        <a:pt x="34140" y="410398"/>
                        <a:pt x="51239" y="421253"/>
                      </a:cubicBezTo>
                      <a:cubicBezTo>
                        <a:pt x="68397" y="432137"/>
                        <a:pt x="82710" y="437682"/>
                        <a:pt x="93797" y="437682"/>
                      </a:cubicBezTo>
                      <a:cubicBezTo>
                        <a:pt x="100807" y="437682"/>
                        <a:pt x="116263" y="431902"/>
                        <a:pt x="150051" y="404325"/>
                      </a:cubicBezTo>
                      <a:cubicBezTo>
                        <a:pt x="178032" y="381501"/>
                        <a:pt x="212465" y="348643"/>
                        <a:pt x="252383" y="306662"/>
                      </a:cubicBezTo>
                      <a:lnTo>
                        <a:pt x="441912" y="106993"/>
                      </a:lnTo>
                      <a:lnTo>
                        <a:pt x="445373" y="103502"/>
                      </a:lnTo>
                      <a:cubicBezTo>
                        <a:pt x="465787" y="82115"/>
                        <a:pt x="476169" y="59965"/>
                        <a:pt x="476169" y="37698"/>
                      </a:cubicBezTo>
                      <a:lnTo>
                        <a:pt x="476169" y="27577"/>
                      </a:lnTo>
                      <a:cubicBezTo>
                        <a:pt x="476169" y="13877"/>
                        <a:pt x="474234" y="7569"/>
                        <a:pt x="472621" y="4665"/>
                      </a:cubicBezTo>
                      <a:cubicBezTo>
                        <a:pt x="471389" y="2494"/>
                        <a:pt x="469248" y="0"/>
                        <a:pt x="463323" y="0"/>
                      </a:cubicBezTo>
                      <a:cubicBezTo>
                        <a:pt x="455521" y="0"/>
                        <a:pt x="445579" y="3902"/>
                        <a:pt x="433700" y="11618"/>
                      </a:cubicBezTo>
                      <a:cubicBezTo>
                        <a:pt x="421235" y="19744"/>
                        <a:pt x="406775" y="31978"/>
                        <a:pt x="390790" y="47966"/>
                      </a:cubicBezTo>
                      <a:lnTo>
                        <a:pt x="196040" y="240917"/>
                      </a:lnTo>
                      <a:cubicBezTo>
                        <a:pt x="184308" y="252447"/>
                        <a:pt x="174043" y="261717"/>
                        <a:pt x="165508" y="268494"/>
                      </a:cubicBezTo>
                      <a:cubicBezTo>
                        <a:pt x="153014" y="278410"/>
                        <a:pt x="147969" y="279730"/>
                        <a:pt x="144684" y="279730"/>
                      </a:cubicBezTo>
                      <a:cubicBezTo>
                        <a:pt x="134683" y="279730"/>
                        <a:pt x="126969" y="272777"/>
                        <a:pt x="121719" y="259077"/>
                      </a:cubicBezTo>
                      <a:cubicBezTo>
                        <a:pt x="117202" y="247254"/>
                        <a:pt x="113389" y="227334"/>
                        <a:pt x="110016" y="198143"/>
                      </a:cubicBezTo>
                      <a:cubicBezTo>
                        <a:pt x="109811" y="196031"/>
                        <a:pt x="109488" y="192833"/>
                        <a:pt x="109078" y="188521"/>
                      </a:cubicBezTo>
                      <a:cubicBezTo>
                        <a:pt x="105587" y="155223"/>
                        <a:pt x="95381" y="138325"/>
                        <a:pt x="78721" y="138325"/>
                      </a:cubicBezTo>
                      <a:close/>
                    </a:path>
                  </a:pathLst>
                </a:custGeom>
                <a:solidFill>
                  <a:srgbClr val="379A67"/>
                </a:solidFill>
                <a:ln w="2933" cap="flat">
                  <a:noFill/>
                  <a:prstDash val="solid"/>
                  <a:miter/>
                </a:ln>
              </p:spPr>
              <p:txBody>
                <a:bodyPr/>
                <a:lstStyle/>
                <a:p>
                  <a:endParaRPr lang="en-US"/>
                </a:p>
              </p:txBody>
            </p:sp>
            <p:sp>
              <p:nvSpPr>
                <p:cNvPr id="36" name="Freeform 35">
                  <a:extLst>
                    <a:ext uri="{FF2B5EF4-FFF2-40B4-BE49-F238E27FC236}">
                      <a16:creationId xmlns:a16="http://schemas.microsoft.com/office/drawing/2014/main" id="{2C7554EA-5B37-1D67-DEA5-907361DD4B56}"/>
                    </a:ext>
                  </a:extLst>
                </p:cNvPr>
                <p:cNvSpPr/>
                <p:nvPr/>
              </p:nvSpPr>
              <p:spPr>
                <a:xfrm>
                  <a:off x="1496657" y="1451150"/>
                  <a:ext cx="499633" cy="461121"/>
                </a:xfrm>
                <a:custGeom>
                  <a:avLst/>
                  <a:gdLst>
                    <a:gd name="csX0" fmla="*/ 105529 w 499633"/>
                    <a:gd name="csY0" fmla="*/ 461122 h 461121"/>
                    <a:gd name="csX1" fmla="*/ 56695 w 499633"/>
                    <a:gd name="csY1" fmla="*/ 442874 h 461121"/>
                    <a:gd name="csX2" fmla="*/ 19182 w 499633"/>
                    <a:gd name="csY2" fmla="*/ 404531 h 461121"/>
                    <a:gd name="csX3" fmla="*/ 6013 w 499633"/>
                    <a:gd name="csY3" fmla="*/ 337876 h 461121"/>
                    <a:gd name="csX4" fmla="*/ 0 w 499633"/>
                    <a:gd name="csY4" fmla="*/ 229505 h 461121"/>
                    <a:gd name="csX5" fmla="*/ 28039 w 499633"/>
                    <a:gd name="csY5" fmla="*/ 166958 h 461121"/>
                    <a:gd name="csX6" fmla="*/ 90482 w 499633"/>
                    <a:gd name="csY6" fmla="*/ 138354 h 461121"/>
                    <a:gd name="csX7" fmla="*/ 132512 w 499633"/>
                    <a:gd name="csY7" fmla="*/ 199141 h 461121"/>
                    <a:gd name="csX8" fmla="*/ 133421 w 499633"/>
                    <a:gd name="csY8" fmla="*/ 208675 h 461121"/>
                    <a:gd name="csX9" fmla="*/ 144420 w 499633"/>
                    <a:gd name="csY9" fmla="*/ 266675 h 461121"/>
                    <a:gd name="csX10" fmla="*/ 156416 w 499633"/>
                    <a:gd name="csY10" fmla="*/ 279759 h 461121"/>
                    <a:gd name="csX11" fmla="*/ 169937 w 499633"/>
                    <a:gd name="csY11" fmla="*/ 271046 h 461121"/>
                    <a:gd name="csX12" fmla="*/ 199531 w 499633"/>
                    <a:gd name="csY12" fmla="*/ 244320 h 461121"/>
                    <a:gd name="csX13" fmla="*/ 394251 w 499633"/>
                    <a:gd name="csY13" fmla="*/ 51399 h 461121"/>
                    <a:gd name="csX14" fmla="*/ 439038 w 499633"/>
                    <a:gd name="csY14" fmla="*/ 13524 h 461121"/>
                    <a:gd name="csX15" fmla="*/ 475055 w 499633"/>
                    <a:gd name="csY15" fmla="*/ 0 h 461121"/>
                    <a:gd name="csX16" fmla="*/ 494589 w 499633"/>
                    <a:gd name="csY16" fmla="*/ 10679 h 461121"/>
                    <a:gd name="csX17" fmla="*/ 499633 w 499633"/>
                    <a:gd name="csY17" fmla="*/ 39312 h 461121"/>
                    <a:gd name="csX18" fmla="*/ 499633 w 499633"/>
                    <a:gd name="csY18" fmla="*/ 49433 h 461121"/>
                    <a:gd name="csX19" fmla="*/ 465494 w 499633"/>
                    <a:gd name="csY19" fmla="*/ 123422 h 461121"/>
                    <a:gd name="csX20" fmla="*/ 462033 w 499633"/>
                    <a:gd name="csY20" fmla="*/ 126883 h 461121"/>
                    <a:gd name="csX21" fmla="*/ 272621 w 499633"/>
                    <a:gd name="csY21" fmla="*/ 326464 h 461121"/>
                    <a:gd name="csX22" fmla="*/ 169204 w 499633"/>
                    <a:gd name="csY22" fmla="*/ 425125 h 461121"/>
                    <a:gd name="csX23" fmla="*/ 105529 w 499633"/>
                    <a:gd name="csY23" fmla="*/ 461122 h 461121"/>
                    <a:gd name="csX24" fmla="*/ 90482 w 499633"/>
                    <a:gd name="csY24" fmla="*/ 150089 h 461121"/>
                    <a:gd name="csX25" fmla="*/ 36398 w 499633"/>
                    <a:gd name="csY25" fmla="*/ 175172 h 461121"/>
                    <a:gd name="csX26" fmla="*/ 11703 w 499633"/>
                    <a:gd name="csY26" fmla="*/ 229505 h 461121"/>
                    <a:gd name="csX27" fmla="*/ 17627 w 499633"/>
                    <a:gd name="csY27" fmla="*/ 336468 h 461121"/>
                    <a:gd name="csX28" fmla="*/ 29887 w 499633"/>
                    <a:gd name="csY28" fmla="*/ 399836 h 461121"/>
                    <a:gd name="csX29" fmla="*/ 62942 w 499633"/>
                    <a:gd name="csY29" fmla="*/ 432987 h 461121"/>
                    <a:gd name="csX30" fmla="*/ 105499 w 499633"/>
                    <a:gd name="csY30" fmla="*/ 449416 h 461121"/>
                    <a:gd name="csX31" fmla="*/ 161754 w 499633"/>
                    <a:gd name="csY31" fmla="*/ 416060 h 461121"/>
                    <a:gd name="csX32" fmla="*/ 264086 w 499633"/>
                    <a:gd name="csY32" fmla="*/ 318396 h 461121"/>
                    <a:gd name="csX33" fmla="*/ 453615 w 499633"/>
                    <a:gd name="csY33" fmla="*/ 118728 h 461121"/>
                    <a:gd name="csX34" fmla="*/ 457076 w 499633"/>
                    <a:gd name="csY34" fmla="*/ 115236 h 461121"/>
                    <a:gd name="csX35" fmla="*/ 487872 w 499633"/>
                    <a:gd name="csY35" fmla="*/ 49433 h 461121"/>
                    <a:gd name="csX36" fmla="*/ 487872 w 499633"/>
                    <a:gd name="csY36" fmla="*/ 39312 h 461121"/>
                    <a:gd name="csX37" fmla="*/ 484323 w 499633"/>
                    <a:gd name="csY37" fmla="*/ 16399 h 461121"/>
                    <a:gd name="csX38" fmla="*/ 475026 w 499633"/>
                    <a:gd name="csY38" fmla="*/ 11735 h 461121"/>
                    <a:gd name="csX39" fmla="*/ 445402 w 499633"/>
                    <a:gd name="csY39" fmla="*/ 23352 h 461121"/>
                    <a:gd name="csX40" fmla="*/ 402493 w 499633"/>
                    <a:gd name="csY40" fmla="*/ 59701 h 461121"/>
                    <a:gd name="csX41" fmla="*/ 207743 w 499633"/>
                    <a:gd name="csY41" fmla="*/ 252652 h 461121"/>
                    <a:gd name="csX42" fmla="*/ 177211 w 499633"/>
                    <a:gd name="csY42" fmla="*/ 280229 h 461121"/>
                    <a:gd name="csX43" fmla="*/ 156387 w 499633"/>
                    <a:gd name="csY43" fmla="*/ 291465 h 461121"/>
                    <a:gd name="csX44" fmla="*/ 133421 w 499633"/>
                    <a:gd name="csY44" fmla="*/ 270812 h 461121"/>
                    <a:gd name="csX45" fmla="*/ 121719 w 499633"/>
                    <a:gd name="csY45" fmla="*/ 209878 h 461121"/>
                    <a:gd name="csX46" fmla="*/ 120780 w 499633"/>
                    <a:gd name="csY46" fmla="*/ 200256 h 461121"/>
                    <a:gd name="csX47" fmla="*/ 90424 w 499633"/>
                    <a:gd name="csY47" fmla="*/ 150060 h 4611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Lst>
                  <a:rect l="l" t="t" r="r" b="b"/>
                  <a:pathLst>
                    <a:path w="499633" h="461121">
                      <a:moveTo>
                        <a:pt x="105529" y="461122"/>
                      </a:moveTo>
                      <a:cubicBezTo>
                        <a:pt x="92008" y="461122"/>
                        <a:pt x="76023" y="455166"/>
                        <a:pt x="56695" y="442874"/>
                      </a:cubicBezTo>
                      <a:cubicBezTo>
                        <a:pt x="37572" y="430729"/>
                        <a:pt x="24960" y="417850"/>
                        <a:pt x="19182" y="404531"/>
                      </a:cubicBezTo>
                      <a:cubicBezTo>
                        <a:pt x="14430" y="393705"/>
                        <a:pt x="10119" y="371878"/>
                        <a:pt x="6013" y="337876"/>
                      </a:cubicBezTo>
                      <a:cubicBezTo>
                        <a:pt x="2024" y="304667"/>
                        <a:pt x="0" y="268201"/>
                        <a:pt x="0" y="229505"/>
                      </a:cubicBezTo>
                      <a:cubicBezTo>
                        <a:pt x="0" y="206944"/>
                        <a:pt x="9444" y="185910"/>
                        <a:pt x="28039" y="166958"/>
                      </a:cubicBezTo>
                      <a:cubicBezTo>
                        <a:pt x="46693" y="147977"/>
                        <a:pt x="67693" y="138354"/>
                        <a:pt x="90482" y="138354"/>
                      </a:cubicBezTo>
                      <a:cubicBezTo>
                        <a:pt x="113272" y="138354"/>
                        <a:pt x="128259" y="158802"/>
                        <a:pt x="132512" y="199141"/>
                      </a:cubicBezTo>
                      <a:cubicBezTo>
                        <a:pt x="132923" y="203483"/>
                        <a:pt x="133216" y="206622"/>
                        <a:pt x="133421" y="208675"/>
                      </a:cubicBezTo>
                      <a:cubicBezTo>
                        <a:pt x="136618" y="236399"/>
                        <a:pt x="140314" y="255938"/>
                        <a:pt x="144420" y="266675"/>
                      </a:cubicBezTo>
                      <a:cubicBezTo>
                        <a:pt x="147734" y="275359"/>
                        <a:pt x="151782" y="279759"/>
                        <a:pt x="156416" y="279759"/>
                      </a:cubicBezTo>
                      <a:cubicBezTo>
                        <a:pt x="156621" y="279730"/>
                        <a:pt x="159730" y="279143"/>
                        <a:pt x="169937" y="271046"/>
                      </a:cubicBezTo>
                      <a:cubicBezTo>
                        <a:pt x="178149" y="264533"/>
                        <a:pt x="188092" y="255556"/>
                        <a:pt x="199531" y="244320"/>
                      </a:cubicBezTo>
                      <a:lnTo>
                        <a:pt x="394251" y="51399"/>
                      </a:lnTo>
                      <a:cubicBezTo>
                        <a:pt x="410794" y="34853"/>
                        <a:pt x="425869" y="22120"/>
                        <a:pt x="439038" y="13524"/>
                      </a:cubicBezTo>
                      <a:cubicBezTo>
                        <a:pt x="453029" y="4430"/>
                        <a:pt x="464819" y="0"/>
                        <a:pt x="475055" y="0"/>
                      </a:cubicBezTo>
                      <a:cubicBezTo>
                        <a:pt x="486259" y="0"/>
                        <a:pt x="491861" y="5809"/>
                        <a:pt x="494589" y="10679"/>
                      </a:cubicBezTo>
                      <a:cubicBezTo>
                        <a:pt x="497991" y="16751"/>
                        <a:pt x="499633" y="26110"/>
                        <a:pt x="499633" y="39312"/>
                      </a:cubicBezTo>
                      <a:lnTo>
                        <a:pt x="499633" y="49433"/>
                      </a:lnTo>
                      <a:cubicBezTo>
                        <a:pt x="499633" y="74810"/>
                        <a:pt x="488136" y="99688"/>
                        <a:pt x="465494" y="123422"/>
                      </a:cubicBezTo>
                      <a:lnTo>
                        <a:pt x="462033" y="126883"/>
                      </a:lnTo>
                      <a:lnTo>
                        <a:pt x="272621" y="326464"/>
                      </a:lnTo>
                      <a:cubicBezTo>
                        <a:pt x="232351" y="368798"/>
                        <a:pt x="197536" y="401978"/>
                        <a:pt x="169204" y="425125"/>
                      </a:cubicBezTo>
                      <a:cubicBezTo>
                        <a:pt x="139111" y="449680"/>
                        <a:pt x="118903" y="461122"/>
                        <a:pt x="105529" y="461122"/>
                      </a:cubicBezTo>
                      <a:close/>
                      <a:moveTo>
                        <a:pt x="90482" y="150089"/>
                      </a:moveTo>
                      <a:cubicBezTo>
                        <a:pt x="70685" y="150089"/>
                        <a:pt x="52970" y="158303"/>
                        <a:pt x="36398" y="175172"/>
                      </a:cubicBezTo>
                      <a:cubicBezTo>
                        <a:pt x="20003" y="191836"/>
                        <a:pt x="11703" y="210113"/>
                        <a:pt x="11703" y="229505"/>
                      </a:cubicBezTo>
                      <a:cubicBezTo>
                        <a:pt x="11703" y="267731"/>
                        <a:pt x="13697" y="303728"/>
                        <a:pt x="17627" y="336468"/>
                      </a:cubicBezTo>
                      <a:cubicBezTo>
                        <a:pt x="21528" y="368856"/>
                        <a:pt x="25664" y="390185"/>
                        <a:pt x="29887" y="399836"/>
                      </a:cubicBezTo>
                      <a:cubicBezTo>
                        <a:pt x="34726" y="410985"/>
                        <a:pt x="45843" y="422133"/>
                        <a:pt x="62942" y="432987"/>
                      </a:cubicBezTo>
                      <a:cubicBezTo>
                        <a:pt x="80100" y="443872"/>
                        <a:pt x="94413" y="449416"/>
                        <a:pt x="105499" y="449416"/>
                      </a:cubicBezTo>
                      <a:cubicBezTo>
                        <a:pt x="112509" y="449416"/>
                        <a:pt x="127966" y="443637"/>
                        <a:pt x="161754" y="416060"/>
                      </a:cubicBezTo>
                      <a:cubicBezTo>
                        <a:pt x="189735" y="393236"/>
                        <a:pt x="224168" y="360378"/>
                        <a:pt x="264086" y="318396"/>
                      </a:cubicBezTo>
                      <a:lnTo>
                        <a:pt x="453615" y="118728"/>
                      </a:lnTo>
                      <a:lnTo>
                        <a:pt x="457076" y="115236"/>
                      </a:lnTo>
                      <a:cubicBezTo>
                        <a:pt x="477489" y="93850"/>
                        <a:pt x="487872" y="71700"/>
                        <a:pt x="487872" y="49433"/>
                      </a:cubicBezTo>
                      <a:lnTo>
                        <a:pt x="487872" y="39312"/>
                      </a:lnTo>
                      <a:cubicBezTo>
                        <a:pt x="487872" y="25611"/>
                        <a:pt x="485936" y="19304"/>
                        <a:pt x="484323" y="16399"/>
                      </a:cubicBezTo>
                      <a:cubicBezTo>
                        <a:pt x="483092" y="14228"/>
                        <a:pt x="480950" y="11735"/>
                        <a:pt x="475026" y="11735"/>
                      </a:cubicBezTo>
                      <a:cubicBezTo>
                        <a:pt x="467224" y="11735"/>
                        <a:pt x="457281" y="15637"/>
                        <a:pt x="445402" y="23352"/>
                      </a:cubicBezTo>
                      <a:cubicBezTo>
                        <a:pt x="432937" y="31479"/>
                        <a:pt x="418478" y="43712"/>
                        <a:pt x="402493" y="59701"/>
                      </a:cubicBezTo>
                      <a:lnTo>
                        <a:pt x="207743" y="252652"/>
                      </a:lnTo>
                      <a:cubicBezTo>
                        <a:pt x="196011" y="264181"/>
                        <a:pt x="185746" y="273452"/>
                        <a:pt x="177211" y="280229"/>
                      </a:cubicBezTo>
                      <a:cubicBezTo>
                        <a:pt x="164716" y="290145"/>
                        <a:pt x="159672" y="291465"/>
                        <a:pt x="156387" y="291465"/>
                      </a:cubicBezTo>
                      <a:cubicBezTo>
                        <a:pt x="146385" y="291465"/>
                        <a:pt x="138671" y="284512"/>
                        <a:pt x="133421" y="270812"/>
                      </a:cubicBezTo>
                      <a:cubicBezTo>
                        <a:pt x="128905" y="258989"/>
                        <a:pt x="125092" y="239069"/>
                        <a:pt x="121719" y="209878"/>
                      </a:cubicBezTo>
                      <a:cubicBezTo>
                        <a:pt x="121514" y="207766"/>
                        <a:pt x="121191" y="204568"/>
                        <a:pt x="120780" y="200256"/>
                      </a:cubicBezTo>
                      <a:cubicBezTo>
                        <a:pt x="117290" y="166958"/>
                        <a:pt x="107083" y="150060"/>
                        <a:pt x="90424" y="150060"/>
                      </a:cubicBezTo>
                      <a:close/>
                    </a:path>
                  </a:pathLst>
                </a:custGeom>
                <a:solidFill>
                  <a:srgbClr val="000000"/>
                </a:solidFill>
                <a:ln w="2933" cap="flat">
                  <a:noFill/>
                  <a:prstDash val="solid"/>
                  <a:miter/>
                </a:ln>
              </p:spPr>
              <p:txBody>
                <a:bodyPr/>
                <a:lstStyle/>
                <a:p>
                  <a:endParaRPr lang="en-US"/>
                </a:p>
              </p:txBody>
            </p:sp>
          </p:grpSp>
        </p:grpSp>
      </p:grpSp>
    </p:spTree>
    <p:extLst>
      <p:ext uri="{BB962C8B-B14F-4D97-AF65-F5344CB8AC3E}">
        <p14:creationId xmlns:p14="http://schemas.microsoft.com/office/powerpoint/2010/main" val="26985617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A484CD-63D5-207F-04B2-6D29964C2831}"/>
            </a:ext>
          </a:extLst>
        </p:cNvPr>
        <p:cNvGrpSpPr/>
        <p:nvPr/>
      </p:nvGrpSpPr>
      <p:grpSpPr>
        <a:xfrm>
          <a:off x="0" y="0"/>
          <a:ext cx="0" cy="0"/>
          <a:chOff x="0" y="0"/>
          <a:chExt cx="0" cy="0"/>
        </a:xfrm>
      </p:grpSpPr>
      <p:pic>
        <p:nvPicPr>
          <p:cNvPr id="7" name="Picture 6" descr="A map of the world surrounded by trees&#10;&#10;AI-generated content may be incorrect.">
            <a:extLst>
              <a:ext uri="{FF2B5EF4-FFF2-40B4-BE49-F238E27FC236}">
                <a16:creationId xmlns:a16="http://schemas.microsoft.com/office/drawing/2014/main" id="{EA6DA22A-3902-2424-8110-051A9CB2655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23385" b="39497"/>
          <a:stretch>
            <a:fillRect/>
          </a:stretch>
        </p:blipFill>
        <p:spPr>
          <a:xfrm>
            <a:off x="-19003" y="0"/>
            <a:ext cx="12211000" cy="2549593"/>
          </a:xfrm>
          <a:prstGeom prst="rect">
            <a:avLst/>
          </a:prstGeom>
        </p:spPr>
      </p:pic>
      <p:sp>
        <p:nvSpPr>
          <p:cNvPr id="8" name="Rectangle 7">
            <a:extLst>
              <a:ext uri="{FF2B5EF4-FFF2-40B4-BE49-F238E27FC236}">
                <a16:creationId xmlns:a16="http://schemas.microsoft.com/office/drawing/2014/main" id="{FA67527E-673A-61D6-FDE3-F6AB87357916}"/>
              </a:ext>
            </a:extLst>
          </p:cNvPr>
          <p:cNvSpPr/>
          <p:nvPr/>
        </p:nvSpPr>
        <p:spPr>
          <a:xfrm rot="16200000" flipH="1">
            <a:off x="4811699" y="-4830703"/>
            <a:ext cx="2549592" cy="12210999"/>
          </a:xfrm>
          <a:prstGeom prst="rect">
            <a:avLst/>
          </a:prstGeom>
          <a:gradFill>
            <a:gsLst>
              <a:gs pos="79000">
                <a:srgbClr val="007772"/>
              </a:gs>
              <a:gs pos="10000">
                <a:srgbClr val="007772">
                  <a:alpha val="82414"/>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a:solidFill>
                <a:srgbClr val="05203D"/>
              </a:solidFill>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72276BC7-D511-BCB2-7E40-AF9D502B1960}"/>
              </a:ext>
            </a:extLst>
          </p:cNvPr>
          <p:cNvPicPr>
            <a:picLocks noChangeAspect="1"/>
          </p:cNvPicPr>
          <p:nvPr/>
        </p:nvPicPr>
        <p:blipFill rotWithShape="1">
          <a:blip r:embed="rId4">
            <a:biLevel thresh="25000"/>
            <a:alphaModFix amt="11000"/>
            <a:extLst>
              <a:ext uri="{28A0092B-C50C-407E-A947-70E740481C1C}">
                <a14:useLocalDpi xmlns:a14="http://schemas.microsoft.com/office/drawing/2010/main"/>
              </a:ext>
            </a:extLst>
          </a:blip>
          <a:srcRect l="-862" t="-2893" r="79868" b="5354"/>
          <a:stretch/>
        </p:blipFill>
        <p:spPr>
          <a:xfrm>
            <a:off x="9494099" y="392209"/>
            <a:ext cx="2697901" cy="6032345"/>
          </a:xfrm>
          <a:prstGeom prst="rect">
            <a:avLst/>
          </a:prstGeom>
        </p:spPr>
      </p:pic>
      <p:sp>
        <p:nvSpPr>
          <p:cNvPr id="31" name="Textfeld 3">
            <a:extLst>
              <a:ext uri="{FF2B5EF4-FFF2-40B4-BE49-F238E27FC236}">
                <a16:creationId xmlns:a16="http://schemas.microsoft.com/office/drawing/2014/main" id="{03B49368-6CDF-5386-7BB4-B0ED5DFEE99C}"/>
              </a:ext>
            </a:extLst>
          </p:cNvPr>
          <p:cNvSpPr txBox="1"/>
          <p:nvPr/>
        </p:nvSpPr>
        <p:spPr>
          <a:xfrm>
            <a:off x="462634" y="3264090"/>
            <a:ext cx="6983196" cy="2985433"/>
          </a:xfrm>
          <a:prstGeom prst="rect">
            <a:avLst/>
          </a:prstGeom>
          <a:noFill/>
        </p:spPr>
        <p:txBody>
          <a:bodyPr wrap="square" lIns="91440" tIns="45720" rIns="91440" bIns="45720" anchor="t">
            <a:spAutoFit/>
          </a:bodyPr>
          <a:lstStyle/>
          <a:p>
            <a:pPr>
              <a:buClr>
                <a:srgbClr val="EEA821"/>
              </a:buClr>
            </a:pPr>
            <a:r>
              <a:rPr lang="en-IE" sz="2400" b="1" dirty="0">
                <a:solidFill>
                  <a:srgbClr val="379A67"/>
                </a:solidFill>
              </a:rPr>
              <a:t>What is greenwashing?</a:t>
            </a:r>
          </a:p>
          <a:p>
            <a:pPr>
              <a:buClr>
                <a:srgbClr val="EEA821"/>
              </a:buClr>
            </a:pPr>
            <a:endParaRPr lang="en-IE" sz="2400" b="1" dirty="0">
              <a:solidFill>
                <a:srgbClr val="379A67"/>
              </a:solidFill>
            </a:endParaRPr>
          </a:p>
          <a:p>
            <a:pPr>
              <a:buClr>
                <a:srgbClr val="EEA821"/>
              </a:buClr>
            </a:pPr>
            <a:r>
              <a:rPr lang="en-IE" sz="2000" dirty="0">
                <a:solidFill>
                  <a:srgbClr val="404040"/>
                </a:solidFill>
              </a:rPr>
              <a:t>Greenwashing is commonly understood as  the use of unfair marketing practices that mislead consumers about the environmental friendliness of a given product or service, overstating environmental or social benefits, communicating misleading or unverified ESG claims.</a:t>
            </a:r>
          </a:p>
          <a:p>
            <a:pPr marL="342900" lvl="0" indent="-342900">
              <a:buClr>
                <a:srgbClr val="EEA821"/>
              </a:buClr>
              <a:buFont typeface="Arial" panose="020B0604020202020204" pitchFamily="34" charset="0"/>
              <a:buChar char="•"/>
            </a:pPr>
            <a:endParaRPr lang="en-IE" sz="2000" dirty="0">
              <a:solidFill>
                <a:srgbClr val="404040"/>
              </a:solidFill>
            </a:endParaRPr>
          </a:p>
          <a:p>
            <a:pPr marL="342900" lvl="0" indent="-342900">
              <a:buClr>
                <a:srgbClr val="EEA821"/>
              </a:buClr>
              <a:buFont typeface="Arial" panose="020B0604020202020204" pitchFamily="34" charset="0"/>
              <a:buChar char="•"/>
            </a:pPr>
            <a:endParaRPr lang="en-AU" sz="2000" dirty="0">
              <a:solidFill>
                <a:srgbClr val="404040"/>
              </a:solidFill>
            </a:endParaRPr>
          </a:p>
        </p:txBody>
      </p:sp>
      <p:sp>
        <p:nvSpPr>
          <p:cNvPr id="2" name="Textfeld 3">
            <a:extLst>
              <a:ext uri="{FF2B5EF4-FFF2-40B4-BE49-F238E27FC236}">
                <a16:creationId xmlns:a16="http://schemas.microsoft.com/office/drawing/2014/main" id="{D170E5B8-E6F1-0294-9CEB-27C0F49AC2E9}"/>
              </a:ext>
            </a:extLst>
          </p:cNvPr>
          <p:cNvSpPr txBox="1"/>
          <p:nvPr/>
        </p:nvSpPr>
        <p:spPr>
          <a:xfrm>
            <a:off x="462635" y="614907"/>
            <a:ext cx="6476047" cy="1200329"/>
          </a:xfrm>
          <a:prstGeom prst="rect">
            <a:avLst/>
          </a:prstGeom>
          <a:noFill/>
        </p:spPr>
        <p:txBody>
          <a:bodyPr wrap="square" lIns="91440" tIns="45720" rIns="91440" bIns="45720" anchor="t">
            <a:spAutoFit/>
          </a:bodyPr>
          <a:lstStyle/>
          <a:p>
            <a:r>
              <a:rPr lang="en-US" sz="3600" b="1" dirty="0">
                <a:solidFill>
                  <a:schemeClr val="bg1"/>
                </a:solidFill>
              </a:rPr>
              <a:t>Avoiding Greenwashing – </a:t>
            </a:r>
          </a:p>
          <a:p>
            <a:r>
              <a:rPr lang="en-US" sz="3600" b="1" dirty="0">
                <a:solidFill>
                  <a:schemeClr val="bg1"/>
                </a:solidFill>
              </a:rPr>
              <a:t>What SMEs need to know</a:t>
            </a:r>
          </a:p>
        </p:txBody>
      </p:sp>
      <p:sp>
        <p:nvSpPr>
          <p:cNvPr id="6" name="Graphic 4">
            <a:extLst>
              <a:ext uri="{FF2B5EF4-FFF2-40B4-BE49-F238E27FC236}">
                <a16:creationId xmlns:a16="http://schemas.microsoft.com/office/drawing/2014/main" id="{B1882A81-7541-139F-070A-590F51A7B79E}"/>
              </a:ext>
            </a:extLst>
          </p:cNvPr>
          <p:cNvSpPr/>
          <p:nvPr/>
        </p:nvSpPr>
        <p:spPr>
          <a:xfrm rot="5400000">
            <a:off x="1632773" y="1422352"/>
            <a:ext cx="75615" cy="2290377"/>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EEA821"/>
          </a:solidFill>
          <a:ln w="2370" cap="flat">
            <a:noFill/>
            <a:prstDash val="solid"/>
            <a:miter/>
          </a:ln>
        </p:spPr>
        <p:txBody>
          <a:bodyPr rtlCol="0" anchor="ctr"/>
          <a:lstStyle/>
          <a:p>
            <a:endParaRPr lang="en-US"/>
          </a:p>
        </p:txBody>
      </p:sp>
      <p:sp>
        <p:nvSpPr>
          <p:cNvPr id="5" name="Rectangle 4">
            <a:extLst>
              <a:ext uri="{FF2B5EF4-FFF2-40B4-BE49-F238E27FC236}">
                <a16:creationId xmlns:a16="http://schemas.microsoft.com/office/drawing/2014/main" id="{3816BA35-3FD8-A96F-DF77-30F07ABCF648}"/>
              </a:ext>
            </a:extLst>
          </p:cNvPr>
          <p:cNvSpPr/>
          <p:nvPr/>
        </p:nvSpPr>
        <p:spPr>
          <a:xfrm>
            <a:off x="10652166" y="3264090"/>
            <a:ext cx="1436915" cy="33742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10D79E1F-F9FF-9260-5B73-EA77474F0783}"/>
              </a:ext>
            </a:extLst>
          </p:cNvPr>
          <p:cNvPicPr>
            <a:picLocks noChangeAspect="1"/>
          </p:cNvPicPr>
          <p:nvPr/>
        </p:nvPicPr>
        <p:blipFill rotWithShape="1">
          <a:blip r:embed="rId4">
            <a:extLst>
              <a:ext uri="{28A0092B-C50C-407E-A947-70E740481C1C}">
                <a14:useLocalDpi xmlns:a14="http://schemas.microsoft.com/office/drawing/2010/main"/>
              </a:ext>
            </a:extLst>
          </a:blip>
          <a:srcRect l="2505" t="-1199" r="76469" b="35329"/>
          <a:stretch>
            <a:fillRect/>
          </a:stretch>
        </p:blipFill>
        <p:spPr>
          <a:xfrm>
            <a:off x="9064698" y="2137557"/>
            <a:ext cx="3127298" cy="4714831"/>
          </a:xfrm>
          <a:prstGeom prst="rect">
            <a:avLst/>
          </a:prstGeom>
        </p:spPr>
      </p:pic>
    </p:spTree>
    <p:extLst>
      <p:ext uri="{BB962C8B-B14F-4D97-AF65-F5344CB8AC3E}">
        <p14:creationId xmlns:p14="http://schemas.microsoft.com/office/powerpoint/2010/main" val="13868551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EE88D8-F020-D745-9604-F6165473B6B4}"/>
            </a:ext>
          </a:extLst>
        </p:cNvPr>
        <p:cNvGrpSpPr/>
        <p:nvPr/>
      </p:nvGrpSpPr>
      <p:grpSpPr>
        <a:xfrm>
          <a:off x="0" y="0"/>
          <a:ext cx="0" cy="0"/>
          <a:chOff x="0" y="0"/>
          <a:chExt cx="0" cy="0"/>
        </a:xfrm>
      </p:grpSpPr>
      <p:sp>
        <p:nvSpPr>
          <p:cNvPr id="4" name="Arc 5">
            <a:extLst>
              <a:ext uri="{FF2B5EF4-FFF2-40B4-BE49-F238E27FC236}">
                <a16:creationId xmlns:a16="http://schemas.microsoft.com/office/drawing/2014/main" id="{39E05822-7BBA-1D55-E4D6-F7D7694D4775}"/>
              </a:ext>
            </a:extLst>
          </p:cNvPr>
          <p:cNvSpPr/>
          <p:nvPr/>
        </p:nvSpPr>
        <p:spPr>
          <a:xfrm rot="5400000">
            <a:off x="616238" y="3375274"/>
            <a:ext cx="1788312" cy="1701520"/>
          </a:xfrm>
          <a:prstGeom prst="arc">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 name="Arc 6">
            <a:extLst>
              <a:ext uri="{FF2B5EF4-FFF2-40B4-BE49-F238E27FC236}">
                <a16:creationId xmlns:a16="http://schemas.microsoft.com/office/drawing/2014/main" id="{0BF37634-4CBD-A6EF-FA86-07A390321F33}"/>
              </a:ext>
            </a:extLst>
          </p:cNvPr>
          <p:cNvSpPr/>
          <p:nvPr/>
        </p:nvSpPr>
        <p:spPr>
          <a:xfrm rot="16200000">
            <a:off x="2317759" y="3375274"/>
            <a:ext cx="1788312" cy="1701520"/>
          </a:xfrm>
          <a:prstGeom prst="arc">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6" name="Arc 9">
            <a:extLst>
              <a:ext uri="{FF2B5EF4-FFF2-40B4-BE49-F238E27FC236}">
                <a16:creationId xmlns:a16="http://schemas.microsoft.com/office/drawing/2014/main" id="{3FD44C45-9620-7B5E-297A-99845B99F652}"/>
              </a:ext>
            </a:extLst>
          </p:cNvPr>
          <p:cNvSpPr/>
          <p:nvPr/>
        </p:nvSpPr>
        <p:spPr>
          <a:xfrm rot="16200000" flipV="1">
            <a:off x="2317760" y="3375274"/>
            <a:ext cx="1788312" cy="1701520"/>
          </a:xfrm>
          <a:prstGeom prst="arc">
            <a:avLst/>
          </a:prstGeom>
          <a:ln w="12700">
            <a:solidFill>
              <a:srgbClr val="000000"/>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7" name="Arc 10">
            <a:extLst>
              <a:ext uri="{FF2B5EF4-FFF2-40B4-BE49-F238E27FC236}">
                <a16:creationId xmlns:a16="http://schemas.microsoft.com/office/drawing/2014/main" id="{A471DEDB-1064-4EB4-B65E-7D10F6E22C88}"/>
              </a:ext>
            </a:extLst>
          </p:cNvPr>
          <p:cNvSpPr/>
          <p:nvPr/>
        </p:nvSpPr>
        <p:spPr>
          <a:xfrm rot="5400000" flipV="1">
            <a:off x="4019280" y="3375274"/>
            <a:ext cx="1788312" cy="1701520"/>
          </a:xfrm>
          <a:prstGeom prst="arc">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0" name="Arc 12">
            <a:extLst>
              <a:ext uri="{FF2B5EF4-FFF2-40B4-BE49-F238E27FC236}">
                <a16:creationId xmlns:a16="http://schemas.microsoft.com/office/drawing/2014/main" id="{3ABE5DB4-7F8F-BB8C-9CC4-50D23EED60FD}"/>
              </a:ext>
            </a:extLst>
          </p:cNvPr>
          <p:cNvSpPr/>
          <p:nvPr/>
        </p:nvSpPr>
        <p:spPr>
          <a:xfrm rot="5400000">
            <a:off x="4005318" y="3375274"/>
            <a:ext cx="1788312" cy="1701520"/>
          </a:xfrm>
          <a:prstGeom prst="arc">
            <a:avLst/>
          </a:prstGeom>
          <a:ln w="12700">
            <a:solidFill>
              <a:srgbClr val="000000"/>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1" name="Arc 13">
            <a:extLst>
              <a:ext uri="{FF2B5EF4-FFF2-40B4-BE49-F238E27FC236}">
                <a16:creationId xmlns:a16="http://schemas.microsoft.com/office/drawing/2014/main" id="{FE58F85D-61FF-745D-6603-CE4408325A34}"/>
              </a:ext>
            </a:extLst>
          </p:cNvPr>
          <p:cNvSpPr/>
          <p:nvPr/>
        </p:nvSpPr>
        <p:spPr>
          <a:xfrm rot="16200000">
            <a:off x="5706838" y="3375274"/>
            <a:ext cx="1788312" cy="1701520"/>
          </a:xfrm>
          <a:prstGeom prst="arc">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2" name="Arc 23">
            <a:extLst>
              <a:ext uri="{FF2B5EF4-FFF2-40B4-BE49-F238E27FC236}">
                <a16:creationId xmlns:a16="http://schemas.microsoft.com/office/drawing/2014/main" id="{97ECC2CD-359F-6D7A-BE9D-18FA2A4C7520}"/>
              </a:ext>
            </a:extLst>
          </p:cNvPr>
          <p:cNvSpPr/>
          <p:nvPr/>
        </p:nvSpPr>
        <p:spPr>
          <a:xfrm rot="5400000" flipV="1">
            <a:off x="621475" y="3375274"/>
            <a:ext cx="1788312" cy="1701520"/>
          </a:xfrm>
          <a:prstGeom prst="arc">
            <a:avLst/>
          </a:prstGeom>
          <a:ln w="12700">
            <a:solidFill>
              <a:srgbClr val="000000"/>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3" name="Arc 24">
            <a:extLst>
              <a:ext uri="{FF2B5EF4-FFF2-40B4-BE49-F238E27FC236}">
                <a16:creationId xmlns:a16="http://schemas.microsoft.com/office/drawing/2014/main" id="{F4EC029D-3CF4-847A-D664-8EC485A27A94}"/>
              </a:ext>
            </a:extLst>
          </p:cNvPr>
          <p:cNvSpPr/>
          <p:nvPr/>
        </p:nvSpPr>
        <p:spPr>
          <a:xfrm rot="16200000" flipV="1">
            <a:off x="5696368" y="3375274"/>
            <a:ext cx="1788312" cy="1701520"/>
          </a:xfrm>
          <a:prstGeom prst="arc">
            <a:avLst/>
          </a:prstGeom>
          <a:ln w="12700">
            <a:solidFill>
              <a:srgbClr val="000000"/>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4" name="Arc 28">
            <a:extLst>
              <a:ext uri="{FF2B5EF4-FFF2-40B4-BE49-F238E27FC236}">
                <a16:creationId xmlns:a16="http://schemas.microsoft.com/office/drawing/2014/main" id="{BD4AE1B7-3CC9-E3C8-C313-57DE2CA6E01F}"/>
              </a:ext>
            </a:extLst>
          </p:cNvPr>
          <p:cNvSpPr/>
          <p:nvPr/>
        </p:nvSpPr>
        <p:spPr>
          <a:xfrm rot="5400000" flipV="1">
            <a:off x="7405741" y="3375274"/>
            <a:ext cx="1788312" cy="1701520"/>
          </a:xfrm>
          <a:prstGeom prst="arc">
            <a:avLst/>
          </a:prstGeom>
          <a:ln w="12700">
            <a:solidFill>
              <a:srgbClr val="000000"/>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5" name="Arc 30">
            <a:extLst>
              <a:ext uri="{FF2B5EF4-FFF2-40B4-BE49-F238E27FC236}">
                <a16:creationId xmlns:a16="http://schemas.microsoft.com/office/drawing/2014/main" id="{479D5D35-36AD-E502-0C96-55DF26B1C77C}"/>
              </a:ext>
            </a:extLst>
          </p:cNvPr>
          <p:cNvSpPr/>
          <p:nvPr/>
        </p:nvSpPr>
        <p:spPr>
          <a:xfrm rot="5400000">
            <a:off x="7391780" y="3375274"/>
            <a:ext cx="1788312" cy="1701520"/>
          </a:xfrm>
          <a:prstGeom prst="arc">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Arc 31">
            <a:extLst>
              <a:ext uri="{FF2B5EF4-FFF2-40B4-BE49-F238E27FC236}">
                <a16:creationId xmlns:a16="http://schemas.microsoft.com/office/drawing/2014/main" id="{DED7F8C2-096E-24FB-626A-ED3B53A71CC0}"/>
              </a:ext>
            </a:extLst>
          </p:cNvPr>
          <p:cNvSpPr/>
          <p:nvPr/>
        </p:nvSpPr>
        <p:spPr>
          <a:xfrm rot="16200000">
            <a:off x="9093300" y="3375274"/>
            <a:ext cx="1788312" cy="1701520"/>
          </a:xfrm>
          <a:prstGeom prst="arc">
            <a:avLst/>
          </a:prstGeom>
          <a:ln w="12700">
            <a:solidFill>
              <a:srgbClr val="000000"/>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7" name="Arc 32">
            <a:extLst>
              <a:ext uri="{FF2B5EF4-FFF2-40B4-BE49-F238E27FC236}">
                <a16:creationId xmlns:a16="http://schemas.microsoft.com/office/drawing/2014/main" id="{AD4DB169-ED7C-7902-C421-BB2C760020A5}"/>
              </a:ext>
            </a:extLst>
          </p:cNvPr>
          <p:cNvSpPr/>
          <p:nvPr/>
        </p:nvSpPr>
        <p:spPr>
          <a:xfrm rot="16200000" flipV="1">
            <a:off x="9054035" y="3375274"/>
            <a:ext cx="1788312" cy="1701520"/>
          </a:xfrm>
          <a:prstGeom prst="arc">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8" name="Oval 54">
            <a:extLst>
              <a:ext uri="{FF2B5EF4-FFF2-40B4-BE49-F238E27FC236}">
                <a16:creationId xmlns:a16="http://schemas.microsoft.com/office/drawing/2014/main" id="{398A86E1-D043-D60A-C26A-925C1DFCC099}"/>
              </a:ext>
            </a:extLst>
          </p:cNvPr>
          <p:cNvSpPr/>
          <p:nvPr/>
        </p:nvSpPr>
        <p:spPr>
          <a:xfrm>
            <a:off x="828483" y="3507842"/>
            <a:ext cx="1366675" cy="1436383"/>
          </a:xfrm>
          <a:prstGeom prst="ellipse">
            <a:avLst/>
          </a:prstGeom>
          <a:solidFill>
            <a:srgbClr val="007772"/>
          </a:solidFill>
          <a:ln w="12700" cmpd="sng">
            <a:noFill/>
            <a:prstDash val="solid"/>
          </a:ln>
          <a:effectLst>
            <a:outerShdw blurRad="2921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0" rIns="144000" bIns="180000" rtlCol="0" anchor="b"/>
          <a:lstStyle/>
          <a:p>
            <a:pPr algn="ctr">
              <a:lnSpc>
                <a:spcPts val="1320"/>
              </a:lnSpc>
            </a:pPr>
            <a:endParaRPr lang="en-US" sz="900" b="1" dirty="0">
              <a:latin typeface="Century Gothic" panose="020B0502020202020204" pitchFamily="34" charset="0"/>
            </a:endParaRPr>
          </a:p>
        </p:txBody>
      </p:sp>
      <p:sp>
        <p:nvSpPr>
          <p:cNvPr id="56" name="Oval 52">
            <a:extLst>
              <a:ext uri="{FF2B5EF4-FFF2-40B4-BE49-F238E27FC236}">
                <a16:creationId xmlns:a16="http://schemas.microsoft.com/office/drawing/2014/main" id="{A305A576-43C7-7AB0-FC71-94339B7D991D}"/>
              </a:ext>
            </a:extLst>
          </p:cNvPr>
          <p:cNvSpPr/>
          <p:nvPr/>
        </p:nvSpPr>
        <p:spPr>
          <a:xfrm>
            <a:off x="2518657" y="3507842"/>
            <a:ext cx="1366675" cy="1436383"/>
          </a:xfrm>
          <a:prstGeom prst="ellipse">
            <a:avLst/>
          </a:prstGeom>
          <a:solidFill>
            <a:srgbClr val="007772">
              <a:alpha val="80000"/>
            </a:srgbClr>
          </a:solidFill>
          <a:ln w="12700" cmpd="sng">
            <a:noFill/>
            <a:prstDash val="solid"/>
          </a:ln>
          <a:effectLst>
            <a:outerShdw blurRad="2921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0" rIns="144000" bIns="180000" rtlCol="0" anchor="b"/>
          <a:lstStyle/>
          <a:p>
            <a:pPr algn="ctr">
              <a:lnSpc>
                <a:spcPts val="1320"/>
              </a:lnSpc>
            </a:pPr>
            <a:endParaRPr lang="en-US" sz="900" b="1" dirty="0">
              <a:latin typeface="Century Gothic" panose="020B0502020202020204" pitchFamily="34" charset="0"/>
            </a:endParaRPr>
          </a:p>
        </p:txBody>
      </p:sp>
      <p:sp>
        <p:nvSpPr>
          <p:cNvPr id="54" name="Oval 50">
            <a:extLst>
              <a:ext uri="{FF2B5EF4-FFF2-40B4-BE49-F238E27FC236}">
                <a16:creationId xmlns:a16="http://schemas.microsoft.com/office/drawing/2014/main" id="{E208B46A-C2E3-A2C7-C617-3D12FEE4005B}"/>
              </a:ext>
            </a:extLst>
          </p:cNvPr>
          <p:cNvSpPr/>
          <p:nvPr/>
        </p:nvSpPr>
        <p:spPr>
          <a:xfrm>
            <a:off x="4214069" y="3507842"/>
            <a:ext cx="1366675" cy="1436383"/>
          </a:xfrm>
          <a:prstGeom prst="ellipse">
            <a:avLst/>
          </a:prstGeom>
          <a:solidFill>
            <a:srgbClr val="379A67"/>
          </a:solidFill>
          <a:ln w="12700" cmpd="sng">
            <a:noFill/>
            <a:prstDash val="solid"/>
          </a:ln>
          <a:effectLst>
            <a:outerShdw blurRad="2921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0" rIns="144000" bIns="180000" rtlCol="0" anchor="b"/>
          <a:lstStyle/>
          <a:p>
            <a:pPr algn="ctr">
              <a:lnSpc>
                <a:spcPts val="1320"/>
              </a:lnSpc>
            </a:pPr>
            <a:endParaRPr lang="en-US" sz="900" b="1" dirty="0">
              <a:latin typeface="Century Gothic" panose="020B0502020202020204" pitchFamily="34" charset="0"/>
            </a:endParaRPr>
          </a:p>
        </p:txBody>
      </p:sp>
      <p:sp>
        <p:nvSpPr>
          <p:cNvPr id="52" name="Oval 48">
            <a:extLst>
              <a:ext uri="{FF2B5EF4-FFF2-40B4-BE49-F238E27FC236}">
                <a16:creationId xmlns:a16="http://schemas.microsoft.com/office/drawing/2014/main" id="{FAA6B222-2B99-783B-73BB-332248CC4E09}"/>
              </a:ext>
            </a:extLst>
          </p:cNvPr>
          <p:cNvSpPr/>
          <p:nvPr/>
        </p:nvSpPr>
        <p:spPr>
          <a:xfrm>
            <a:off x="5909481" y="3507842"/>
            <a:ext cx="1366675" cy="1436383"/>
          </a:xfrm>
          <a:prstGeom prst="ellipse">
            <a:avLst/>
          </a:prstGeom>
          <a:solidFill>
            <a:srgbClr val="379A67">
              <a:alpha val="80000"/>
            </a:srgbClr>
          </a:solidFill>
          <a:ln w="12700" cmpd="sng">
            <a:noFill/>
            <a:prstDash val="solid"/>
          </a:ln>
          <a:effectLst>
            <a:outerShdw blurRad="2921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0" rIns="144000" bIns="180000" rtlCol="0" anchor="b"/>
          <a:lstStyle/>
          <a:p>
            <a:pPr algn="ctr">
              <a:lnSpc>
                <a:spcPts val="1320"/>
              </a:lnSpc>
            </a:pPr>
            <a:endParaRPr lang="en-US" sz="900" b="1" dirty="0">
              <a:latin typeface="Century Gothic" panose="020B0502020202020204" pitchFamily="34" charset="0"/>
            </a:endParaRPr>
          </a:p>
        </p:txBody>
      </p:sp>
      <p:sp>
        <p:nvSpPr>
          <p:cNvPr id="50" name="Oval 46">
            <a:extLst>
              <a:ext uri="{FF2B5EF4-FFF2-40B4-BE49-F238E27FC236}">
                <a16:creationId xmlns:a16="http://schemas.microsoft.com/office/drawing/2014/main" id="{093DA3F4-FDD7-BC42-B0EB-AE7DD0F37D87}"/>
              </a:ext>
            </a:extLst>
          </p:cNvPr>
          <p:cNvSpPr/>
          <p:nvPr/>
        </p:nvSpPr>
        <p:spPr>
          <a:xfrm>
            <a:off x="7604893" y="3507842"/>
            <a:ext cx="1366675" cy="1436383"/>
          </a:xfrm>
          <a:prstGeom prst="ellipse">
            <a:avLst/>
          </a:prstGeom>
          <a:solidFill>
            <a:srgbClr val="EEA821"/>
          </a:solidFill>
          <a:ln w="12700" cmpd="sng">
            <a:noFill/>
            <a:prstDash val="solid"/>
          </a:ln>
          <a:effectLst>
            <a:outerShdw blurRad="2921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0" rIns="144000" bIns="180000" rtlCol="0" anchor="b"/>
          <a:lstStyle/>
          <a:p>
            <a:pPr algn="ctr">
              <a:lnSpc>
                <a:spcPts val="1320"/>
              </a:lnSpc>
            </a:pPr>
            <a:endParaRPr lang="en-US" sz="900" b="1" dirty="0">
              <a:latin typeface="Century Gothic" panose="020B0502020202020204" pitchFamily="34" charset="0"/>
            </a:endParaRPr>
          </a:p>
        </p:txBody>
      </p:sp>
      <p:sp>
        <p:nvSpPr>
          <p:cNvPr id="48" name="Oval 44">
            <a:extLst>
              <a:ext uri="{FF2B5EF4-FFF2-40B4-BE49-F238E27FC236}">
                <a16:creationId xmlns:a16="http://schemas.microsoft.com/office/drawing/2014/main" id="{81177228-54DF-7BE7-AD8D-ABF522FA317F}"/>
              </a:ext>
            </a:extLst>
          </p:cNvPr>
          <p:cNvSpPr/>
          <p:nvPr/>
        </p:nvSpPr>
        <p:spPr>
          <a:xfrm>
            <a:off x="9300307" y="3507842"/>
            <a:ext cx="1366675" cy="1436383"/>
          </a:xfrm>
          <a:prstGeom prst="ellipse">
            <a:avLst/>
          </a:prstGeom>
          <a:solidFill>
            <a:srgbClr val="EEA821">
              <a:alpha val="80000"/>
            </a:srgbClr>
          </a:solidFill>
          <a:ln w="12700" cmpd="sng">
            <a:noFill/>
            <a:prstDash val="solid"/>
          </a:ln>
          <a:effectLst>
            <a:outerShdw blurRad="2921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0" rIns="144000" bIns="180000" rtlCol="0" anchor="b"/>
          <a:lstStyle/>
          <a:p>
            <a:pPr algn="ctr">
              <a:lnSpc>
                <a:spcPts val="1320"/>
              </a:lnSpc>
            </a:pPr>
            <a:endParaRPr lang="en-US" sz="900" b="1" dirty="0">
              <a:latin typeface="Century Gothic" panose="020B0502020202020204" pitchFamily="34" charset="0"/>
            </a:endParaRPr>
          </a:p>
        </p:txBody>
      </p:sp>
      <p:cxnSp>
        <p:nvCxnSpPr>
          <p:cNvPr id="70" name="Straight Connector 57">
            <a:extLst>
              <a:ext uri="{FF2B5EF4-FFF2-40B4-BE49-F238E27FC236}">
                <a16:creationId xmlns:a16="http://schemas.microsoft.com/office/drawing/2014/main" id="{87583F9E-A5D0-6BC1-1E5B-8129C0115C80}"/>
              </a:ext>
            </a:extLst>
          </p:cNvPr>
          <p:cNvCxnSpPr>
            <a:cxnSpLocks/>
          </p:cNvCxnSpPr>
          <p:nvPr/>
        </p:nvCxnSpPr>
        <p:spPr>
          <a:xfrm flipV="1">
            <a:off x="1544826" y="2939942"/>
            <a:ext cx="0" cy="534320"/>
          </a:xfrm>
          <a:prstGeom prst="line">
            <a:avLst/>
          </a:prstGeom>
          <a:ln w="12700">
            <a:solidFill>
              <a:srgbClr val="000000"/>
            </a:solidFill>
            <a:prstDash val="dash"/>
          </a:ln>
        </p:spPr>
        <p:style>
          <a:lnRef idx="1">
            <a:schemeClr val="accent1"/>
          </a:lnRef>
          <a:fillRef idx="0">
            <a:schemeClr val="accent1"/>
          </a:fillRef>
          <a:effectRef idx="0">
            <a:schemeClr val="accent1"/>
          </a:effectRef>
          <a:fontRef idx="minor">
            <a:schemeClr val="tx1"/>
          </a:fontRef>
        </p:style>
      </p:cxnSp>
      <p:sp>
        <p:nvSpPr>
          <p:cNvPr id="72" name="Rectangle 64">
            <a:extLst>
              <a:ext uri="{FF2B5EF4-FFF2-40B4-BE49-F238E27FC236}">
                <a16:creationId xmlns:a16="http://schemas.microsoft.com/office/drawing/2014/main" id="{EA154B8F-FD65-7418-3624-4BAE0C287DF6}"/>
              </a:ext>
            </a:extLst>
          </p:cNvPr>
          <p:cNvSpPr/>
          <p:nvPr/>
        </p:nvSpPr>
        <p:spPr>
          <a:xfrm>
            <a:off x="477649" y="2156003"/>
            <a:ext cx="2010629" cy="1157368"/>
          </a:xfrm>
          <a:prstGeom prst="rect">
            <a:avLst/>
          </a:prstGeom>
        </p:spPr>
        <p:txBody>
          <a:bodyPr wrap="square" lIns="0" tIns="0" rIns="0" bIns="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1820"/>
              </a:lnSpc>
            </a:pPr>
            <a:r>
              <a:rPr lang="de-DE" dirty="0">
                <a:solidFill>
                  <a:srgbClr val="000000"/>
                </a:solidFill>
              </a:rPr>
              <a:t>Be transparent </a:t>
            </a:r>
          </a:p>
          <a:p>
            <a:pPr algn="ctr">
              <a:lnSpc>
                <a:spcPts val="1820"/>
              </a:lnSpc>
            </a:pPr>
            <a:r>
              <a:rPr lang="de-DE" dirty="0">
                <a:solidFill>
                  <a:srgbClr val="000000"/>
                </a:solidFill>
              </a:rPr>
              <a:t>and work with transparent partners</a:t>
            </a:r>
          </a:p>
          <a:p>
            <a:pPr algn="ctr">
              <a:lnSpc>
                <a:spcPts val="1820"/>
              </a:lnSpc>
            </a:pPr>
            <a:endParaRPr lang="de-DE" dirty="0">
              <a:solidFill>
                <a:srgbClr val="000000"/>
              </a:solidFill>
            </a:endParaRPr>
          </a:p>
          <a:p>
            <a:pPr algn="ctr">
              <a:lnSpc>
                <a:spcPts val="1820"/>
              </a:lnSpc>
            </a:pPr>
            <a:endParaRPr lang="en-US" dirty="0">
              <a:solidFill>
                <a:srgbClr val="000000"/>
              </a:solidFill>
            </a:endParaRPr>
          </a:p>
        </p:txBody>
      </p:sp>
      <p:cxnSp>
        <p:nvCxnSpPr>
          <p:cNvPr id="83" name="Straight Connector 57">
            <a:extLst>
              <a:ext uri="{FF2B5EF4-FFF2-40B4-BE49-F238E27FC236}">
                <a16:creationId xmlns:a16="http://schemas.microsoft.com/office/drawing/2014/main" id="{FA7B1DC8-2923-3367-F018-1F1E3078FD7D}"/>
              </a:ext>
            </a:extLst>
          </p:cNvPr>
          <p:cNvCxnSpPr>
            <a:cxnSpLocks/>
          </p:cNvCxnSpPr>
          <p:nvPr/>
        </p:nvCxnSpPr>
        <p:spPr>
          <a:xfrm flipV="1">
            <a:off x="3174107" y="4944225"/>
            <a:ext cx="0" cy="534320"/>
          </a:xfrm>
          <a:prstGeom prst="line">
            <a:avLst/>
          </a:prstGeom>
          <a:ln w="12700">
            <a:solidFill>
              <a:srgbClr val="000000"/>
            </a:solidFill>
            <a:prstDash val="dash"/>
          </a:ln>
        </p:spPr>
        <p:style>
          <a:lnRef idx="1">
            <a:schemeClr val="accent1"/>
          </a:lnRef>
          <a:fillRef idx="0">
            <a:schemeClr val="accent1"/>
          </a:fillRef>
          <a:effectRef idx="0">
            <a:schemeClr val="accent1"/>
          </a:effectRef>
          <a:fontRef idx="minor">
            <a:schemeClr val="tx1"/>
          </a:fontRef>
        </p:style>
      </p:cxnSp>
      <p:sp>
        <p:nvSpPr>
          <p:cNvPr id="85" name="Rectangle 64">
            <a:extLst>
              <a:ext uri="{FF2B5EF4-FFF2-40B4-BE49-F238E27FC236}">
                <a16:creationId xmlns:a16="http://schemas.microsoft.com/office/drawing/2014/main" id="{25F168C7-8370-7545-C045-EB21CE7AA2F4}"/>
              </a:ext>
            </a:extLst>
          </p:cNvPr>
          <p:cNvSpPr/>
          <p:nvPr/>
        </p:nvSpPr>
        <p:spPr>
          <a:xfrm>
            <a:off x="2464050" y="5540038"/>
            <a:ext cx="1428724" cy="926536"/>
          </a:xfrm>
          <a:prstGeom prst="rect">
            <a:avLst/>
          </a:prstGeom>
        </p:spPr>
        <p:txBody>
          <a:bodyPr wrap="square" lIns="0" tIns="0" rIns="0" bIns="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1820"/>
              </a:lnSpc>
            </a:pPr>
            <a:r>
              <a:rPr lang="de-DE" dirty="0">
                <a:solidFill>
                  <a:srgbClr val="000000"/>
                </a:solidFill>
              </a:rPr>
              <a:t>Verify suppliers’ ESG claims</a:t>
            </a:r>
          </a:p>
          <a:p>
            <a:pPr algn="ctr">
              <a:lnSpc>
                <a:spcPts val="1820"/>
              </a:lnSpc>
            </a:pPr>
            <a:endParaRPr lang="en-US" dirty="0">
              <a:solidFill>
                <a:srgbClr val="000000"/>
              </a:solidFill>
            </a:endParaRPr>
          </a:p>
        </p:txBody>
      </p:sp>
      <p:cxnSp>
        <p:nvCxnSpPr>
          <p:cNvPr id="86" name="Straight Connector 57">
            <a:extLst>
              <a:ext uri="{FF2B5EF4-FFF2-40B4-BE49-F238E27FC236}">
                <a16:creationId xmlns:a16="http://schemas.microsoft.com/office/drawing/2014/main" id="{A122291F-40E0-0C98-2620-7A9A5A30AB3E}"/>
              </a:ext>
            </a:extLst>
          </p:cNvPr>
          <p:cNvCxnSpPr>
            <a:cxnSpLocks/>
          </p:cNvCxnSpPr>
          <p:nvPr/>
        </p:nvCxnSpPr>
        <p:spPr>
          <a:xfrm flipV="1">
            <a:off x="4935902" y="2944754"/>
            <a:ext cx="0" cy="534320"/>
          </a:xfrm>
          <a:prstGeom prst="line">
            <a:avLst/>
          </a:prstGeom>
          <a:ln w="12700">
            <a:solidFill>
              <a:srgbClr val="000000"/>
            </a:solidFill>
            <a:prstDash val="dash"/>
          </a:ln>
        </p:spPr>
        <p:style>
          <a:lnRef idx="1">
            <a:schemeClr val="accent1"/>
          </a:lnRef>
          <a:fillRef idx="0">
            <a:schemeClr val="accent1"/>
          </a:fillRef>
          <a:effectRef idx="0">
            <a:schemeClr val="accent1"/>
          </a:effectRef>
          <a:fontRef idx="minor">
            <a:schemeClr val="tx1"/>
          </a:fontRef>
        </p:style>
      </p:cxnSp>
      <p:sp>
        <p:nvSpPr>
          <p:cNvPr id="90" name="Rectangle 64">
            <a:extLst>
              <a:ext uri="{FF2B5EF4-FFF2-40B4-BE49-F238E27FC236}">
                <a16:creationId xmlns:a16="http://schemas.microsoft.com/office/drawing/2014/main" id="{39C91A0C-A4CB-2B92-984E-EA7C3D7A6C3D}"/>
              </a:ext>
            </a:extLst>
          </p:cNvPr>
          <p:cNvSpPr/>
          <p:nvPr/>
        </p:nvSpPr>
        <p:spPr>
          <a:xfrm>
            <a:off x="3996198" y="2156003"/>
            <a:ext cx="1834476" cy="926536"/>
          </a:xfrm>
          <a:prstGeom prst="rect">
            <a:avLst/>
          </a:prstGeom>
        </p:spPr>
        <p:txBody>
          <a:bodyPr wrap="square" lIns="0" tIns="0" rIns="0" bIns="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1820"/>
              </a:lnSpc>
            </a:pPr>
            <a:r>
              <a:rPr lang="de-DE" dirty="0">
                <a:solidFill>
                  <a:srgbClr val="000000"/>
                </a:solidFill>
              </a:rPr>
              <a:t>Standardize supplier ESG reporting formats</a:t>
            </a:r>
          </a:p>
          <a:p>
            <a:pPr algn="ctr">
              <a:lnSpc>
                <a:spcPts val="1820"/>
              </a:lnSpc>
            </a:pPr>
            <a:endParaRPr lang="en-US" dirty="0">
              <a:solidFill>
                <a:srgbClr val="000000"/>
              </a:solidFill>
            </a:endParaRPr>
          </a:p>
        </p:txBody>
      </p:sp>
      <p:cxnSp>
        <p:nvCxnSpPr>
          <p:cNvPr id="91" name="Straight Connector 57">
            <a:extLst>
              <a:ext uri="{FF2B5EF4-FFF2-40B4-BE49-F238E27FC236}">
                <a16:creationId xmlns:a16="http://schemas.microsoft.com/office/drawing/2014/main" id="{8C3C94E7-9F9F-7D4F-3103-530186AD74F9}"/>
              </a:ext>
            </a:extLst>
          </p:cNvPr>
          <p:cNvCxnSpPr>
            <a:cxnSpLocks/>
          </p:cNvCxnSpPr>
          <p:nvPr/>
        </p:nvCxnSpPr>
        <p:spPr>
          <a:xfrm flipV="1">
            <a:off x="6613611" y="4944225"/>
            <a:ext cx="0" cy="534320"/>
          </a:xfrm>
          <a:prstGeom prst="line">
            <a:avLst/>
          </a:prstGeom>
          <a:ln w="12700">
            <a:solidFill>
              <a:srgbClr val="000000"/>
            </a:solidFill>
            <a:prstDash val="dash"/>
          </a:ln>
        </p:spPr>
        <p:style>
          <a:lnRef idx="1">
            <a:schemeClr val="accent1"/>
          </a:lnRef>
          <a:fillRef idx="0">
            <a:schemeClr val="accent1"/>
          </a:fillRef>
          <a:effectRef idx="0">
            <a:schemeClr val="accent1"/>
          </a:effectRef>
          <a:fontRef idx="minor">
            <a:schemeClr val="tx1"/>
          </a:fontRef>
        </p:style>
      </p:cxnSp>
      <p:sp>
        <p:nvSpPr>
          <p:cNvPr id="93" name="Rectangle 64">
            <a:extLst>
              <a:ext uri="{FF2B5EF4-FFF2-40B4-BE49-F238E27FC236}">
                <a16:creationId xmlns:a16="http://schemas.microsoft.com/office/drawing/2014/main" id="{08954150-2957-D3EF-AAA8-EC52F425A276}"/>
              </a:ext>
            </a:extLst>
          </p:cNvPr>
          <p:cNvSpPr/>
          <p:nvPr/>
        </p:nvSpPr>
        <p:spPr>
          <a:xfrm>
            <a:off x="5607937" y="5540038"/>
            <a:ext cx="1954061" cy="926536"/>
          </a:xfrm>
          <a:prstGeom prst="rect">
            <a:avLst/>
          </a:prstGeom>
        </p:spPr>
        <p:txBody>
          <a:bodyPr wrap="square" lIns="0" tIns="0" rIns="0" bIns="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1820"/>
              </a:lnSpc>
            </a:pPr>
            <a:r>
              <a:rPr lang="de-DE" dirty="0">
                <a:solidFill>
                  <a:srgbClr val="000000"/>
                </a:solidFill>
              </a:rPr>
              <a:t>Use recognized certifications and independent audits</a:t>
            </a:r>
          </a:p>
          <a:p>
            <a:pPr algn="ctr">
              <a:lnSpc>
                <a:spcPts val="1820"/>
              </a:lnSpc>
            </a:pPr>
            <a:endParaRPr lang="en-US" dirty="0">
              <a:solidFill>
                <a:srgbClr val="000000"/>
              </a:solidFill>
            </a:endParaRPr>
          </a:p>
        </p:txBody>
      </p:sp>
      <p:cxnSp>
        <p:nvCxnSpPr>
          <p:cNvPr id="94" name="Straight Connector 57">
            <a:extLst>
              <a:ext uri="{FF2B5EF4-FFF2-40B4-BE49-F238E27FC236}">
                <a16:creationId xmlns:a16="http://schemas.microsoft.com/office/drawing/2014/main" id="{EA3486E2-6BE4-176D-E7BB-1C290AD755BD}"/>
              </a:ext>
            </a:extLst>
          </p:cNvPr>
          <p:cNvCxnSpPr>
            <a:cxnSpLocks/>
          </p:cNvCxnSpPr>
          <p:nvPr/>
        </p:nvCxnSpPr>
        <p:spPr>
          <a:xfrm flipV="1">
            <a:off x="8307641" y="2937563"/>
            <a:ext cx="0" cy="534320"/>
          </a:xfrm>
          <a:prstGeom prst="line">
            <a:avLst/>
          </a:prstGeom>
          <a:ln w="12700">
            <a:solidFill>
              <a:srgbClr val="000000"/>
            </a:solidFill>
            <a:prstDash val="dash"/>
          </a:ln>
        </p:spPr>
        <p:style>
          <a:lnRef idx="1">
            <a:schemeClr val="accent1"/>
          </a:lnRef>
          <a:fillRef idx="0">
            <a:schemeClr val="accent1"/>
          </a:fillRef>
          <a:effectRef idx="0">
            <a:schemeClr val="accent1"/>
          </a:effectRef>
          <a:fontRef idx="minor">
            <a:schemeClr val="tx1"/>
          </a:fontRef>
        </p:style>
      </p:cxnSp>
      <p:sp>
        <p:nvSpPr>
          <p:cNvPr id="96" name="Rectangle 64">
            <a:extLst>
              <a:ext uri="{FF2B5EF4-FFF2-40B4-BE49-F238E27FC236}">
                <a16:creationId xmlns:a16="http://schemas.microsoft.com/office/drawing/2014/main" id="{A7A918F3-4DC4-D663-FD26-A4C4C7332046}"/>
              </a:ext>
            </a:extLst>
          </p:cNvPr>
          <p:cNvSpPr/>
          <p:nvPr/>
        </p:nvSpPr>
        <p:spPr>
          <a:xfrm>
            <a:off x="7597584" y="2156003"/>
            <a:ext cx="1428724" cy="695703"/>
          </a:xfrm>
          <a:prstGeom prst="rect">
            <a:avLst/>
          </a:prstGeom>
        </p:spPr>
        <p:txBody>
          <a:bodyPr wrap="square" lIns="0" tIns="0" rIns="0" bIns="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1820"/>
              </a:lnSpc>
            </a:pPr>
            <a:r>
              <a:rPr lang="de-DE" dirty="0">
                <a:solidFill>
                  <a:srgbClr val="000000"/>
                </a:solidFill>
              </a:rPr>
              <a:t>Use critical thinking</a:t>
            </a:r>
          </a:p>
          <a:p>
            <a:pPr algn="ctr">
              <a:lnSpc>
                <a:spcPts val="1820"/>
              </a:lnSpc>
            </a:pPr>
            <a:endParaRPr lang="en-US" dirty="0">
              <a:solidFill>
                <a:srgbClr val="000000"/>
              </a:solidFill>
            </a:endParaRPr>
          </a:p>
        </p:txBody>
      </p:sp>
      <p:cxnSp>
        <p:nvCxnSpPr>
          <p:cNvPr id="97" name="Straight Connector 57">
            <a:extLst>
              <a:ext uri="{FF2B5EF4-FFF2-40B4-BE49-F238E27FC236}">
                <a16:creationId xmlns:a16="http://schemas.microsoft.com/office/drawing/2014/main" id="{E44A4CA6-1B15-7CDE-CB95-07DFF2AFB565}"/>
              </a:ext>
            </a:extLst>
          </p:cNvPr>
          <p:cNvCxnSpPr>
            <a:cxnSpLocks/>
          </p:cNvCxnSpPr>
          <p:nvPr/>
        </p:nvCxnSpPr>
        <p:spPr>
          <a:xfrm flipV="1">
            <a:off x="10016651" y="4944225"/>
            <a:ext cx="0" cy="534320"/>
          </a:xfrm>
          <a:prstGeom prst="line">
            <a:avLst/>
          </a:prstGeom>
          <a:ln w="12700">
            <a:solidFill>
              <a:srgbClr val="000000"/>
            </a:solidFill>
            <a:prstDash val="dash"/>
          </a:ln>
        </p:spPr>
        <p:style>
          <a:lnRef idx="1">
            <a:schemeClr val="accent1"/>
          </a:lnRef>
          <a:fillRef idx="0">
            <a:schemeClr val="accent1"/>
          </a:fillRef>
          <a:effectRef idx="0">
            <a:schemeClr val="accent1"/>
          </a:effectRef>
          <a:fontRef idx="minor">
            <a:schemeClr val="tx1"/>
          </a:fontRef>
        </p:style>
      </p:cxnSp>
      <p:sp>
        <p:nvSpPr>
          <p:cNvPr id="99" name="Rectangle 64">
            <a:extLst>
              <a:ext uri="{FF2B5EF4-FFF2-40B4-BE49-F238E27FC236}">
                <a16:creationId xmlns:a16="http://schemas.microsoft.com/office/drawing/2014/main" id="{11D1E7CC-89EB-9026-9168-0048C93754B9}"/>
              </a:ext>
            </a:extLst>
          </p:cNvPr>
          <p:cNvSpPr/>
          <p:nvPr/>
        </p:nvSpPr>
        <p:spPr>
          <a:xfrm>
            <a:off x="9014032" y="5540038"/>
            <a:ext cx="1954045" cy="1157368"/>
          </a:xfrm>
          <a:prstGeom prst="rect">
            <a:avLst/>
          </a:prstGeom>
        </p:spPr>
        <p:txBody>
          <a:bodyPr wrap="square" lIns="0" tIns="0" rIns="0" bIns="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1820"/>
              </a:lnSpc>
            </a:pPr>
            <a:r>
              <a:rPr lang="en-US" dirty="0">
                <a:solidFill>
                  <a:srgbClr val="000000"/>
                </a:solidFill>
              </a:rPr>
              <a:t>Have a sustainable development strategy with measurable goals</a:t>
            </a:r>
          </a:p>
          <a:p>
            <a:pPr algn="ctr">
              <a:lnSpc>
                <a:spcPts val="1820"/>
              </a:lnSpc>
            </a:pPr>
            <a:endParaRPr lang="en-US" dirty="0">
              <a:solidFill>
                <a:srgbClr val="000000"/>
              </a:solidFill>
            </a:endParaRPr>
          </a:p>
        </p:txBody>
      </p:sp>
      <p:sp>
        <p:nvSpPr>
          <p:cNvPr id="2" name="Textfeld 3">
            <a:extLst>
              <a:ext uri="{FF2B5EF4-FFF2-40B4-BE49-F238E27FC236}">
                <a16:creationId xmlns:a16="http://schemas.microsoft.com/office/drawing/2014/main" id="{28E4EC50-DFF9-43C0-6DA7-D81E0B2CCCEA}"/>
              </a:ext>
            </a:extLst>
          </p:cNvPr>
          <p:cNvSpPr txBox="1"/>
          <p:nvPr/>
        </p:nvSpPr>
        <p:spPr>
          <a:xfrm>
            <a:off x="477648" y="681182"/>
            <a:ext cx="5980301" cy="579646"/>
          </a:xfrm>
          <a:prstGeom prst="rect">
            <a:avLst/>
          </a:prstGeom>
          <a:noFill/>
        </p:spPr>
        <p:txBody>
          <a:bodyPr wrap="square" lIns="91440" tIns="45720" rIns="91440" bIns="45720" anchor="t">
            <a:spAutoFit/>
          </a:bodyPr>
          <a:lstStyle/>
          <a:p>
            <a:pPr>
              <a:lnSpc>
                <a:spcPts val="3820"/>
              </a:lnSpc>
            </a:pPr>
            <a:r>
              <a:rPr lang="en-US" sz="3600" b="1" dirty="0">
                <a:solidFill>
                  <a:srgbClr val="007772"/>
                </a:solidFill>
              </a:rPr>
              <a:t>How to avoid greenwashing?</a:t>
            </a:r>
          </a:p>
        </p:txBody>
      </p:sp>
      <p:cxnSp>
        <p:nvCxnSpPr>
          <p:cNvPr id="18" name="Straight Connector 17">
            <a:extLst>
              <a:ext uri="{FF2B5EF4-FFF2-40B4-BE49-F238E27FC236}">
                <a16:creationId xmlns:a16="http://schemas.microsoft.com/office/drawing/2014/main" id="{FA65846E-5F91-C87C-186A-91148F6771FD}"/>
              </a:ext>
            </a:extLst>
          </p:cNvPr>
          <p:cNvCxnSpPr>
            <a:cxnSpLocks/>
          </p:cNvCxnSpPr>
          <p:nvPr/>
        </p:nvCxnSpPr>
        <p:spPr>
          <a:xfrm>
            <a:off x="0" y="1424865"/>
            <a:ext cx="6457949" cy="0"/>
          </a:xfrm>
          <a:prstGeom prst="line">
            <a:avLst/>
          </a:prstGeom>
          <a:ln w="28575">
            <a:solidFill>
              <a:srgbClr val="EEA821"/>
            </a:solidFill>
          </a:ln>
        </p:spPr>
        <p:style>
          <a:lnRef idx="1">
            <a:schemeClr val="accent1"/>
          </a:lnRef>
          <a:fillRef idx="0">
            <a:schemeClr val="accent1"/>
          </a:fillRef>
          <a:effectRef idx="0">
            <a:schemeClr val="accent1"/>
          </a:effectRef>
          <a:fontRef idx="minor">
            <a:schemeClr val="tx1"/>
          </a:fontRef>
        </p:style>
      </p:cxnSp>
      <p:sp>
        <p:nvSpPr>
          <p:cNvPr id="20" name="Freeform 19">
            <a:extLst>
              <a:ext uri="{FF2B5EF4-FFF2-40B4-BE49-F238E27FC236}">
                <a16:creationId xmlns:a16="http://schemas.microsoft.com/office/drawing/2014/main" id="{6FB913B9-6212-EB35-A05A-5D4F5510C00A}"/>
              </a:ext>
            </a:extLst>
          </p:cNvPr>
          <p:cNvSpPr/>
          <p:nvPr/>
        </p:nvSpPr>
        <p:spPr>
          <a:xfrm rot="11985420" flipH="1">
            <a:off x="6593251" y="694042"/>
            <a:ext cx="974348" cy="553926"/>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EEA821"/>
          </a:solidFill>
          <a:ln w="5398" cap="flat">
            <a:noFill/>
            <a:prstDash val="solid"/>
            <a:miter/>
          </a:ln>
        </p:spPr>
        <p:txBody>
          <a:bodyPr rtlCol="0" anchor="ctr"/>
          <a:lstStyle/>
          <a:p>
            <a:endParaRPr lang="en-US" dirty="0"/>
          </a:p>
        </p:txBody>
      </p:sp>
      <p:pic>
        <p:nvPicPr>
          <p:cNvPr id="24" name="Graphic 23" descr="Bullseye with solid fill">
            <a:extLst>
              <a:ext uri="{FF2B5EF4-FFF2-40B4-BE49-F238E27FC236}">
                <a16:creationId xmlns:a16="http://schemas.microsoft.com/office/drawing/2014/main" id="{0939C6AB-A0BD-E85A-1B82-B0021490E40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559451" y="3709079"/>
            <a:ext cx="914400" cy="914400"/>
          </a:xfrm>
          <a:prstGeom prst="rect">
            <a:avLst/>
          </a:prstGeom>
        </p:spPr>
      </p:pic>
      <p:pic>
        <p:nvPicPr>
          <p:cNvPr id="26" name="Graphic 25" descr="Lightbulb and gear with solid fill">
            <a:extLst>
              <a:ext uri="{FF2B5EF4-FFF2-40B4-BE49-F238E27FC236}">
                <a16:creationId xmlns:a16="http://schemas.microsoft.com/office/drawing/2014/main" id="{B968F2D7-CC39-AE77-0DE1-999DACE1B38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78226" y="3719183"/>
            <a:ext cx="914400" cy="914400"/>
          </a:xfrm>
          <a:prstGeom prst="rect">
            <a:avLst/>
          </a:prstGeom>
        </p:spPr>
      </p:pic>
      <p:pic>
        <p:nvPicPr>
          <p:cNvPr id="28" name="Graphic 27" descr="Document with solid fill">
            <a:extLst>
              <a:ext uri="{FF2B5EF4-FFF2-40B4-BE49-F238E27FC236}">
                <a16:creationId xmlns:a16="http://schemas.microsoft.com/office/drawing/2014/main" id="{2D08D3D7-13B7-D4AC-92A6-585F8B8113A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167640" y="3702122"/>
            <a:ext cx="914400" cy="914400"/>
          </a:xfrm>
          <a:prstGeom prst="rect">
            <a:avLst/>
          </a:prstGeom>
        </p:spPr>
      </p:pic>
      <p:pic>
        <p:nvPicPr>
          <p:cNvPr id="30" name="Graphic 29" descr="Presentation with bar chart with solid fill">
            <a:extLst>
              <a:ext uri="{FF2B5EF4-FFF2-40B4-BE49-F238E27FC236}">
                <a16:creationId xmlns:a16="http://schemas.microsoft.com/office/drawing/2014/main" id="{06810D0A-7884-6A35-5B3F-EA2F4B73E1B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437147" y="3801159"/>
            <a:ext cx="914400" cy="914400"/>
          </a:xfrm>
          <a:prstGeom prst="rect">
            <a:avLst/>
          </a:prstGeom>
        </p:spPr>
      </p:pic>
      <p:pic>
        <p:nvPicPr>
          <p:cNvPr id="32" name="Graphic 31" descr="Earth globe: Africa and Europe with solid fill">
            <a:extLst>
              <a:ext uri="{FF2B5EF4-FFF2-40B4-BE49-F238E27FC236}">
                <a16:creationId xmlns:a16="http://schemas.microsoft.com/office/drawing/2014/main" id="{C970DE3E-77E5-860E-07B1-C63FEFF1139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739444" y="3729002"/>
            <a:ext cx="914400" cy="914400"/>
          </a:xfrm>
          <a:prstGeom prst="rect">
            <a:avLst/>
          </a:prstGeom>
        </p:spPr>
      </p:pic>
      <p:pic>
        <p:nvPicPr>
          <p:cNvPr id="34" name="Graphic 33" descr="Handshake with solid fill">
            <a:extLst>
              <a:ext uri="{FF2B5EF4-FFF2-40B4-BE49-F238E27FC236}">
                <a16:creationId xmlns:a16="http://schemas.microsoft.com/office/drawing/2014/main" id="{D396F25A-44C1-0DC7-0B74-B4147C52F5D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96239" y="3801001"/>
            <a:ext cx="914400" cy="914400"/>
          </a:xfrm>
          <a:prstGeom prst="rect">
            <a:avLst/>
          </a:prstGeom>
        </p:spPr>
      </p:pic>
    </p:spTree>
    <p:extLst>
      <p:ext uri="{BB962C8B-B14F-4D97-AF65-F5344CB8AC3E}">
        <p14:creationId xmlns:p14="http://schemas.microsoft.com/office/powerpoint/2010/main" val="29898218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Freeform 19">
            <a:extLst>
              <a:ext uri="{FF2B5EF4-FFF2-40B4-BE49-F238E27FC236}">
                <a16:creationId xmlns:a16="http://schemas.microsoft.com/office/drawing/2014/main" id="{4E2E789A-5EF0-7A9A-6983-72EE105FC4EF}"/>
              </a:ext>
            </a:extLst>
          </p:cNvPr>
          <p:cNvSpPr/>
          <p:nvPr/>
        </p:nvSpPr>
        <p:spPr>
          <a:xfrm rot="20700000">
            <a:off x="290433" y="2156858"/>
            <a:ext cx="2908981" cy="3844526"/>
          </a:xfrm>
          <a:custGeom>
            <a:avLst/>
            <a:gdLst>
              <a:gd name="connsiteX0" fmla="*/ 3104678 w 4714485"/>
              <a:gd name="connsiteY0" fmla="*/ 4604095 h 6230687"/>
              <a:gd name="connsiteX1" fmla="*/ 1668439 w 4714485"/>
              <a:gd name="connsiteY1" fmla="*/ 4604095 h 6230687"/>
              <a:gd name="connsiteX2" fmla="*/ 36723 w 4714485"/>
              <a:gd name="connsiteY2" fmla="*/ 1950411 h 6230687"/>
              <a:gd name="connsiteX3" fmla="*/ 2594410 w 4714485"/>
              <a:gd name="connsiteY3" fmla="*/ 5688 h 6230687"/>
              <a:gd name="connsiteX4" fmla="*/ 4710373 w 4714485"/>
              <a:gd name="connsiteY4" fmla="*/ 2223967 h 6230687"/>
              <a:gd name="connsiteX5" fmla="*/ 2969496 w 4714485"/>
              <a:gd name="connsiteY5" fmla="*/ 5787812 h 6230687"/>
              <a:gd name="connsiteX6" fmla="*/ 2362124 w 4714485"/>
              <a:gd name="connsiteY6" fmla="*/ 6216235 h 6230687"/>
              <a:gd name="connsiteX7" fmla="*/ 2334199 w 4714485"/>
              <a:gd name="connsiteY7" fmla="*/ 6227659 h 6230687"/>
              <a:gd name="connsiteX8" fmla="*/ 2195208 w 4714485"/>
              <a:gd name="connsiteY8" fmla="*/ 6067715 h 6230687"/>
              <a:gd name="connsiteX9" fmla="*/ 2210440 w 4714485"/>
              <a:gd name="connsiteY9" fmla="*/ 6035980 h 6230687"/>
              <a:gd name="connsiteX10" fmla="*/ 3105313 w 4714485"/>
              <a:gd name="connsiteY10" fmla="*/ 4604095 h 6230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14485" h="6230687">
                <a:moveTo>
                  <a:pt x="3104678" y="4604095"/>
                </a:moveTo>
                <a:cubicBezTo>
                  <a:pt x="2687071" y="4732304"/>
                  <a:pt x="2084142" y="4717707"/>
                  <a:pt x="1668439" y="4604095"/>
                </a:cubicBezTo>
                <a:cubicBezTo>
                  <a:pt x="527951" y="4291822"/>
                  <a:pt x="-172081" y="3113183"/>
                  <a:pt x="36723" y="1950411"/>
                </a:cubicBezTo>
                <a:cubicBezTo>
                  <a:pt x="257585" y="720361"/>
                  <a:pt x="1304777" y="-75553"/>
                  <a:pt x="2594410" y="5688"/>
                </a:cubicBezTo>
                <a:cubicBezTo>
                  <a:pt x="3720300" y="76775"/>
                  <a:pt x="4660235" y="1051040"/>
                  <a:pt x="4710373" y="2223967"/>
                </a:cubicBezTo>
                <a:cubicBezTo>
                  <a:pt x="4774474" y="3722495"/>
                  <a:pt x="4084597" y="4863052"/>
                  <a:pt x="2969496" y="5787812"/>
                </a:cubicBezTo>
                <a:cubicBezTo>
                  <a:pt x="2779097" y="5945852"/>
                  <a:pt x="2570293" y="6082313"/>
                  <a:pt x="2362124" y="6216235"/>
                </a:cubicBezTo>
                <a:cubicBezTo>
                  <a:pt x="2353873" y="6221312"/>
                  <a:pt x="2344354" y="6225121"/>
                  <a:pt x="2334199" y="6227659"/>
                </a:cubicBezTo>
                <a:cubicBezTo>
                  <a:pt x="2242173" y="6248604"/>
                  <a:pt x="2164110" y="6157207"/>
                  <a:pt x="2195208" y="6067715"/>
                </a:cubicBezTo>
                <a:cubicBezTo>
                  <a:pt x="2199016" y="6056290"/>
                  <a:pt x="2204093" y="6045500"/>
                  <a:pt x="2210440" y="6035980"/>
                </a:cubicBezTo>
                <a:cubicBezTo>
                  <a:pt x="2487787" y="5596767"/>
                  <a:pt x="3033597" y="4971587"/>
                  <a:pt x="3105313" y="4604095"/>
                </a:cubicBezTo>
                <a:close/>
              </a:path>
            </a:pathLst>
          </a:custGeom>
          <a:solidFill>
            <a:srgbClr val="007772"/>
          </a:solidFill>
          <a:ln w="6346" cap="flat">
            <a:noFill/>
            <a:prstDash val="solid"/>
            <a:miter/>
          </a:ln>
          <a:effectLst/>
        </p:spPr>
        <p:txBody>
          <a:bodyPr rtlCol="0" anchor="ctr"/>
          <a:lstStyle/>
          <a:p>
            <a:endParaRPr lang="en-US" dirty="0"/>
          </a:p>
        </p:txBody>
      </p:sp>
      <p:sp>
        <p:nvSpPr>
          <p:cNvPr id="25" name="Freeform 24">
            <a:extLst>
              <a:ext uri="{FF2B5EF4-FFF2-40B4-BE49-F238E27FC236}">
                <a16:creationId xmlns:a16="http://schemas.microsoft.com/office/drawing/2014/main" id="{AA69595E-7898-AE19-4E33-0F98AFB283A8}"/>
              </a:ext>
            </a:extLst>
          </p:cNvPr>
          <p:cNvSpPr/>
          <p:nvPr/>
        </p:nvSpPr>
        <p:spPr>
          <a:xfrm rot="11090117">
            <a:off x="3169625" y="2645523"/>
            <a:ext cx="2908981" cy="3844526"/>
          </a:xfrm>
          <a:custGeom>
            <a:avLst/>
            <a:gdLst>
              <a:gd name="connsiteX0" fmla="*/ 3104678 w 4714485"/>
              <a:gd name="connsiteY0" fmla="*/ 4604095 h 6230687"/>
              <a:gd name="connsiteX1" fmla="*/ 1668439 w 4714485"/>
              <a:gd name="connsiteY1" fmla="*/ 4604095 h 6230687"/>
              <a:gd name="connsiteX2" fmla="*/ 36723 w 4714485"/>
              <a:gd name="connsiteY2" fmla="*/ 1950411 h 6230687"/>
              <a:gd name="connsiteX3" fmla="*/ 2594410 w 4714485"/>
              <a:gd name="connsiteY3" fmla="*/ 5688 h 6230687"/>
              <a:gd name="connsiteX4" fmla="*/ 4710373 w 4714485"/>
              <a:gd name="connsiteY4" fmla="*/ 2223967 h 6230687"/>
              <a:gd name="connsiteX5" fmla="*/ 2969496 w 4714485"/>
              <a:gd name="connsiteY5" fmla="*/ 5787812 h 6230687"/>
              <a:gd name="connsiteX6" fmla="*/ 2362124 w 4714485"/>
              <a:gd name="connsiteY6" fmla="*/ 6216235 h 6230687"/>
              <a:gd name="connsiteX7" fmla="*/ 2334199 w 4714485"/>
              <a:gd name="connsiteY7" fmla="*/ 6227659 h 6230687"/>
              <a:gd name="connsiteX8" fmla="*/ 2195208 w 4714485"/>
              <a:gd name="connsiteY8" fmla="*/ 6067715 h 6230687"/>
              <a:gd name="connsiteX9" fmla="*/ 2210440 w 4714485"/>
              <a:gd name="connsiteY9" fmla="*/ 6035980 h 6230687"/>
              <a:gd name="connsiteX10" fmla="*/ 3105313 w 4714485"/>
              <a:gd name="connsiteY10" fmla="*/ 4604095 h 6230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14485" h="6230687">
                <a:moveTo>
                  <a:pt x="3104678" y="4604095"/>
                </a:moveTo>
                <a:cubicBezTo>
                  <a:pt x="2687071" y="4732304"/>
                  <a:pt x="2084142" y="4717707"/>
                  <a:pt x="1668439" y="4604095"/>
                </a:cubicBezTo>
                <a:cubicBezTo>
                  <a:pt x="527951" y="4291822"/>
                  <a:pt x="-172081" y="3113183"/>
                  <a:pt x="36723" y="1950411"/>
                </a:cubicBezTo>
                <a:cubicBezTo>
                  <a:pt x="257585" y="720361"/>
                  <a:pt x="1304777" y="-75553"/>
                  <a:pt x="2594410" y="5688"/>
                </a:cubicBezTo>
                <a:cubicBezTo>
                  <a:pt x="3720300" y="76775"/>
                  <a:pt x="4660235" y="1051040"/>
                  <a:pt x="4710373" y="2223967"/>
                </a:cubicBezTo>
                <a:cubicBezTo>
                  <a:pt x="4774474" y="3722495"/>
                  <a:pt x="4084597" y="4863052"/>
                  <a:pt x="2969496" y="5787812"/>
                </a:cubicBezTo>
                <a:cubicBezTo>
                  <a:pt x="2779097" y="5945852"/>
                  <a:pt x="2570293" y="6082313"/>
                  <a:pt x="2362124" y="6216235"/>
                </a:cubicBezTo>
                <a:cubicBezTo>
                  <a:pt x="2353873" y="6221312"/>
                  <a:pt x="2344354" y="6225121"/>
                  <a:pt x="2334199" y="6227659"/>
                </a:cubicBezTo>
                <a:cubicBezTo>
                  <a:pt x="2242173" y="6248604"/>
                  <a:pt x="2164110" y="6157207"/>
                  <a:pt x="2195208" y="6067715"/>
                </a:cubicBezTo>
                <a:cubicBezTo>
                  <a:pt x="2199016" y="6056290"/>
                  <a:pt x="2204093" y="6045500"/>
                  <a:pt x="2210440" y="6035980"/>
                </a:cubicBezTo>
                <a:cubicBezTo>
                  <a:pt x="2487787" y="5596767"/>
                  <a:pt x="3033597" y="4971587"/>
                  <a:pt x="3105313" y="4604095"/>
                </a:cubicBezTo>
                <a:close/>
              </a:path>
            </a:pathLst>
          </a:custGeom>
          <a:solidFill>
            <a:srgbClr val="379A67"/>
          </a:solidFill>
          <a:ln w="6346" cap="flat">
            <a:noFill/>
            <a:prstDash val="solid"/>
            <a:miter/>
          </a:ln>
          <a:effectLst/>
        </p:spPr>
        <p:txBody>
          <a:bodyPr rtlCol="0" anchor="ctr"/>
          <a:lstStyle/>
          <a:p>
            <a:endParaRPr lang="en-US" dirty="0"/>
          </a:p>
        </p:txBody>
      </p:sp>
      <p:sp>
        <p:nvSpPr>
          <p:cNvPr id="30" name="Freeform 29">
            <a:extLst>
              <a:ext uri="{FF2B5EF4-FFF2-40B4-BE49-F238E27FC236}">
                <a16:creationId xmlns:a16="http://schemas.microsoft.com/office/drawing/2014/main" id="{39CDCD62-E06A-AB7B-6DA4-1111A649D99C}"/>
              </a:ext>
            </a:extLst>
          </p:cNvPr>
          <p:cNvSpPr/>
          <p:nvPr/>
        </p:nvSpPr>
        <p:spPr>
          <a:xfrm rot="20700000">
            <a:off x="5650744" y="1525610"/>
            <a:ext cx="2908981" cy="3844526"/>
          </a:xfrm>
          <a:custGeom>
            <a:avLst/>
            <a:gdLst>
              <a:gd name="connsiteX0" fmla="*/ 3104678 w 4714485"/>
              <a:gd name="connsiteY0" fmla="*/ 4604095 h 6230687"/>
              <a:gd name="connsiteX1" fmla="*/ 1668439 w 4714485"/>
              <a:gd name="connsiteY1" fmla="*/ 4604095 h 6230687"/>
              <a:gd name="connsiteX2" fmla="*/ 36723 w 4714485"/>
              <a:gd name="connsiteY2" fmla="*/ 1950411 h 6230687"/>
              <a:gd name="connsiteX3" fmla="*/ 2594410 w 4714485"/>
              <a:gd name="connsiteY3" fmla="*/ 5688 h 6230687"/>
              <a:gd name="connsiteX4" fmla="*/ 4710373 w 4714485"/>
              <a:gd name="connsiteY4" fmla="*/ 2223967 h 6230687"/>
              <a:gd name="connsiteX5" fmla="*/ 2969496 w 4714485"/>
              <a:gd name="connsiteY5" fmla="*/ 5787812 h 6230687"/>
              <a:gd name="connsiteX6" fmla="*/ 2362124 w 4714485"/>
              <a:gd name="connsiteY6" fmla="*/ 6216235 h 6230687"/>
              <a:gd name="connsiteX7" fmla="*/ 2334199 w 4714485"/>
              <a:gd name="connsiteY7" fmla="*/ 6227659 h 6230687"/>
              <a:gd name="connsiteX8" fmla="*/ 2195208 w 4714485"/>
              <a:gd name="connsiteY8" fmla="*/ 6067715 h 6230687"/>
              <a:gd name="connsiteX9" fmla="*/ 2210440 w 4714485"/>
              <a:gd name="connsiteY9" fmla="*/ 6035980 h 6230687"/>
              <a:gd name="connsiteX10" fmla="*/ 3105313 w 4714485"/>
              <a:gd name="connsiteY10" fmla="*/ 4604095 h 6230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14485" h="6230687">
                <a:moveTo>
                  <a:pt x="3104678" y="4604095"/>
                </a:moveTo>
                <a:cubicBezTo>
                  <a:pt x="2687071" y="4732304"/>
                  <a:pt x="2084142" y="4717707"/>
                  <a:pt x="1668439" y="4604095"/>
                </a:cubicBezTo>
                <a:cubicBezTo>
                  <a:pt x="527951" y="4291822"/>
                  <a:pt x="-172081" y="3113183"/>
                  <a:pt x="36723" y="1950411"/>
                </a:cubicBezTo>
                <a:cubicBezTo>
                  <a:pt x="257585" y="720361"/>
                  <a:pt x="1304777" y="-75553"/>
                  <a:pt x="2594410" y="5688"/>
                </a:cubicBezTo>
                <a:cubicBezTo>
                  <a:pt x="3720300" y="76775"/>
                  <a:pt x="4660235" y="1051040"/>
                  <a:pt x="4710373" y="2223967"/>
                </a:cubicBezTo>
                <a:cubicBezTo>
                  <a:pt x="4774474" y="3722495"/>
                  <a:pt x="4084597" y="4863052"/>
                  <a:pt x="2969496" y="5787812"/>
                </a:cubicBezTo>
                <a:cubicBezTo>
                  <a:pt x="2779097" y="5945852"/>
                  <a:pt x="2570293" y="6082313"/>
                  <a:pt x="2362124" y="6216235"/>
                </a:cubicBezTo>
                <a:cubicBezTo>
                  <a:pt x="2353873" y="6221312"/>
                  <a:pt x="2344354" y="6225121"/>
                  <a:pt x="2334199" y="6227659"/>
                </a:cubicBezTo>
                <a:cubicBezTo>
                  <a:pt x="2242173" y="6248604"/>
                  <a:pt x="2164110" y="6157207"/>
                  <a:pt x="2195208" y="6067715"/>
                </a:cubicBezTo>
                <a:cubicBezTo>
                  <a:pt x="2199016" y="6056290"/>
                  <a:pt x="2204093" y="6045500"/>
                  <a:pt x="2210440" y="6035980"/>
                </a:cubicBezTo>
                <a:cubicBezTo>
                  <a:pt x="2487787" y="5596767"/>
                  <a:pt x="3033597" y="4971587"/>
                  <a:pt x="3105313" y="4604095"/>
                </a:cubicBezTo>
                <a:close/>
              </a:path>
            </a:pathLst>
          </a:custGeom>
          <a:solidFill>
            <a:srgbClr val="62A844"/>
          </a:solidFill>
          <a:ln w="6346" cap="flat">
            <a:noFill/>
            <a:prstDash val="solid"/>
            <a:miter/>
          </a:ln>
          <a:effectLst/>
        </p:spPr>
        <p:txBody>
          <a:bodyPr rtlCol="0" anchor="ctr"/>
          <a:lstStyle/>
          <a:p>
            <a:endParaRPr lang="en-US" dirty="0"/>
          </a:p>
        </p:txBody>
      </p:sp>
      <p:sp>
        <p:nvSpPr>
          <p:cNvPr id="31" name="Freeform 30">
            <a:extLst>
              <a:ext uri="{FF2B5EF4-FFF2-40B4-BE49-F238E27FC236}">
                <a16:creationId xmlns:a16="http://schemas.microsoft.com/office/drawing/2014/main" id="{39D4957D-9AFE-C0EC-7DFB-4F2AC70BE3C6}"/>
              </a:ext>
            </a:extLst>
          </p:cNvPr>
          <p:cNvSpPr/>
          <p:nvPr/>
        </p:nvSpPr>
        <p:spPr>
          <a:xfrm rot="11090117">
            <a:off x="8529364" y="2389795"/>
            <a:ext cx="2908981" cy="3844526"/>
          </a:xfrm>
          <a:custGeom>
            <a:avLst/>
            <a:gdLst>
              <a:gd name="connsiteX0" fmla="*/ 3104678 w 4714485"/>
              <a:gd name="connsiteY0" fmla="*/ 4604095 h 6230687"/>
              <a:gd name="connsiteX1" fmla="*/ 1668439 w 4714485"/>
              <a:gd name="connsiteY1" fmla="*/ 4604095 h 6230687"/>
              <a:gd name="connsiteX2" fmla="*/ 36723 w 4714485"/>
              <a:gd name="connsiteY2" fmla="*/ 1950411 h 6230687"/>
              <a:gd name="connsiteX3" fmla="*/ 2594410 w 4714485"/>
              <a:gd name="connsiteY3" fmla="*/ 5688 h 6230687"/>
              <a:gd name="connsiteX4" fmla="*/ 4710373 w 4714485"/>
              <a:gd name="connsiteY4" fmla="*/ 2223967 h 6230687"/>
              <a:gd name="connsiteX5" fmla="*/ 2969496 w 4714485"/>
              <a:gd name="connsiteY5" fmla="*/ 5787812 h 6230687"/>
              <a:gd name="connsiteX6" fmla="*/ 2362124 w 4714485"/>
              <a:gd name="connsiteY6" fmla="*/ 6216235 h 6230687"/>
              <a:gd name="connsiteX7" fmla="*/ 2334199 w 4714485"/>
              <a:gd name="connsiteY7" fmla="*/ 6227659 h 6230687"/>
              <a:gd name="connsiteX8" fmla="*/ 2195208 w 4714485"/>
              <a:gd name="connsiteY8" fmla="*/ 6067715 h 6230687"/>
              <a:gd name="connsiteX9" fmla="*/ 2210440 w 4714485"/>
              <a:gd name="connsiteY9" fmla="*/ 6035980 h 6230687"/>
              <a:gd name="connsiteX10" fmla="*/ 3105313 w 4714485"/>
              <a:gd name="connsiteY10" fmla="*/ 4604095 h 6230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14485" h="6230687">
                <a:moveTo>
                  <a:pt x="3104678" y="4604095"/>
                </a:moveTo>
                <a:cubicBezTo>
                  <a:pt x="2687071" y="4732304"/>
                  <a:pt x="2084142" y="4717707"/>
                  <a:pt x="1668439" y="4604095"/>
                </a:cubicBezTo>
                <a:cubicBezTo>
                  <a:pt x="527951" y="4291822"/>
                  <a:pt x="-172081" y="3113183"/>
                  <a:pt x="36723" y="1950411"/>
                </a:cubicBezTo>
                <a:cubicBezTo>
                  <a:pt x="257585" y="720361"/>
                  <a:pt x="1304777" y="-75553"/>
                  <a:pt x="2594410" y="5688"/>
                </a:cubicBezTo>
                <a:cubicBezTo>
                  <a:pt x="3720300" y="76775"/>
                  <a:pt x="4660235" y="1051040"/>
                  <a:pt x="4710373" y="2223967"/>
                </a:cubicBezTo>
                <a:cubicBezTo>
                  <a:pt x="4774474" y="3722495"/>
                  <a:pt x="4084597" y="4863052"/>
                  <a:pt x="2969496" y="5787812"/>
                </a:cubicBezTo>
                <a:cubicBezTo>
                  <a:pt x="2779097" y="5945852"/>
                  <a:pt x="2570293" y="6082313"/>
                  <a:pt x="2362124" y="6216235"/>
                </a:cubicBezTo>
                <a:cubicBezTo>
                  <a:pt x="2353873" y="6221312"/>
                  <a:pt x="2344354" y="6225121"/>
                  <a:pt x="2334199" y="6227659"/>
                </a:cubicBezTo>
                <a:cubicBezTo>
                  <a:pt x="2242173" y="6248604"/>
                  <a:pt x="2164110" y="6157207"/>
                  <a:pt x="2195208" y="6067715"/>
                </a:cubicBezTo>
                <a:cubicBezTo>
                  <a:pt x="2199016" y="6056290"/>
                  <a:pt x="2204093" y="6045500"/>
                  <a:pt x="2210440" y="6035980"/>
                </a:cubicBezTo>
                <a:cubicBezTo>
                  <a:pt x="2487787" y="5596767"/>
                  <a:pt x="3033597" y="4971587"/>
                  <a:pt x="3105313" y="4604095"/>
                </a:cubicBezTo>
                <a:close/>
              </a:path>
            </a:pathLst>
          </a:custGeom>
          <a:solidFill>
            <a:srgbClr val="007772"/>
          </a:solidFill>
          <a:ln w="6346" cap="flat">
            <a:noFill/>
            <a:prstDash val="solid"/>
            <a:miter/>
          </a:ln>
          <a:effectLst/>
        </p:spPr>
        <p:txBody>
          <a:bodyPr rtlCol="0" anchor="ctr"/>
          <a:lstStyle/>
          <a:p>
            <a:endParaRPr lang="en-US" dirty="0"/>
          </a:p>
        </p:txBody>
      </p:sp>
      <p:sp>
        <p:nvSpPr>
          <p:cNvPr id="16" name="Textfeld 3">
            <a:extLst>
              <a:ext uri="{FF2B5EF4-FFF2-40B4-BE49-F238E27FC236}">
                <a16:creationId xmlns:a16="http://schemas.microsoft.com/office/drawing/2014/main" id="{AC8433B2-7D08-1B40-6B72-147F94BD9156}"/>
              </a:ext>
            </a:extLst>
          </p:cNvPr>
          <p:cNvSpPr txBox="1"/>
          <p:nvPr/>
        </p:nvSpPr>
        <p:spPr>
          <a:xfrm>
            <a:off x="477648" y="681182"/>
            <a:ext cx="5980301" cy="1066959"/>
          </a:xfrm>
          <a:prstGeom prst="rect">
            <a:avLst/>
          </a:prstGeom>
          <a:noFill/>
        </p:spPr>
        <p:txBody>
          <a:bodyPr wrap="square" lIns="91440" tIns="45720" rIns="91440" bIns="45720" anchor="t">
            <a:spAutoFit/>
          </a:bodyPr>
          <a:lstStyle/>
          <a:p>
            <a:pPr>
              <a:lnSpc>
                <a:spcPts val="3820"/>
              </a:lnSpc>
            </a:pPr>
            <a:r>
              <a:rPr lang="en-US" sz="3600" b="1" dirty="0">
                <a:solidFill>
                  <a:srgbClr val="007772"/>
                </a:solidFill>
              </a:rPr>
              <a:t>High Risk Claims </a:t>
            </a:r>
          </a:p>
          <a:p>
            <a:pPr>
              <a:lnSpc>
                <a:spcPts val="3820"/>
              </a:lnSpc>
            </a:pPr>
            <a:endParaRPr lang="en-US" sz="3600" b="1" dirty="0">
              <a:solidFill>
                <a:srgbClr val="007772"/>
              </a:solidFill>
            </a:endParaRPr>
          </a:p>
        </p:txBody>
      </p:sp>
      <p:cxnSp>
        <p:nvCxnSpPr>
          <p:cNvPr id="17" name="Straight Connector 16">
            <a:extLst>
              <a:ext uri="{FF2B5EF4-FFF2-40B4-BE49-F238E27FC236}">
                <a16:creationId xmlns:a16="http://schemas.microsoft.com/office/drawing/2014/main" id="{FA183685-156B-CFBE-20AE-2201F0F2FCD9}"/>
              </a:ext>
            </a:extLst>
          </p:cNvPr>
          <p:cNvCxnSpPr>
            <a:cxnSpLocks/>
          </p:cNvCxnSpPr>
          <p:nvPr/>
        </p:nvCxnSpPr>
        <p:spPr>
          <a:xfrm>
            <a:off x="0" y="1424865"/>
            <a:ext cx="4114800" cy="0"/>
          </a:xfrm>
          <a:prstGeom prst="line">
            <a:avLst/>
          </a:prstGeom>
          <a:ln w="28575">
            <a:solidFill>
              <a:srgbClr val="EEA821"/>
            </a:solidFill>
          </a:ln>
        </p:spPr>
        <p:style>
          <a:lnRef idx="1">
            <a:schemeClr val="accent1"/>
          </a:lnRef>
          <a:fillRef idx="0">
            <a:schemeClr val="accent1"/>
          </a:fillRef>
          <a:effectRef idx="0">
            <a:schemeClr val="accent1"/>
          </a:effectRef>
          <a:fontRef idx="minor">
            <a:schemeClr val="tx1"/>
          </a:fontRef>
        </p:style>
      </p:cxnSp>
      <p:sp>
        <p:nvSpPr>
          <p:cNvPr id="18" name="Freeform 17">
            <a:extLst>
              <a:ext uri="{FF2B5EF4-FFF2-40B4-BE49-F238E27FC236}">
                <a16:creationId xmlns:a16="http://schemas.microsoft.com/office/drawing/2014/main" id="{EC208AC9-D703-9D0D-8937-34F8A0DEE6D2}"/>
              </a:ext>
            </a:extLst>
          </p:cNvPr>
          <p:cNvSpPr/>
          <p:nvPr/>
        </p:nvSpPr>
        <p:spPr>
          <a:xfrm rot="13963545" flipH="1">
            <a:off x="4179745" y="899950"/>
            <a:ext cx="974348" cy="553926"/>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EEA821"/>
          </a:solidFill>
          <a:ln w="5398" cap="flat">
            <a:noFill/>
            <a:prstDash val="solid"/>
            <a:miter/>
          </a:ln>
        </p:spPr>
        <p:txBody>
          <a:bodyPr rtlCol="0" anchor="ctr"/>
          <a:lstStyle/>
          <a:p>
            <a:endParaRPr lang="en-US" dirty="0"/>
          </a:p>
        </p:txBody>
      </p:sp>
      <p:sp>
        <p:nvSpPr>
          <p:cNvPr id="26" name="TextBox 28">
            <a:extLst>
              <a:ext uri="{FF2B5EF4-FFF2-40B4-BE49-F238E27FC236}">
                <a16:creationId xmlns:a16="http://schemas.microsoft.com/office/drawing/2014/main" id="{F3DBD725-6680-930B-3B83-11259C6EFAD8}"/>
              </a:ext>
            </a:extLst>
          </p:cNvPr>
          <p:cNvSpPr txBox="1"/>
          <p:nvPr/>
        </p:nvSpPr>
        <p:spPr>
          <a:xfrm>
            <a:off x="477648" y="3014886"/>
            <a:ext cx="2245539" cy="1938992"/>
          </a:xfrm>
          <a:prstGeom prst="rect">
            <a:avLst/>
          </a:prstGeom>
          <a:noFill/>
        </p:spPr>
        <p:txBody>
          <a:bodyPr wrap="square">
            <a:spAutoFit/>
          </a:bodyPr>
          <a:lstStyle/>
          <a:p>
            <a:pPr lvl="0" algn="ctr">
              <a:lnSpc>
                <a:spcPts val="2380"/>
              </a:lnSpc>
            </a:pPr>
            <a:r>
              <a:rPr lang="de-DE" sz="2200" b="1" i="1" dirty="0">
                <a:solidFill>
                  <a:schemeClr val="bg1"/>
                </a:solidFill>
                <a:latin typeface="Calibri" panose="020F0502020204030204" pitchFamily="34" charset="0"/>
                <a:ea typeface="Mulish"/>
                <a:cs typeface="Calibri" panose="020F0502020204030204" pitchFamily="34" charset="0"/>
                <a:sym typeface="Mulish"/>
              </a:rPr>
              <a:t> “We are carbon neutral” (without calculation or offset method)</a:t>
            </a:r>
          </a:p>
          <a:p>
            <a:pPr lvl="0" algn="ctr">
              <a:lnSpc>
                <a:spcPts val="2380"/>
              </a:lnSpc>
            </a:pPr>
            <a:endParaRPr lang="de-DE" sz="2200" b="1" i="1" dirty="0">
              <a:solidFill>
                <a:schemeClr val="bg1"/>
              </a:solidFill>
              <a:latin typeface="Calibri" panose="020F0502020204030204" pitchFamily="34" charset="0"/>
              <a:ea typeface="Mulish"/>
              <a:cs typeface="Calibri" panose="020F0502020204030204" pitchFamily="34" charset="0"/>
              <a:sym typeface="Mulish"/>
            </a:endParaRPr>
          </a:p>
          <a:p>
            <a:pPr lvl="0" algn="ctr">
              <a:lnSpc>
                <a:spcPts val="2380"/>
              </a:lnSpc>
            </a:pPr>
            <a:endParaRPr lang="de-DE" sz="2200" i="1" dirty="0">
              <a:solidFill>
                <a:schemeClr val="bg1"/>
              </a:solidFill>
              <a:latin typeface="Calibri" panose="020F0502020204030204" pitchFamily="34" charset="0"/>
              <a:ea typeface="Open Sans"/>
              <a:cs typeface="Calibri" panose="020F0502020204030204" pitchFamily="34" charset="0"/>
              <a:sym typeface="Open Sans"/>
            </a:endParaRPr>
          </a:p>
        </p:txBody>
      </p:sp>
      <p:sp>
        <p:nvSpPr>
          <p:cNvPr id="27" name="TextBox 28">
            <a:extLst>
              <a:ext uri="{FF2B5EF4-FFF2-40B4-BE49-F238E27FC236}">
                <a16:creationId xmlns:a16="http://schemas.microsoft.com/office/drawing/2014/main" id="{9C8991D6-08F9-ADB2-1F6F-25023FF6C591}"/>
              </a:ext>
            </a:extLst>
          </p:cNvPr>
          <p:cNvSpPr txBox="1"/>
          <p:nvPr/>
        </p:nvSpPr>
        <p:spPr>
          <a:xfrm>
            <a:off x="3388264" y="4276768"/>
            <a:ext cx="2303203" cy="1323439"/>
          </a:xfrm>
          <a:prstGeom prst="rect">
            <a:avLst/>
          </a:prstGeom>
          <a:noFill/>
        </p:spPr>
        <p:txBody>
          <a:bodyPr wrap="square">
            <a:spAutoFit/>
          </a:bodyPr>
          <a:lstStyle/>
          <a:p>
            <a:pPr algn="ctr">
              <a:lnSpc>
                <a:spcPts val="2380"/>
              </a:lnSpc>
            </a:pPr>
            <a:r>
              <a:rPr lang="en-US" sz="2200" b="1" i="1" dirty="0">
                <a:solidFill>
                  <a:schemeClr val="bg1"/>
                </a:solidFill>
                <a:latin typeface="Calibri" panose="020F0502020204030204" pitchFamily="34" charset="0"/>
                <a:ea typeface="Mulish"/>
                <a:cs typeface="Calibri" panose="020F0502020204030204" pitchFamily="34" charset="0"/>
                <a:sym typeface="Mulish"/>
              </a:rPr>
              <a:t>False statements in emission tests (hiden data)</a:t>
            </a:r>
          </a:p>
          <a:p>
            <a:pPr algn="ctr">
              <a:lnSpc>
                <a:spcPts val="2380"/>
              </a:lnSpc>
            </a:pPr>
            <a:endParaRPr lang="en-US" sz="2200" i="1" dirty="0">
              <a:solidFill>
                <a:schemeClr val="bg1"/>
              </a:solidFill>
              <a:latin typeface="Calibri" panose="020F0502020204030204" pitchFamily="34" charset="0"/>
              <a:ea typeface="Open Sans"/>
              <a:cs typeface="Calibri" panose="020F0502020204030204" pitchFamily="34" charset="0"/>
              <a:sym typeface="Open Sans"/>
            </a:endParaRPr>
          </a:p>
        </p:txBody>
      </p:sp>
      <p:sp>
        <p:nvSpPr>
          <p:cNvPr id="28" name="TextBox 28">
            <a:extLst>
              <a:ext uri="{FF2B5EF4-FFF2-40B4-BE49-F238E27FC236}">
                <a16:creationId xmlns:a16="http://schemas.microsoft.com/office/drawing/2014/main" id="{AA0196FD-93D0-86FB-C8AD-9CDA9C68845F}"/>
              </a:ext>
            </a:extLst>
          </p:cNvPr>
          <p:cNvSpPr txBox="1"/>
          <p:nvPr/>
        </p:nvSpPr>
        <p:spPr>
          <a:xfrm>
            <a:off x="5784420" y="2417135"/>
            <a:ext cx="2437052" cy="1631216"/>
          </a:xfrm>
          <a:prstGeom prst="rect">
            <a:avLst/>
          </a:prstGeom>
          <a:noFill/>
        </p:spPr>
        <p:txBody>
          <a:bodyPr wrap="square">
            <a:spAutoFit/>
          </a:bodyPr>
          <a:lstStyle/>
          <a:p>
            <a:pPr algn="ctr">
              <a:lnSpc>
                <a:spcPts val="2380"/>
              </a:lnSpc>
            </a:pPr>
            <a:r>
              <a:rPr lang="de-DE" sz="2200" b="1" i="1" dirty="0">
                <a:solidFill>
                  <a:schemeClr val="bg1"/>
                </a:solidFill>
                <a:latin typeface="Calibri" panose="020F0502020204030204" pitchFamily="34" charset="0"/>
                <a:ea typeface="Mulish"/>
                <a:cs typeface="Calibri" panose="020F0502020204030204" pitchFamily="34" charset="0"/>
                <a:sym typeface="Mulish"/>
              </a:rPr>
              <a:t> “100% sustainable products” </a:t>
            </a:r>
          </a:p>
          <a:p>
            <a:pPr algn="ctr">
              <a:lnSpc>
                <a:spcPts val="2380"/>
              </a:lnSpc>
            </a:pPr>
            <a:r>
              <a:rPr lang="de-DE" sz="2200" b="1" i="1" dirty="0">
                <a:solidFill>
                  <a:schemeClr val="bg1"/>
                </a:solidFill>
                <a:latin typeface="Calibri" panose="020F0502020204030204" pitchFamily="34" charset="0"/>
                <a:ea typeface="Mulish"/>
                <a:cs typeface="Calibri" panose="020F0502020204030204" pitchFamily="34" charset="0"/>
                <a:sym typeface="Mulish"/>
              </a:rPr>
              <a:t>(no lifecycle assessment)</a:t>
            </a:r>
          </a:p>
          <a:p>
            <a:pPr algn="ctr">
              <a:lnSpc>
                <a:spcPts val="2380"/>
              </a:lnSpc>
            </a:pPr>
            <a:endParaRPr lang="de-DE" sz="2200" i="1" dirty="0">
              <a:solidFill>
                <a:schemeClr val="bg1"/>
              </a:solidFill>
              <a:latin typeface="Calibri" panose="020F0502020204030204" pitchFamily="34" charset="0"/>
              <a:ea typeface="Open Sans"/>
              <a:cs typeface="Calibri" panose="020F0502020204030204" pitchFamily="34" charset="0"/>
              <a:sym typeface="Open Sans"/>
            </a:endParaRPr>
          </a:p>
        </p:txBody>
      </p:sp>
      <p:sp>
        <p:nvSpPr>
          <p:cNvPr id="29" name="TextBox 28">
            <a:extLst>
              <a:ext uri="{FF2B5EF4-FFF2-40B4-BE49-F238E27FC236}">
                <a16:creationId xmlns:a16="http://schemas.microsoft.com/office/drawing/2014/main" id="{F44E21AA-8104-2BA7-B3FB-1765C2BBE3BE}"/>
              </a:ext>
            </a:extLst>
          </p:cNvPr>
          <p:cNvSpPr txBox="1"/>
          <p:nvPr/>
        </p:nvSpPr>
        <p:spPr>
          <a:xfrm>
            <a:off x="9007683" y="3876312"/>
            <a:ext cx="1965908" cy="1922962"/>
          </a:xfrm>
          <a:prstGeom prst="rect">
            <a:avLst/>
          </a:prstGeom>
          <a:noFill/>
        </p:spPr>
        <p:txBody>
          <a:bodyPr wrap="square">
            <a:spAutoFit/>
          </a:bodyPr>
          <a:lstStyle/>
          <a:p>
            <a:pPr algn="ctr">
              <a:lnSpc>
                <a:spcPts val="2380"/>
              </a:lnSpc>
            </a:pPr>
            <a:r>
              <a:rPr lang="en-US" sz="2200" b="1" i="1" dirty="0">
                <a:solidFill>
                  <a:schemeClr val="bg1"/>
                </a:solidFill>
                <a:latin typeface="Calibri" panose="020F0502020204030204" pitchFamily="34" charset="0"/>
                <a:ea typeface="Mulish"/>
                <a:cs typeface="Calibri" panose="020F0502020204030204" pitchFamily="34" charset="0"/>
                <a:sym typeface="Mulish"/>
              </a:rPr>
              <a:t> “Environmentally friendly company” (no data)</a:t>
            </a:r>
          </a:p>
          <a:p>
            <a:pPr algn="ctr">
              <a:lnSpc>
                <a:spcPts val="2380"/>
              </a:lnSpc>
            </a:pPr>
            <a:endParaRPr lang="en-US" sz="2200" i="1" dirty="0">
              <a:solidFill>
                <a:schemeClr val="bg1"/>
              </a:solidFill>
              <a:latin typeface="Calibri" panose="020F0502020204030204" pitchFamily="34" charset="0"/>
              <a:ea typeface="Open Sans"/>
              <a:cs typeface="Calibri" panose="020F0502020204030204" pitchFamily="34" charset="0"/>
              <a:sym typeface="Open Sans"/>
            </a:endParaRPr>
          </a:p>
        </p:txBody>
      </p:sp>
    </p:spTree>
    <p:extLst>
      <p:ext uri="{BB962C8B-B14F-4D97-AF65-F5344CB8AC3E}">
        <p14:creationId xmlns:p14="http://schemas.microsoft.com/office/powerpoint/2010/main" val="39994761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7B4A33-4563-EA14-3241-8567974701DB}"/>
            </a:ext>
          </a:extLst>
        </p:cNvPr>
        <p:cNvGrpSpPr/>
        <p:nvPr/>
      </p:nvGrpSpPr>
      <p:grpSpPr>
        <a:xfrm>
          <a:off x="0" y="0"/>
          <a:ext cx="0" cy="0"/>
          <a:chOff x="0" y="0"/>
          <a:chExt cx="0" cy="0"/>
        </a:xfrm>
      </p:grpSpPr>
      <p:sp>
        <p:nvSpPr>
          <p:cNvPr id="78" name="Freeform 77">
            <a:extLst>
              <a:ext uri="{FF2B5EF4-FFF2-40B4-BE49-F238E27FC236}">
                <a16:creationId xmlns:a16="http://schemas.microsoft.com/office/drawing/2014/main" id="{373D6E66-5D1D-99F3-0418-2832092F07D3}"/>
              </a:ext>
            </a:extLst>
          </p:cNvPr>
          <p:cNvSpPr/>
          <p:nvPr/>
        </p:nvSpPr>
        <p:spPr>
          <a:xfrm rot="14400000">
            <a:off x="5885055" y="1334892"/>
            <a:ext cx="2723145" cy="1825652"/>
          </a:xfrm>
          <a:custGeom>
            <a:avLst/>
            <a:gdLst>
              <a:gd name="csX0" fmla="*/ 1827386 w 2723145"/>
              <a:gd name="csY0" fmla="*/ 92 h 1825652"/>
              <a:gd name="csX1" fmla="*/ 2723145 w 2723145"/>
              <a:gd name="csY1" fmla="*/ 898927 h 1825652"/>
              <a:gd name="csX2" fmla="*/ 2723145 w 2723145"/>
              <a:gd name="csY2" fmla="*/ 926726 h 1825652"/>
              <a:gd name="csX3" fmla="*/ 1475839 w 2723145"/>
              <a:gd name="csY3" fmla="*/ 1758843 h 1825652"/>
              <a:gd name="csX4" fmla="*/ 1424443 w 2723145"/>
              <a:gd name="csY4" fmla="*/ 1733615 h 1825652"/>
              <a:gd name="csX5" fmla="*/ 1421098 w 2723145"/>
              <a:gd name="csY5" fmla="*/ 1740955 h 1825652"/>
              <a:gd name="csX6" fmla="*/ 0 w 2723145"/>
              <a:gd name="csY6" fmla="*/ 917557 h 1825652"/>
              <a:gd name="csX7" fmla="*/ 1268082 w 2723145"/>
              <a:gd name="csY7" fmla="*/ 182870 h 1825652"/>
              <a:gd name="csX8" fmla="*/ 1265907 w 2723145"/>
              <a:gd name="csY8" fmla="*/ 178359 h 1825652"/>
              <a:gd name="csX9" fmla="*/ 1361339 w 2723145"/>
              <a:gd name="csY9" fmla="*/ 123270 h 1825652"/>
              <a:gd name="csX10" fmla="*/ 1361507 w 2723145"/>
              <a:gd name="csY10" fmla="*/ 122931 h 1825652"/>
              <a:gd name="csX11" fmla="*/ 1827386 w 2723145"/>
              <a:gd name="csY11" fmla="*/ 92 h 182565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2723145" h="1825652">
                <a:moveTo>
                  <a:pt x="1827386" y="92"/>
                </a:moveTo>
                <a:cubicBezTo>
                  <a:pt x="2294021" y="6798"/>
                  <a:pt x="2720349" y="378206"/>
                  <a:pt x="2723145" y="898927"/>
                </a:cubicBezTo>
                <a:cubicBezTo>
                  <a:pt x="2723145" y="908250"/>
                  <a:pt x="2723145" y="917403"/>
                  <a:pt x="2723145" y="926726"/>
                </a:cubicBezTo>
                <a:cubicBezTo>
                  <a:pt x="2719650" y="1577628"/>
                  <a:pt x="2054387" y="1995226"/>
                  <a:pt x="1475839" y="1758843"/>
                </a:cubicBezTo>
                <a:lnTo>
                  <a:pt x="1424443" y="1733615"/>
                </a:lnTo>
                <a:lnTo>
                  <a:pt x="1421098" y="1740955"/>
                </a:lnTo>
                <a:lnTo>
                  <a:pt x="0" y="917557"/>
                </a:lnTo>
                <a:lnTo>
                  <a:pt x="1268082" y="182870"/>
                </a:lnTo>
                <a:lnTo>
                  <a:pt x="1265907" y="178359"/>
                </a:lnTo>
                <a:lnTo>
                  <a:pt x="1361339" y="123270"/>
                </a:lnTo>
                <a:lnTo>
                  <a:pt x="1361507" y="122931"/>
                </a:lnTo>
                <a:cubicBezTo>
                  <a:pt x="1511816" y="36144"/>
                  <a:pt x="1671840" y="-2143"/>
                  <a:pt x="1827386" y="92"/>
                </a:cubicBezTo>
                <a:close/>
              </a:path>
            </a:pathLst>
          </a:custGeom>
          <a:solidFill>
            <a:srgbClr val="007772"/>
          </a:solidFill>
          <a:ln w="16947" cap="flat">
            <a:noFill/>
            <a:prstDash val="solid"/>
            <a:miter/>
          </a:ln>
        </p:spPr>
        <p:txBody>
          <a:bodyPr wrap="square">
            <a:noAutofit/>
          </a:bodyPr>
          <a:lstStyle/>
          <a:p>
            <a:endParaRPr lang="en-US"/>
          </a:p>
        </p:txBody>
      </p:sp>
      <p:sp>
        <p:nvSpPr>
          <p:cNvPr id="79" name="Freeform 78">
            <a:extLst>
              <a:ext uri="{FF2B5EF4-FFF2-40B4-BE49-F238E27FC236}">
                <a16:creationId xmlns:a16="http://schemas.microsoft.com/office/drawing/2014/main" id="{ADB0B9E8-E644-BD11-562E-1F56334D07D0}"/>
              </a:ext>
            </a:extLst>
          </p:cNvPr>
          <p:cNvSpPr/>
          <p:nvPr/>
        </p:nvSpPr>
        <p:spPr>
          <a:xfrm rot="7200000" flipH="1">
            <a:off x="7383032" y="1334894"/>
            <a:ext cx="2723145" cy="1825652"/>
          </a:xfrm>
          <a:custGeom>
            <a:avLst/>
            <a:gdLst>
              <a:gd name="csX0" fmla="*/ 1827386 w 2723145"/>
              <a:gd name="csY0" fmla="*/ 92 h 1825652"/>
              <a:gd name="csX1" fmla="*/ 2723145 w 2723145"/>
              <a:gd name="csY1" fmla="*/ 898927 h 1825652"/>
              <a:gd name="csX2" fmla="*/ 2723145 w 2723145"/>
              <a:gd name="csY2" fmla="*/ 926726 h 1825652"/>
              <a:gd name="csX3" fmla="*/ 1475839 w 2723145"/>
              <a:gd name="csY3" fmla="*/ 1758843 h 1825652"/>
              <a:gd name="csX4" fmla="*/ 1424443 w 2723145"/>
              <a:gd name="csY4" fmla="*/ 1733615 h 1825652"/>
              <a:gd name="csX5" fmla="*/ 1421098 w 2723145"/>
              <a:gd name="csY5" fmla="*/ 1740955 h 1825652"/>
              <a:gd name="csX6" fmla="*/ 0 w 2723145"/>
              <a:gd name="csY6" fmla="*/ 917557 h 1825652"/>
              <a:gd name="csX7" fmla="*/ 1268082 w 2723145"/>
              <a:gd name="csY7" fmla="*/ 182870 h 1825652"/>
              <a:gd name="csX8" fmla="*/ 1265907 w 2723145"/>
              <a:gd name="csY8" fmla="*/ 178359 h 1825652"/>
              <a:gd name="csX9" fmla="*/ 1361339 w 2723145"/>
              <a:gd name="csY9" fmla="*/ 123270 h 1825652"/>
              <a:gd name="csX10" fmla="*/ 1361507 w 2723145"/>
              <a:gd name="csY10" fmla="*/ 122931 h 1825652"/>
              <a:gd name="csX11" fmla="*/ 1827386 w 2723145"/>
              <a:gd name="csY11" fmla="*/ 92 h 182565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2723145" h="1825652">
                <a:moveTo>
                  <a:pt x="1827386" y="92"/>
                </a:moveTo>
                <a:cubicBezTo>
                  <a:pt x="2294021" y="6798"/>
                  <a:pt x="2720349" y="378206"/>
                  <a:pt x="2723145" y="898927"/>
                </a:cubicBezTo>
                <a:cubicBezTo>
                  <a:pt x="2723145" y="908250"/>
                  <a:pt x="2723145" y="917403"/>
                  <a:pt x="2723145" y="926726"/>
                </a:cubicBezTo>
                <a:cubicBezTo>
                  <a:pt x="2719650" y="1577628"/>
                  <a:pt x="2054387" y="1995226"/>
                  <a:pt x="1475839" y="1758843"/>
                </a:cubicBezTo>
                <a:lnTo>
                  <a:pt x="1424443" y="1733615"/>
                </a:lnTo>
                <a:lnTo>
                  <a:pt x="1421098" y="1740955"/>
                </a:lnTo>
                <a:lnTo>
                  <a:pt x="0" y="917557"/>
                </a:lnTo>
                <a:lnTo>
                  <a:pt x="1268082" y="182870"/>
                </a:lnTo>
                <a:lnTo>
                  <a:pt x="1265907" y="178359"/>
                </a:lnTo>
                <a:lnTo>
                  <a:pt x="1361339" y="123270"/>
                </a:lnTo>
                <a:lnTo>
                  <a:pt x="1361507" y="122931"/>
                </a:lnTo>
                <a:cubicBezTo>
                  <a:pt x="1511816" y="36144"/>
                  <a:pt x="1671840" y="-2143"/>
                  <a:pt x="1827386" y="92"/>
                </a:cubicBezTo>
                <a:close/>
              </a:path>
            </a:pathLst>
          </a:custGeom>
          <a:solidFill>
            <a:srgbClr val="379A67"/>
          </a:solidFill>
          <a:ln w="16947" cap="flat">
            <a:noFill/>
            <a:prstDash val="solid"/>
            <a:miter/>
          </a:ln>
        </p:spPr>
        <p:txBody>
          <a:bodyPr wrap="square">
            <a:noAutofit/>
          </a:bodyPr>
          <a:lstStyle/>
          <a:p>
            <a:endParaRPr lang="en-US"/>
          </a:p>
        </p:txBody>
      </p:sp>
      <p:sp>
        <p:nvSpPr>
          <p:cNvPr id="80" name="Freeform 79">
            <a:extLst>
              <a:ext uri="{FF2B5EF4-FFF2-40B4-BE49-F238E27FC236}">
                <a16:creationId xmlns:a16="http://schemas.microsoft.com/office/drawing/2014/main" id="{1A456A26-F9B6-26AC-BB22-52C6C79ACE19}"/>
              </a:ext>
            </a:extLst>
          </p:cNvPr>
          <p:cNvSpPr/>
          <p:nvPr/>
        </p:nvSpPr>
        <p:spPr>
          <a:xfrm rot="18000000" flipH="1">
            <a:off x="5896979" y="3973409"/>
            <a:ext cx="2723145" cy="1825652"/>
          </a:xfrm>
          <a:custGeom>
            <a:avLst/>
            <a:gdLst>
              <a:gd name="csX0" fmla="*/ 1827386 w 2723145"/>
              <a:gd name="csY0" fmla="*/ 92 h 1825652"/>
              <a:gd name="csX1" fmla="*/ 2723145 w 2723145"/>
              <a:gd name="csY1" fmla="*/ 898927 h 1825652"/>
              <a:gd name="csX2" fmla="*/ 2723145 w 2723145"/>
              <a:gd name="csY2" fmla="*/ 926726 h 1825652"/>
              <a:gd name="csX3" fmla="*/ 1475839 w 2723145"/>
              <a:gd name="csY3" fmla="*/ 1758843 h 1825652"/>
              <a:gd name="csX4" fmla="*/ 1424443 w 2723145"/>
              <a:gd name="csY4" fmla="*/ 1733615 h 1825652"/>
              <a:gd name="csX5" fmla="*/ 1421098 w 2723145"/>
              <a:gd name="csY5" fmla="*/ 1740955 h 1825652"/>
              <a:gd name="csX6" fmla="*/ 0 w 2723145"/>
              <a:gd name="csY6" fmla="*/ 917557 h 1825652"/>
              <a:gd name="csX7" fmla="*/ 1268082 w 2723145"/>
              <a:gd name="csY7" fmla="*/ 182870 h 1825652"/>
              <a:gd name="csX8" fmla="*/ 1265907 w 2723145"/>
              <a:gd name="csY8" fmla="*/ 178359 h 1825652"/>
              <a:gd name="csX9" fmla="*/ 1361339 w 2723145"/>
              <a:gd name="csY9" fmla="*/ 123270 h 1825652"/>
              <a:gd name="csX10" fmla="*/ 1361507 w 2723145"/>
              <a:gd name="csY10" fmla="*/ 122931 h 1825652"/>
              <a:gd name="csX11" fmla="*/ 1827386 w 2723145"/>
              <a:gd name="csY11" fmla="*/ 92 h 182565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2723145" h="1825652">
                <a:moveTo>
                  <a:pt x="1827386" y="92"/>
                </a:moveTo>
                <a:cubicBezTo>
                  <a:pt x="2294021" y="6798"/>
                  <a:pt x="2720349" y="378206"/>
                  <a:pt x="2723145" y="898927"/>
                </a:cubicBezTo>
                <a:cubicBezTo>
                  <a:pt x="2723145" y="908250"/>
                  <a:pt x="2723145" y="917403"/>
                  <a:pt x="2723145" y="926726"/>
                </a:cubicBezTo>
                <a:cubicBezTo>
                  <a:pt x="2719650" y="1577628"/>
                  <a:pt x="2054387" y="1995226"/>
                  <a:pt x="1475839" y="1758843"/>
                </a:cubicBezTo>
                <a:lnTo>
                  <a:pt x="1424443" y="1733615"/>
                </a:lnTo>
                <a:lnTo>
                  <a:pt x="1421098" y="1740955"/>
                </a:lnTo>
                <a:lnTo>
                  <a:pt x="0" y="917557"/>
                </a:lnTo>
                <a:lnTo>
                  <a:pt x="1268082" y="182870"/>
                </a:lnTo>
                <a:lnTo>
                  <a:pt x="1265907" y="178359"/>
                </a:lnTo>
                <a:lnTo>
                  <a:pt x="1361339" y="123270"/>
                </a:lnTo>
                <a:lnTo>
                  <a:pt x="1361507" y="122931"/>
                </a:lnTo>
                <a:cubicBezTo>
                  <a:pt x="1511816" y="36144"/>
                  <a:pt x="1671840" y="-2143"/>
                  <a:pt x="1827386" y="92"/>
                </a:cubicBezTo>
                <a:close/>
              </a:path>
            </a:pathLst>
          </a:custGeom>
          <a:solidFill>
            <a:srgbClr val="379A67"/>
          </a:solidFill>
          <a:ln w="16947" cap="flat">
            <a:noFill/>
            <a:prstDash val="solid"/>
            <a:miter/>
          </a:ln>
        </p:spPr>
        <p:txBody>
          <a:bodyPr wrap="square">
            <a:noAutofit/>
          </a:bodyPr>
          <a:lstStyle/>
          <a:p>
            <a:endParaRPr lang="en-US"/>
          </a:p>
        </p:txBody>
      </p:sp>
      <p:sp>
        <p:nvSpPr>
          <p:cNvPr id="81" name="Freeform 80">
            <a:extLst>
              <a:ext uri="{FF2B5EF4-FFF2-40B4-BE49-F238E27FC236}">
                <a16:creationId xmlns:a16="http://schemas.microsoft.com/office/drawing/2014/main" id="{9005FB64-1FA3-0603-1522-610E4538406F}"/>
              </a:ext>
            </a:extLst>
          </p:cNvPr>
          <p:cNvSpPr/>
          <p:nvPr/>
        </p:nvSpPr>
        <p:spPr>
          <a:xfrm rot="3600000">
            <a:off x="7384328" y="3988609"/>
            <a:ext cx="2723145" cy="1825652"/>
          </a:xfrm>
          <a:custGeom>
            <a:avLst/>
            <a:gdLst>
              <a:gd name="csX0" fmla="*/ 1827386 w 2723145"/>
              <a:gd name="csY0" fmla="*/ 92 h 1825652"/>
              <a:gd name="csX1" fmla="*/ 2723145 w 2723145"/>
              <a:gd name="csY1" fmla="*/ 898927 h 1825652"/>
              <a:gd name="csX2" fmla="*/ 2723145 w 2723145"/>
              <a:gd name="csY2" fmla="*/ 926726 h 1825652"/>
              <a:gd name="csX3" fmla="*/ 1475839 w 2723145"/>
              <a:gd name="csY3" fmla="*/ 1758843 h 1825652"/>
              <a:gd name="csX4" fmla="*/ 1424443 w 2723145"/>
              <a:gd name="csY4" fmla="*/ 1733615 h 1825652"/>
              <a:gd name="csX5" fmla="*/ 1421098 w 2723145"/>
              <a:gd name="csY5" fmla="*/ 1740955 h 1825652"/>
              <a:gd name="csX6" fmla="*/ 0 w 2723145"/>
              <a:gd name="csY6" fmla="*/ 917557 h 1825652"/>
              <a:gd name="csX7" fmla="*/ 1268082 w 2723145"/>
              <a:gd name="csY7" fmla="*/ 182870 h 1825652"/>
              <a:gd name="csX8" fmla="*/ 1265907 w 2723145"/>
              <a:gd name="csY8" fmla="*/ 178359 h 1825652"/>
              <a:gd name="csX9" fmla="*/ 1361339 w 2723145"/>
              <a:gd name="csY9" fmla="*/ 123270 h 1825652"/>
              <a:gd name="csX10" fmla="*/ 1361507 w 2723145"/>
              <a:gd name="csY10" fmla="*/ 122931 h 1825652"/>
              <a:gd name="csX11" fmla="*/ 1827386 w 2723145"/>
              <a:gd name="csY11" fmla="*/ 92 h 182565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2723145" h="1825652">
                <a:moveTo>
                  <a:pt x="1827386" y="92"/>
                </a:moveTo>
                <a:cubicBezTo>
                  <a:pt x="2294021" y="6798"/>
                  <a:pt x="2720349" y="378206"/>
                  <a:pt x="2723145" y="898927"/>
                </a:cubicBezTo>
                <a:cubicBezTo>
                  <a:pt x="2723145" y="908250"/>
                  <a:pt x="2723145" y="917403"/>
                  <a:pt x="2723145" y="926726"/>
                </a:cubicBezTo>
                <a:cubicBezTo>
                  <a:pt x="2719650" y="1577628"/>
                  <a:pt x="2054387" y="1995226"/>
                  <a:pt x="1475839" y="1758843"/>
                </a:cubicBezTo>
                <a:lnTo>
                  <a:pt x="1424443" y="1733615"/>
                </a:lnTo>
                <a:lnTo>
                  <a:pt x="1421098" y="1740955"/>
                </a:lnTo>
                <a:lnTo>
                  <a:pt x="0" y="917557"/>
                </a:lnTo>
                <a:lnTo>
                  <a:pt x="1268082" y="182870"/>
                </a:lnTo>
                <a:lnTo>
                  <a:pt x="1265907" y="178359"/>
                </a:lnTo>
                <a:lnTo>
                  <a:pt x="1361339" y="123270"/>
                </a:lnTo>
                <a:lnTo>
                  <a:pt x="1361507" y="122931"/>
                </a:lnTo>
                <a:cubicBezTo>
                  <a:pt x="1511816" y="36144"/>
                  <a:pt x="1671840" y="-2143"/>
                  <a:pt x="1827386" y="92"/>
                </a:cubicBezTo>
                <a:close/>
              </a:path>
            </a:pathLst>
          </a:custGeom>
          <a:solidFill>
            <a:srgbClr val="007772"/>
          </a:solidFill>
          <a:ln w="16947" cap="flat">
            <a:noFill/>
            <a:prstDash val="solid"/>
            <a:miter/>
          </a:ln>
        </p:spPr>
        <p:txBody>
          <a:bodyPr wrap="square">
            <a:noAutofit/>
          </a:bodyPr>
          <a:lstStyle/>
          <a:p>
            <a:endParaRPr lang="en-US"/>
          </a:p>
        </p:txBody>
      </p:sp>
      <p:sp>
        <p:nvSpPr>
          <p:cNvPr id="73" name="Freeform 72">
            <a:extLst>
              <a:ext uri="{FF2B5EF4-FFF2-40B4-BE49-F238E27FC236}">
                <a16:creationId xmlns:a16="http://schemas.microsoft.com/office/drawing/2014/main" id="{D71CD041-FC57-CB7D-1485-5FDD86921E8D}"/>
              </a:ext>
            </a:extLst>
          </p:cNvPr>
          <p:cNvSpPr/>
          <p:nvPr/>
        </p:nvSpPr>
        <p:spPr>
          <a:xfrm rot="10800000">
            <a:off x="5235230" y="2679747"/>
            <a:ext cx="2723145" cy="1825652"/>
          </a:xfrm>
          <a:custGeom>
            <a:avLst/>
            <a:gdLst>
              <a:gd name="csX0" fmla="*/ 1827386 w 2723145"/>
              <a:gd name="csY0" fmla="*/ 92 h 1825652"/>
              <a:gd name="csX1" fmla="*/ 2723145 w 2723145"/>
              <a:gd name="csY1" fmla="*/ 898927 h 1825652"/>
              <a:gd name="csX2" fmla="*/ 2723145 w 2723145"/>
              <a:gd name="csY2" fmla="*/ 926726 h 1825652"/>
              <a:gd name="csX3" fmla="*/ 1475839 w 2723145"/>
              <a:gd name="csY3" fmla="*/ 1758843 h 1825652"/>
              <a:gd name="csX4" fmla="*/ 1424443 w 2723145"/>
              <a:gd name="csY4" fmla="*/ 1733615 h 1825652"/>
              <a:gd name="csX5" fmla="*/ 1421098 w 2723145"/>
              <a:gd name="csY5" fmla="*/ 1740955 h 1825652"/>
              <a:gd name="csX6" fmla="*/ 0 w 2723145"/>
              <a:gd name="csY6" fmla="*/ 917557 h 1825652"/>
              <a:gd name="csX7" fmla="*/ 1268082 w 2723145"/>
              <a:gd name="csY7" fmla="*/ 182870 h 1825652"/>
              <a:gd name="csX8" fmla="*/ 1265907 w 2723145"/>
              <a:gd name="csY8" fmla="*/ 178359 h 1825652"/>
              <a:gd name="csX9" fmla="*/ 1361339 w 2723145"/>
              <a:gd name="csY9" fmla="*/ 123270 h 1825652"/>
              <a:gd name="csX10" fmla="*/ 1361507 w 2723145"/>
              <a:gd name="csY10" fmla="*/ 122931 h 1825652"/>
              <a:gd name="csX11" fmla="*/ 1827386 w 2723145"/>
              <a:gd name="csY11" fmla="*/ 92 h 182565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2723145" h="1825652">
                <a:moveTo>
                  <a:pt x="1827386" y="92"/>
                </a:moveTo>
                <a:cubicBezTo>
                  <a:pt x="2294021" y="6798"/>
                  <a:pt x="2720349" y="378206"/>
                  <a:pt x="2723145" y="898927"/>
                </a:cubicBezTo>
                <a:cubicBezTo>
                  <a:pt x="2723145" y="908250"/>
                  <a:pt x="2723145" y="917403"/>
                  <a:pt x="2723145" y="926726"/>
                </a:cubicBezTo>
                <a:cubicBezTo>
                  <a:pt x="2719650" y="1577628"/>
                  <a:pt x="2054387" y="1995226"/>
                  <a:pt x="1475839" y="1758843"/>
                </a:cubicBezTo>
                <a:lnTo>
                  <a:pt x="1424443" y="1733615"/>
                </a:lnTo>
                <a:lnTo>
                  <a:pt x="1421098" y="1740955"/>
                </a:lnTo>
                <a:lnTo>
                  <a:pt x="0" y="917557"/>
                </a:lnTo>
                <a:lnTo>
                  <a:pt x="1268082" y="182870"/>
                </a:lnTo>
                <a:lnTo>
                  <a:pt x="1265907" y="178359"/>
                </a:lnTo>
                <a:lnTo>
                  <a:pt x="1361339" y="123270"/>
                </a:lnTo>
                <a:lnTo>
                  <a:pt x="1361507" y="122931"/>
                </a:lnTo>
                <a:cubicBezTo>
                  <a:pt x="1511816" y="36144"/>
                  <a:pt x="1671840" y="-2143"/>
                  <a:pt x="1827386" y="92"/>
                </a:cubicBezTo>
                <a:close/>
              </a:path>
            </a:pathLst>
          </a:custGeom>
          <a:solidFill>
            <a:srgbClr val="EEA821"/>
          </a:solidFill>
          <a:ln w="16947" cap="flat">
            <a:noFill/>
            <a:prstDash val="solid"/>
            <a:miter/>
          </a:ln>
        </p:spPr>
        <p:txBody>
          <a:bodyPr wrap="square">
            <a:noAutofit/>
          </a:bodyPr>
          <a:lstStyle/>
          <a:p>
            <a:endParaRPr lang="en-US"/>
          </a:p>
        </p:txBody>
      </p:sp>
      <p:sp>
        <p:nvSpPr>
          <p:cNvPr id="72" name="Freeform 71">
            <a:extLst>
              <a:ext uri="{FF2B5EF4-FFF2-40B4-BE49-F238E27FC236}">
                <a16:creationId xmlns:a16="http://schemas.microsoft.com/office/drawing/2014/main" id="{A0F96849-3A65-4F66-DB9D-7B33A548164C}"/>
              </a:ext>
            </a:extLst>
          </p:cNvPr>
          <p:cNvSpPr/>
          <p:nvPr/>
        </p:nvSpPr>
        <p:spPr>
          <a:xfrm>
            <a:off x="8083047" y="2654151"/>
            <a:ext cx="2723145" cy="1825652"/>
          </a:xfrm>
          <a:custGeom>
            <a:avLst/>
            <a:gdLst>
              <a:gd name="csX0" fmla="*/ 1827386 w 2723145"/>
              <a:gd name="csY0" fmla="*/ 92 h 1825652"/>
              <a:gd name="csX1" fmla="*/ 2723145 w 2723145"/>
              <a:gd name="csY1" fmla="*/ 898927 h 1825652"/>
              <a:gd name="csX2" fmla="*/ 2723145 w 2723145"/>
              <a:gd name="csY2" fmla="*/ 926726 h 1825652"/>
              <a:gd name="csX3" fmla="*/ 1475839 w 2723145"/>
              <a:gd name="csY3" fmla="*/ 1758843 h 1825652"/>
              <a:gd name="csX4" fmla="*/ 1424443 w 2723145"/>
              <a:gd name="csY4" fmla="*/ 1733615 h 1825652"/>
              <a:gd name="csX5" fmla="*/ 1421098 w 2723145"/>
              <a:gd name="csY5" fmla="*/ 1740955 h 1825652"/>
              <a:gd name="csX6" fmla="*/ 0 w 2723145"/>
              <a:gd name="csY6" fmla="*/ 917557 h 1825652"/>
              <a:gd name="csX7" fmla="*/ 1268082 w 2723145"/>
              <a:gd name="csY7" fmla="*/ 182870 h 1825652"/>
              <a:gd name="csX8" fmla="*/ 1265907 w 2723145"/>
              <a:gd name="csY8" fmla="*/ 178359 h 1825652"/>
              <a:gd name="csX9" fmla="*/ 1361339 w 2723145"/>
              <a:gd name="csY9" fmla="*/ 123270 h 1825652"/>
              <a:gd name="csX10" fmla="*/ 1361507 w 2723145"/>
              <a:gd name="csY10" fmla="*/ 122931 h 1825652"/>
              <a:gd name="csX11" fmla="*/ 1827386 w 2723145"/>
              <a:gd name="csY11" fmla="*/ 92 h 182565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2723145" h="1825652">
                <a:moveTo>
                  <a:pt x="1827386" y="92"/>
                </a:moveTo>
                <a:cubicBezTo>
                  <a:pt x="2294021" y="6798"/>
                  <a:pt x="2720349" y="378206"/>
                  <a:pt x="2723145" y="898927"/>
                </a:cubicBezTo>
                <a:cubicBezTo>
                  <a:pt x="2723145" y="908250"/>
                  <a:pt x="2723145" y="917403"/>
                  <a:pt x="2723145" y="926726"/>
                </a:cubicBezTo>
                <a:cubicBezTo>
                  <a:pt x="2719650" y="1577628"/>
                  <a:pt x="2054387" y="1995226"/>
                  <a:pt x="1475839" y="1758843"/>
                </a:cubicBezTo>
                <a:lnTo>
                  <a:pt x="1424443" y="1733615"/>
                </a:lnTo>
                <a:lnTo>
                  <a:pt x="1421098" y="1740955"/>
                </a:lnTo>
                <a:lnTo>
                  <a:pt x="0" y="917557"/>
                </a:lnTo>
                <a:lnTo>
                  <a:pt x="1268082" y="182870"/>
                </a:lnTo>
                <a:lnTo>
                  <a:pt x="1265907" y="178359"/>
                </a:lnTo>
                <a:lnTo>
                  <a:pt x="1361339" y="123270"/>
                </a:lnTo>
                <a:lnTo>
                  <a:pt x="1361507" y="122931"/>
                </a:lnTo>
                <a:cubicBezTo>
                  <a:pt x="1511816" y="36144"/>
                  <a:pt x="1671840" y="-2143"/>
                  <a:pt x="1827386" y="92"/>
                </a:cubicBezTo>
                <a:close/>
              </a:path>
            </a:pathLst>
          </a:custGeom>
          <a:solidFill>
            <a:srgbClr val="EEA821"/>
          </a:solidFill>
          <a:ln w="16947" cap="flat">
            <a:noFill/>
            <a:prstDash val="solid"/>
            <a:miter/>
          </a:ln>
        </p:spPr>
        <p:txBody>
          <a:bodyPr wrap="square">
            <a:noAutofit/>
          </a:bodyPr>
          <a:lstStyle/>
          <a:p>
            <a:endParaRPr lang="en-US"/>
          </a:p>
        </p:txBody>
      </p:sp>
      <p:sp>
        <p:nvSpPr>
          <p:cNvPr id="60" name="TextBox 59">
            <a:extLst>
              <a:ext uri="{FF2B5EF4-FFF2-40B4-BE49-F238E27FC236}">
                <a16:creationId xmlns:a16="http://schemas.microsoft.com/office/drawing/2014/main" id="{D2FF0C33-A21A-1620-722F-4664A8A94775}"/>
              </a:ext>
            </a:extLst>
          </p:cNvPr>
          <p:cNvSpPr txBox="1"/>
          <p:nvPr/>
        </p:nvSpPr>
        <p:spPr>
          <a:xfrm>
            <a:off x="6246404" y="4861610"/>
            <a:ext cx="1593850" cy="1066959"/>
          </a:xfrm>
          <a:prstGeom prst="rect">
            <a:avLst/>
          </a:prstGeom>
          <a:noFill/>
        </p:spPr>
        <p:txBody>
          <a:bodyPr wrap="square">
            <a:spAutoFit/>
          </a:bodyPr>
          <a:lstStyle/>
          <a:p>
            <a:pPr algn="ctr">
              <a:lnSpc>
                <a:spcPts val="1860"/>
              </a:lnSpc>
            </a:pPr>
            <a:r>
              <a:rPr lang="en-AU" b="1" i="0">
                <a:solidFill>
                  <a:schemeClr val="bg1"/>
                </a:solidFill>
              </a:rPr>
              <a:t>Tenders &amp; Procurement Processes</a:t>
            </a:r>
          </a:p>
          <a:p>
            <a:pPr algn="ctr">
              <a:lnSpc>
                <a:spcPts val="1860"/>
              </a:lnSpc>
            </a:pPr>
            <a:endParaRPr lang="en-AU">
              <a:solidFill>
                <a:schemeClr val="bg1"/>
              </a:solidFill>
            </a:endParaRPr>
          </a:p>
        </p:txBody>
      </p:sp>
      <p:sp>
        <p:nvSpPr>
          <p:cNvPr id="82" name="Oval 81">
            <a:extLst>
              <a:ext uri="{FF2B5EF4-FFF2-40B4-BE49-F238E27FC236}">
                <a16:creationId xmlns:a16="http://schemas.microsoft.com/office/drawing/2014/main" id="{A482DF94-6F26-1B63-4D97-FE91ED019AA3}"/>
              </a:ext>
            </a:extLst>
          </p:cNvPr>
          <p:cNvSpPr/>
          <p:nvPr/>
        </p:nvSpPr>
        <p:spPr>
          <a:xfrm>
            <a:off x="6944238" y="2466645"/>
            <a:ext cx="2167096" cy="2167096"/>
          </a:xfrm>
          <a:prstGeom prst="ellipse">
            <a:avLst/>
          </a:prstGeom>
          <a:solidFill>
            <a:schemeClr val="bg1">
              <a:alpha val="3646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feld 3">
            <a:extLst>
              <a:ext uri="{FF2B5EF4-FFF2-40B4-BE49-F238E27FC236}">
                <a16:creationId xmlns:a16="http://schemas.microsoft.com/office/drawing/2014/main" id="{1FE33CB7-7F1A-D1AD-5510-39F7634E3D5F}"/>
              </a:ext>
            </a:extLst>
          </p:cNvPr>
          <p:cNvSpPr txBox="1"/>
          <p:nvPr/>
        </p:nvSpPr>
        <p:spPr>
          <a:xfrm>
            <a:off x="513728" y="416349"/>
            <a:ext cx="4092518" cy="1554272"/>
          </a:xfrm>
          <a:prstGeom prst="rect">
            <a:avLst/>
          </a:prstGeom>
          <a:noFill/>
        </p:spPr>
        <p:txBody>
          <a:bodyPr wrap="square" lIns="91440" tIns="45720" rIns="91440" bIns="45720" anchor="t">
            <a:spAutoFit/>
          </a:bodyPr>
          <a:lstStyle/>
          <a:p>
            <a:pPr>
              <a:lnSpc>
                <a:spcPts val="3820"/>
              </a:lnSpc>
            </a:pPr>
            <a:r>
              <a:rPr lang="en-US" sz="3600" b="1">
                <a:solidFill>
                  <a:srgbClr val="007772"/>
                </a:solidFill>
              </a:rPr>
              <a:t>Where SMEs should communicate ESG ?</a:t>
            </a:r>
          </a:p>
          <a:p>
            <a:pPr>
              <a:lnSpc>
                <a:spcPts val="3820"/>
              </a:lnSpc>
            </a:pPr>
            <a:endParaRPr lang="en-US" sz="3600" b="1">
              <a:solidFill>
                <a:srgbClr val="007772"/>
              </a:solidFill>
            </a:endParaRPr>
          </a:p>
        </p:txBody>
      </p:sp>
      <p:cxnSp>
        <p:nvCxnSpPr>
          <p:cNvPr id="5" name="Straight Connector 4">
            <a:extLst>
              <a:ext uri="{FF2B5EF4-FFF2-40B4-BE49-F238E27FC236}">
                <a16:creationId xmlns:a16="http://schemas.microsoft.com/office/drawing/2014/main" id="{9801B970-A6B6-707B-F750-7CBD2ECDB48A}"/>
              </a:ext>
            </a:extLst>
          </p:cNvPr>
          <p:cNvCxnSpPr>
            <a:cxnSpLocks/>
          </p:cNvCxnSpPr>
          <p:nvPr/>
        </p:nvCxnSpPr>
        <p:spPr>
          <a:xfrm>
            <a:off x="0" y="1629565"/>
            <a:ext cx="4983480" cy="0"/>
          </a:xfrm>
          <a:prstGeom prst="line">
            <a:avLst/>
          </a:prstGeom>
          <a:ln w="28575">
            <a:solidFill>
              <a:srgbClr val="EEA821"/>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C1894B70-DC48-45C8-B580-AE092BC5427D}"/>
              </a:ext>
            </a:extLst>
          </p:cNvPr>
          <p:cNvPicPr>
            <a:picLocks noChangeAspect="1"/>
          </p:cNvPicPr>
          <p:nvPr/>
        </p:nvPicPr>
        <p:blipFill rotWithShape="1">
          <a:blip r:embed="rId2">
            <a:biLevel thresh="25000"/>
            <a:alphaModFix amt="11000"/>
            <a:extLst>
              <a:ext uri="{28A0092B-C50C-407E-A947-70E740481C1C}">
                <a14:useLocalDpi xmlns:a14="http://schemas.microsoft.com/office/drawing/2010/main"/>
              </a:ext>
            </a:extLst>
          </a:blip>
          <a:srcRect l="-862" t="-2893" r="79868" b="5354"/>
          <a:stretch/>
        </p:blipFill>
        <p:spPr>
          <a:xfrm>
            <a:off x="-1092976" y="4195847"/>
            <a:ext cx="2697901" cy="6032345"/>
          </a:xfrm>
          <a:prstGeom prst="rect">
            <a:avLst/>
          </a:prstGeom>
        </p:spPr>
      </p:pic>
      <p:sp>
        <p:nvSpPr>
          <p:cNvPr id="54" name="TextBox 53">
            <a:extLst>
              <a:ext uri="{FF2B5EF4-FFF2-40B4-BE49-F238E27FC236}">
                <a16:creationId xmlns:a16="http://schemas.microsoft.com/office/drawing/2014/main" id="{E06F383F-5F8B-7657-7582-500888DFAC96}"/>
              </a:ext>
            </a:extLst>
          </p:cNvPr>
          <p:cNvSpPr txBox="1"/>
          <p:nvPr/>
        </p:nvSpPr>
        <p:spPr>
          <a:xfrm>
            <a:off x="8264530" y="1314786"/>
            <a:ext cx="1507090" cy="1413207"/>
          </a:xfrm>
          <a:prstGeom prst="rect">
            <a:avLst/>
          </a:prstGeom>
          <a:noFill/>
        </p:spPr>
        <p:txBody>
          <a:bodyPr wrap="square">
            <a:spAutoFit/>
          </a:bodyPr>
          <a:lstStyle/>
          <a:p>
            <a:pPr algn="ctr">
              <a:lnSpc>
                <a:spcPts val="1760"/>
              </a:lnSpc>
            </a:pPr>
            <a:r>
              <a:rPr lang="en-AU" b="1" i="0">
                <a:solidFill>
                  <a:schemeClr val="bg1"/>
                </a:solidFill>
              </a:rPr>
              <a:t>Banks &amp; Financial Institutions</a:t>
            </a:r>
            <a:r>
              <a:rPr lang="en-AU" sz="1400" b="1" i="0">
                <a:solidFill>
                  <a:schemeClr val="bg1"/>
                </a:solidFill>
              </a:rPr>
              <a:t> </a:t>
            </a:r>
          </a:p>
          <a:p>
            <a:pPr algn="ctr">
              <a:lnSpc>
                <a:spcPts val="1460"/>
              </a:lnSpc>
            </a:pPr>
            <a:r>
              <a:rPr lang="en-AU" sz="1400" i="0">
                <a:solidFill>
                  <a:schemeClr val="bg1"/>
                </a:solidFill>
              </a:rPr>
              <a:t>(Loan / Leasing / Guarantees)</a:t>
            </a:r>
          </a:p>
          <a:p>
            <a:pPr algn="ctr">
              <a:lnSpc>
                <a:spcPts val="1860"/>
              </a:lnSpc>
            </a:pPr>
            <a:endParaRPr lang="en-AU">
              <a:solidFill>
                <a:schemeClr val="bg1"/>
              </a:solidFill>
            </a:endParaRPr>
          </a:p>
        </p:txBody>
      </p:sp>
      <p:sp>
        <p:nvSpPr>
          <p:cNvPr id="56" name="TextBox 55">
            <a:extLst>
              <a:ext uri="{FF2B5EF4-FFF2-40B4-BE49-F238E27FC236}">
                <a16:creationId xmlns:a16="http://schemas.microsoft.com/office/drawing/2014/main" id="{EBFABC7C-0A62-4C77-EDE1-AB7809BBF2F4}"/>
              </a:ext>
            </a:extLst>
          </p:cNvPr>
          <p:cNvSpPr txBox="1"/>
          <p:nvPr/>
        </p:nvSpPr>
        <p:spPr>
          <a:xfrm>
            <a:off x="9094814" y="3045561"/>
            <a:ext cx="1634445" cy="1208023"/>
          </a:xfrm>
          <a:prstGeom prst="rect">
            <a:avLst/>
          </a:prstGeom>
          <a:noFill/>
        </p:spPr>
        <p:txBody>
          <a:bodyPr wrap="square">
            <a:spAutoFit/>
          </a:bodyPr>
          <a:lstStyle/>
          <a:p>
            <a:pPr algn="ctr">
              <a:lnSpc>
                <a:spcPts val="1860"/>
              </a:lnSpc>
            </a:pPr>
            <a:r>
              <a:rPr lang="en-AU" b="1" i="0">
                <a:solidFill>
                  <a:schemeClr val="bg1"/>
                </a:solidFill>
              </a:rPr>
              <a:t>Funding Applications </a:t>
            </a:r>
          </a:p>
          <a:p>
            <a:pPr algn="ctr">
              <a:lnSpc>
                <a:spcPts val="1460"/>
              </a:lnSpc>
            </a:pPr>
            <a:r>
              <a:rPr lang="en-AU" sz="1400" i="0">
                <a:solidFill>
                  <a:schemeClr val="bg1"/>
                </a:solidFill>
              </a:rPr>
              <a:t>(EU &amp; National Programs)</a:t>
            </a:r>
          </a:p>
          <a:p>
            <a:pPr algn="ctr">
              <a:lnSpc>
                <a:spcPts val="1860"/>
              </a:lnSpc>
            </a:pPr>
            <a:endParaRPr lang="en-AU">
              <a:solidFill>
                <a:schemeClr val="bg1"/>
              </a:solidFill>
            </a:endParaRPr>
          </a:p>
        </p:txBody>
      </p:sp>
      <p:sp>
        <p:nvSpPr>
          <p:cNvPr id="58" name="TextBox 57">
            <a:extLst>
              <a:ext uri="{FF2B5EF4-FFF2-40B4-BE49-F238E27FC236}">
                <a16:creationId xmlns:a16="http://schemas.microsoft.com/office/drawing/2014/main" id="{3C10EB73-7E8B-FFCB-FC35-0BFC8998EABC}"/>
              </a:ext>
            </a:extLst>
          </p:cNvPr>
          <p:cNvSpPr txBox="1"/>
          <p:nvPr/>
        </p:nvSpPr>
        <p:spPr>
          <a:xfrm>
            <a:off x="8062366" y="4831118"/>
            <a:ext cx="1830808" cy="1066959"/>
          </a:xfrm>
          <a:prstGeom prst="rect">
            <a:avLst/>
          </a:prstGeom>
          <a:noFill/>
        </p:spPr>
        <p:txBody>
          <a:bodyPr wrap="square">
            <a:spAutoFit/>
          </a:bodyPr>
          <a:lstStyle/>
          <a:p>
            <a:pPr algn="ctr">
              <a:lnSpc>
                <a:spcPts val="1860"/>
              </a:lnSpc>
            </a:pPr>
            <a:r>
              <a:rPr lang="en-AU" b="1" i="0">
                <a:solidFill>
                  <a:schemeClr val="bg1"/>
                </a:solidFill>
              </a:rPr>
              <a:t>Website / Company Profile </a:t>
            </a:r>
          </a:p>
          <a:p>
            <a:pPr algn="ctr">
              <a:lnSpc>
                <a:spcPts val="1860"/>
              </a:lnSpc>
            </a:pPr>
            <a:r>
              <a:rPr lang="en-AU" sz="1400" i="0">
                <a:solidFill>
                  <a:schemeClr val="bg1"/>
                </a:solidFill>
              </a:rPr>
              <a:t>(simple ESG section)</a:t>
            </a:r>
          </a:p>
          <a:p>
            <a:pPr algn="ctr">
              <a:lnSpc>
                <a:spcPts val="1860"/>
              </a:lnSpc>
            </a:pPr>
            <a:endParaRPr lang="en-AU">
              <a:solidFill>
                <a:schemeClr val="bg1"/>
              </a:solidFill>
            </a:endParaRPr>
          </a:p>
        </p:txBody>
      </p:sp>
      <p:sp>
        <p:nvSpPr>
          <p:cNvPr id="62" name="TextBox 61">
            <a:extLst>
              <a:ext uri="{FF2B5EF4-FFF2-40B4-BE49-F238E27FC236}">
                <a16:creationId xmlns:a16="http://schemas.microsoft.com/office/drawing/2014/main" id="{8F936DE6-727D-D3A4-8630-72A5E7B3831C}"/>
              </a:ext>
            </a:extLst>
          </p:cNvPr>
          <p:cNvSpPr txBox="1"/>
          <p:nvPr/>
        </p:nvSpPr>
        <p:spPr>
          <a:xfrm>
            <a:off x="5202855" y="3108495"/>
            <a:ext cx="1825233" cy="1066959"/>
          </a:xfrm>
          <a:prstGeom prst="rect">
            <a:avLst/>
          </a:prstGeom>
          <a:noFill/>
        </p:spPr>
        <p:txBody>
          <a:bodyPr wrap="square">
            <a:spAutoFit/>
          </a:bodyPr>
          <a:lstStyle/>
          <a:p>
            <a:pPr algn="ctr">
              <a:lnSpc>
                <a:spcPts val="1860"/>
              </a:lnSpc>
            </a:pPr>
            <a:r>
              <a:rPr lang="en-AU" b="1" i="0">
                <a:solidFill>
                  <a:schemeClr val="bg1"/>
                </a:solidFill>
              </a:rPr>
              <a:t>Business Partners &amp; Supply Chains</a:t>
            </a:r>
          </a:p>
          <a:p>
            <a:pPr algn="ctr">
              <a:lnSpc>
                <a:spcPts val="1860"/>
              </a:lnSpc>
            </a:pPr>
            <a:endParaRPr lang="en-AU" b="1">
              <a:solidFill>
                <a:schemeClr val="bg1"/>
              </a:solidFill>
            </a:endParaRPr>
          </a:p>
        </p:txBody>
      </p:sp>
      <p:sp>
        <p:nvSpPr>
          <p:cNvPr id="64" name="TextBox 63">
            <a:extLst>
              <a:ext uri="{FF2B5EF4-FFF2-40B4-BE49-F238E27FC236}">
                <a16:creationId xmlns:a16="http://schemas.microsoft.com/office/drawing/2014/main" id="{EE6BC091-6F70-E2A2-7A0B-2B2F3BCFBC3C}"/>
              </a:ext>
            </a:extLst>
          </p:cNvPr>
          <p:cNvSpPr txBox="1"/>
          <p:nvPr/>
        </p:nvSpPr>
        <p:spPr>
          <a:xfrm>
            <a:off x="6151068" y="1374951"/>
            <a:ext cx="1821015" cy="1066959"/>
          </a:xfrm>
          <a:prstGeom prst="rect">
            <a:avLst/>
          </a:prstGeom>
          <a:noFill/>
        </p:spPr>
        <p:txBody>
          <a:bodyPr wrap="square">
            <a:spAutoFit/>
          </a:bodyPr>
          <a:lstStyle/>
          <a:p>
            <a:pPr algn="ctr">
              <a:lnSpc>
                <a:spcPts val="1860"/>
              </a:lnSpc>
            </a:pPr>
            <a:r>
              <a:rPr lang="en-IE" b="1" i="0">
                <a:solidFill>
                  <a:schemeClr val="bg1"/>
                </a:solidFill>
              </a:rPr>
              <a:t>Employee Communication </a:t>
            </a:r>
          </a:p>
          <a:p>
            <a:pPr algn="ctr">
              <a:lnSpc>
                <a:spcPts val="1860"/>
              </a:lnSpc>
            </a:pPr>
            <a:r>
              <a:rPr lang="en-IE" sz="1400" i="0">
                <a:solidFill>
                  <a:schemeClr val="bg1"/>
                </a:solidFill>
              </a:rPr>
              <a:t>(Basic Transparency)</a:t>
            </a:r>
          </a:p>
          <a:p>
            <a:pPr algn="ctr">
              <a:lnSpc>
                <a:spcPts val="1860"/>
              </a:lnSpc>
            </a:pPr>
            <a:endParaRPr lang="en-AU">
              <a:solidFill>
                <a:schemeClr val="bg1"/>
              </a:solidFill>
            </a:endParaRPr>
          </a:p>
        </p:txBody>
      </p:sp>
      <p:sp>
        <p:nvSpPr>
          <p:cNvPr id="65" name="TextBox 64">
            <a:extLst>
              <a:ext uri="{FF2B5EF4-FFF2-40B4-BE49-F238E27FC236}">
                <a16:creationId xmlns:a16="http://schemas.microsoft.com/office/drawing/2014/main" id="{2989F085-2D55-2EE7-8DA6-D2D9199DDEBC}"/>
              </a:ext>
            </a:extLst>
          </p:cNvPr>
          <p:cNvSpPr txBox="1"/>
          <p:nvPr/>
        </p:nvSpPr>
        <p:spPr>
          <a:xfrm>
            <a:off x="7981590" y="2568093"/>
            <a:ext cx="823661" cy="646331"/>
          </a:xfrm>
          <a:prstGeom prst="rect">
            <a:avLst/>
          </a:prstGeom>
          <a:noFill/>
        </p:spPr>
        <p:txBody>
          <a:bodyPr wrap="square">
            <a:spAutoFit/>
          </a:bodyPr>
          <a:lstStyle/>
          <a:p>
            <a:pPr lvl="0" algn="ctr"/>
            <a:r>
              <a:rPr lang="en-AU" sz="3600" b="1" i="0">
                <a:solidFill>
                  <a:schemeClr val="bg1"/>
                </a:solidFill>
              </a:rPr>
              <a:t>01</a:t>
            </a:r>
            <a:endParaRPr lang="en-AU" sz="3600">
              <a:solidFill>
                <a:schemeClr val="bg1"/>
              </a:solidFill>
            </a:endParaRPr>
          </a:p>
        </p:txBody>
      </p:sp>
      <p:sp>
        <p:nvSpPr>
          <p:cNvPr id="66" name="TextBox 65">
            <a:extLst>
              <a:ext uri="{FF2B5EF4-FFF2-40B4-BE49-F238E27FC236}">
                <a16:creationId xmlns:a16="http://schemas.microsoft.com/office/drawing/2014/main" id="{BB56FB8D-6EB6-956C-19BE-84DB00EF7119}"/>
              </a:ext>
            </a:extLst>
          </p:cNvPr>
          <p:cNvSpPr txBox="1"/>
          <p:nvPr/>
        </p:nvSpPr>
        <p:spPr>
          <a:xfrm>
            <a:off x="8264530" y="3236462"/>
            <a:ext cx="823661" cy="646331"/>
          </a:xfrm>
          <a:prstGeom prst="rect">
            <a:avLst/>
          </a:prstGeom>
          <a:noFill/>
        </p:spPr>
        <p:txBody>
          <a:bodyPr wrap="square">
            <a:spAutoFit/>
          </a:bodyPr>
          <a:lstStyle/>
          <a:p>
            <a:pPr lvl="0" algn="ctr"/>
            <a:r>
              <a:rPr lang="en-AU" sz="3600" b="1" i="0">
                <a:solidFill>
                  <a:schemeClr val="bg1"/>
                </a:solidFill>
              </a:rPr>
              <a:t>02</a:t>
            </a:r>
            <a:endParaRPr lang="en-AU" sz="3600">
              <a:solidFill>
                <a:schemeClr val="bg1"/>
              </a:solidFill>
            </a:endParaRPr>
          </a:p>
        </p:txBody>
      </p:sp>
      <p:sp>
        <p:nvSpPr>
          <p:cNvPr id="67" name="TextBox 66">
            <a:extLst>
              <a:ext uri="{FF2B5EF4-FFF2-40B4-BE49-F238E27FC236}">
                <a16:creationId xmlns:a16="http://schemas.microsoft.com/office/drawing/2014/main" id="{CC21D0E8-35BB-0A4F-E6F4-2DACBBF6FFE8}"/>
              </a:ext>
            </a:extLst>
          </p:cNvPr>
          <p:cNvSpPr txBox="1"/>
          <p:nvPr/>
        </p:nvSpPr>
        <p:spPr>
          <a:xfrm>
            <a:off x="7959165" y="3874267"/>
            <a:ext cx="823661" cy="646331"/>
          </a:xfrm>
          <a:prstGeom prst="rect">
            <a:avLst/>
          </a:prstGeom>
          <a:noFill/>
        </p:spPr>
        <p:txBody>
          <a:bodyPr wrap="square">
            <a:spAutoFit/>
          </a:bodyPr>
          <a:lstStyle/>
          <a:p>
            <a:pPr lvl="0" algn="ctr"/>
            <a:r>
              <a:rPr lang="en-AU" sz="3600" b="1" i="0">
                <a:solidFill>
                  <a:schemeClr val="bg1"/>
                </a:solidFill>
              </a:rPr>
              <a:t>03</a:t>
            </a:r>
            <a:endParaRPr lang="en-AU" sz="3600">
              <a:solidFill>
                <a:schemeClr val="bg1"/>
              </a:solidFill>
            </a:endParaRPr>
          </a:p>
        </p:txBody>
      </p:sp>
      <p:sp>
        <p:nvSpPr>
          <p:cNvPr id="68" name="TextBox 67">
            <a:extLst>
              <a:ext uri="{FF2B5EF4-FFF2-40B4-BE49-F238E27FC236}">
                <a16:creationId xmlns:a16="http://schemas.microsoft.com/office/drawing/2014/main" id="{A95D6958-CF71-7BFB-F77B-14F6195C25CB}"/>
              </a:ext>
            </a:extLst>
          </p:cNvPr>
          <p:cNvSpPr txBox="1"/>
          <p:nvPr/>
        </p:nvSpPr>
        <p:spPr>
          <a:xfrm>
            <a:off x="7178367" y="2568092"/>
            <a:ext cx="823661" cy="646331"/>
          </a:xfrm>
          <a:prstGeom prst="rect">
            <a:avLst/>
          </a:prstGeom>
          <a:noFill/>
        </p:spPr>
        <p:txBody>
          <a:bodyPr wrap="square">
            <a:spAutoFit/>
          </a:bodyPr>
          <a:lstStyle/>
          <a:p>
            <a:pPr lvl="0" algn="ctr"/>
            <a:r>
              <a:rPr lang="en-AU" sz="3600" b="1" i="0">
                <a:solidFill>
                  <a:schemeClr val="bg1"/>
                </a:solidFill>
              </a:rPr>
              <a:t>06</a:t>
            </a:r>
            <a:endParaRPr lang="en-AU" sz="3600">
              <a:solidFill>
                <a:schemeClr val="bg1"/>
              </a:solidFill>
            </a:endParaRPr>
          </a:p>
        </p:txBody>
      </p:sp>
      <p:sp>
        <p:nvSpPr>
          <p:cNvPr id="69" name="TextBox 68">
            <a:extLst>
              <a:ext uri="{FF2B5EF4-FFF2-40B4-BE49-F238E27FC236}">
                <a16:creationId xmlns:a16="http://schemas.microsoft.com/office/drawing/2014/main" id="{C9446CB7-45C9-7B9A-1D5F-963EABCE14AB}"/>
              </a:ext>
            </a:extLst>
          </p:cNvPr>
          <p:cNvSpPr txBox="1"/>
          <p:nvPr/>
        </p:nvSpPr>
        <p:spPr>
          <a:xfrm>
            <a:off x="7250072" y="3874268"/>
            <a:ext cx="823661" cy="646331"/>
          </a:xfrm>
          <a:prstGeom prst="rect">
            <a:avLst/>
          </a:prstGeom>
          <a:noFill/>
        </p:spPr>
        <p:txBody>
          <a:bodyPr wrap="square">
            <a:spAutoFit/>
          </a:bodyPr>
          <a:lstStyle/>
          <a:p>
            <a:pPr lvl="0" algn="ctr"/>
            <a:r>
              <a:rPr lang="en-AU" sz="3600" b="1" i="0">
                <a:solidFill>
                  <a:schemeClr val="bg1"/>
                </a:solidFill>
              </a:rPr>
              <a:t>04</a:t>
            </a:r>
            <a:endParaRPr lang="en-AU" sz="3600">
              <a:solidFill>
                <a:schemeClr val="bg1"/>
              </a:solidFill>
            </a:endParaRPr>
          </a:p>
        </p:txBody>
      </p:sp>
      <p:sp>
        <p:nvSpPr>
          <p:cNvPr id="70" name="TextBox 69">
            <a:extLst>
              <a:ext uri="{FF2B5EF4-FFF2-40B4-BE49-F238E27FC236}">
                <a16:creationId xmlns:a16="http://schemas.microsoft.com/office/drawing/2014/main" id="{E7EF5707-7AC7-A038-8281-0847537F586F}"/>
              </a:ext>
            </a:extLst>
          </p:cNvPr>
          <p:cNvSpPr txBox="1"/>
          <p:nvPr/>
        </p:nvSpPr>
        <p:spPr>
          <a:xfrm>
            <a:off x="6969693" y="3268902"/>
            <a:ext cx="823661" cy="646331"/>
          </a:xfrm>
          <a:prstGeom prst="rect">
            <a:avLst/>
          </a:prstGeom>
          <a:noFill/>
        </p:spPr>
        <p:txBody>
          <a:bodyPr wrap="square">
            <a:spAutoFit/>
          </a:bodyPr>
          <a:lstStyle/>
          <a:p>
            <a:pPr lvl="0" algn="ctr"/>
            <a:r>
              <a:rPr lang="en-AU" sz="3600" b="1" i="0">
                <a:solidFill>
                  <a:schemeClr val="bg1"/>
                </a:solidFill>
              </a:rPr>
              <a:t>05</a:t>
            </a:r>
            <a:endParaRPr lang="en-AU" sz="3600">
              <a:solidFill>
                <a:schemeClr val="bg1"/>
              </a:solidFill>
            </a:endParaRPr>
          </a:p>
        </p:txBody>
      </p:sp>
      <p:grpSp>
        <p:nvGrpSpPr>
          <p:cNvPr id="87" name="Group 86">
            <a:extLst>
              <a:ext uri="{FF2B5EF4-FFF2-40B4-BE49-F238E27FC236}">
                <a16:creationId xmlns:a16="http://schemas.microsoft.com/office/drawing/2014/main" id="{DDCD7343-1C7A-6DFF-E66E-FF038E25C6D7}"/>
              </a:ext>
            </a:extLst>
          </p:cNvPr>
          <p:cNvGrpSpPr/>
          <p:nvPr/>
        </p:nvGrpSpPr>
        <p:grpSpPr>
          <a:xfrm>
            <a:off x="8004462" y="794918"/>
            <a:ext cx="2972103" cy="5552289"/>
            <a:chOff x="7565524" y="664290"/>
            <a:chExt cx="2972103" cy="5552289"/>
          </a:xfrm>
        </p:grpSpPr>
        <p:sp>
          <p:nvSpPr>
            <p:cNvPr id="84" name="Arc 83">
              <a:extLst>
                <a:ext uri="{FF2B5EF4-FFF2-40B4-BE49-F238E27FC236}">
                  <a16:creationId xmlns:a16="http://schemas.microsoft.com/office/drawing/2014/main" id="{605D2659-4E16-B691-938C-619A47598AE3}"/>
                </a:ext>
              </a:extLst>
            </p:cNvPr>
            <p:cNvSpPr/>
            <p:nvPr/>
          </p:nvSpPr>
          <p:spPr>
            <a:xfrm>
              <a:off x="7614357" y="664290"/>
              <a:ext cx="2002420" cy="2002420"/>
            </a:xfrm>
            <a:prstGeom prst="arc">
              <a:avLst/>
            </a:prstGeom>
            <a:ln w="12700">
              <a:solidFill>
                <a:srgbClr val="379A67"/>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5" name="Arc 84">
              <a:extLst>
                <a:ext uri="{FF2B5EF4-FFF2-40B4-BE49-F238E27FC236}">
                  <a16:creationId xmlns:a16="http://schemas.microsoft.com/office/drawing/2014/main" id="{EEB1DD31-B21E-DB40-C157-45E33F731D54}"/>
                </a:ext>
              </a:extLst>
            </p:cNvPr>
            <p:cNvSpPr/>
            <p:nvPr/>
          </p:nvSpPr>
          <p:spPr>
            <a:xfrm rot="2217357">
              <a:off x="8535207" y="2447202"/>
              <a:ext cx="2002420" cy="2002420"/>
            </a:xfrm>
            <a:prstGeom prst="arc">
              <a:avLst/>
            </a:prstGeom>
            <a:ln w="12700">
              <a:solidFill>
                <a:srgbClr val="EEA82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6" name="Arc 85">
              <a:extLst>
                <a:ext uri="{FF2B5EF4-FFF2-40B4-BE49-F238E27FC236}">
                  <a16:creationId xmlns:a16="http://schemas.microsoft.com/office/drawing/2014/main" id="{564A887F-24E3-7FF5-585B-37FAAB678D4E}"/>
                </a:ext>
              </a:extLst>
            </p:cNvPr>
            <p:cNvSpPr/>
            <p:nvPr/>
          </p:nvSpPr>
          <p:spPr>
            <a:xfrm rot="6728423">
              <a:off x="7565524" y="4214159"/>
              <a:ext cx="2002420" cy="2002420"/>
            </a:xfrm>
            <a:prstGeom prst="arc">
              <a:avLst/>
            </a:prstGeom>
            <a:ln w="12700">
              <a:solidFill>
                <a:srgbClr val="00777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88" name="Group 87">
            <a:extLst>
              <a:ext uri="{FF2B5EF4-FFF2-40B4-BE49-F238E27FC236}">
                <a16:creationId xmlns:a16="http://schemas.microsoft.com/office/drawing/2014/main" id="{F562402E-24BF-4370-C26E-C9FAECCAD58A}"/>
              </a:ext>
            </a:extLst>
          </p:cNvPr>
          <p:cNvGrpSpPr/>
          <p:nvPr/>
        </p:nvGrpSpPr>
        <p:grpSpPr>
          <a:xfrm flipH="1">
            <a:off x="5018869" y="802895"/>
            <a:ext cx="2972103" cy="5552289"/>
            <a:chOff x="7565524" y="664290"/>
            <a:chExt cx="2972103" cy="5552289"/>
          </a:xfrm>
        </p:grpSpPr>
        <p:sp>
          <p:nvSpPr>
            <p:cNvPr id="89" name="Arc 88">
              <a:extLst>
                <a:ext uri="{FF2B5EF4-FFF2-40B4-BE49-F238E27FC236}">
                  <a16:creationId xmlns:a16="http://schemas.microsoft.com/office/drawing/2014/main" id="{F8A033CB-F7B1-68A1-D8AB-FAE4B593F74B}"/>
                </a:ext>
              </a:extLst>
            </p:cNvPr>
            <p:cNvSpPr/>
            <p:nvPr/>
          </p:nvSpPr>
          <p:spPr>
            <a:xfrm>
              <a:off x="7614357" y="664290"/>
              <a:ext cx="2002420" cy="2002420"/>
            </a:xfrm>
            <a:prstGeom prst="arc">
              <a:avLst/>
            </a:prstGeom>
            <a:ln w="12700">
              <a:solidFill>
                <a:srgbClr val="379A67"/>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0" name="Arc 89">
              <a:extLst>
                <a:ext uri="{FF2B5EF4-FFF2-40B4-BE49-F238E27FC236}">
                  <a16:creationId xmlns:a16="http://schemas.microsoft.com/office/drawing/2014/main" id="{BA17F3A5-A11A-2233-B538-7448ACE870F3}"/>
                </a:ext>
              </a:extLst>
            </p:cNvPr>
            <p:cNvSpPr/>
            <p:nvPr/>
          </p:nvSpPr>
          <p:spPr>
            <a:xfrm rot="2217357">
              <a:off x="8535207" y="2447202"/>
              <a:ext cx="2002420" cy="2002420"/>
            </a:xfrm>
            <a:prstGeom prst="arc">
              <a:avLst/>
            </a:prstGeom>
            <a:ln w="12700">
              <a:solidFill>
                <a:srgbClr val="EEA82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1" name="Arc 90">
              <a:extLst>
                <a:ext uri="{FF2B5EF4-FFF2-40B4-BE49-F238E27FC236}">
                  <a16:creationId xmlns:a16="http://schemas.microsoft.com/office/drawing/2014/main" id="{8D69D03C-158C-09E5-A269-FC1E4159EFE6}"/>
                </a:ext>
              </a:extLst>
            </p:cNvPr>
            <p:cNvSpPr/>
            <p:nvPr/>
          </p:nvSpPr>
          <p:spPr>
            <a:xfrm rot="6728423">
              <a:off x="7565524" y="4214159"/>
              <a:ext cx="2002420" cy="2002420"/>
            </a:xfrm>
            <a:prstGeom prst="arc">
              <a:avLst/>
            </a:prstGeom>
            <a:ln w="12700">
              <a:solidFill>
                <a:srgbClr val="379A67"/>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94" name="Freeform 93">
            <a:extLst>
              <a:ext uri="{FF2B5EF4-FFF2-40B4-BE49-F238E27FC236}">
                <a16:creationId xmlns:a16="http://schemas.microsoft.com/office/drawing/2014/main" id="{D671B37D-A9EE-8B83-AB43-68A0EE75B33F}"/>
              </a:ext>
            </a:extLst>
          </p:cNvPr>
          <p:cNvSpPr/>
          <p:nvPr/>
        </p:nvSpPr>
        <p:spPr>
          <a:xfrm rot="2408864">
            <a:off x="3244559" y="2122179"/>
            <a:ext cx="974348" cy="553926"/>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EEA821"/>
          </a:solidFill>
          <a:ln w="5398" cap="flat">
            <a:noFill/>
            <a:prstDash val="solid"/>
            <a:miter/>
          </a:ln>
        </p:spPr>
        <p:txBody>
          <a:bodyPr rtlCol="0" anchor="ctr"/>
          <a:lstStyle/>
          <a:p>
            <a:endParaRPr lang="en-US"/>
          </a:p>
        </p:txBody>
      </p:sp>
      <p:pic>
        <p:nvPicPr>
          <p:cNvPr id="3" name="Picture 2">
            <a:extLst>
              <a:ext uri="{FF2B5EF4-FFF2-40B4-BE49-F238E27FC236}">
                <a16:creationId xmlns:a16="http://schemas.microsoft.com/office/drawing/2014/main" id="{BCA847FD-F5C8-4AF5-DB39-878647E42631}"/>
              </a:ext>
            </a:extLst>
          </p:cNvPr>
          <p:cNvPicPr>
            <a:picLocks noChangeAspect="1"/>
          </p:cNvPicPr>
          <p:nvPr/>
        </p:nvPicPr>
        <p:blipFill rotWithShape="1">
          <a:blip r:embed="rId2">
            <a:extLst>
              <a:ext uri="{28A0092B-C50C-407E-A947-70E740481C1C}">
                <a14:useLocalDpi xmlns:a14="http://schemas.microsoft.com/office/drawing/2010/main"/>
              </a:ext>
            </a:extLst>
          </a:blip>
          <a:srcRect l="14951" t="-3216" r="64023" b="37346"/>
          <a:stretch>
            <a:fillRect/>
          </a:stretch>
        </p:blipFill>
        <p:spPr>
          <a:xfrm>
            <a:off x="-39608" y="2494761"/>
            <a:ext cx="2908917" cy="4385591"/>
          </a:xfrm>
          <a:prstGeom prst="rect">
            <a:avLst/>
          </a:prstGeom>
        </p:spPr>
      </p:pic>
    </p:spTree>
    <p:extLst>
      <p:ext uri="{BB962C8B-B14F-4D97-AF65-F5344CB8AC3E}">
        <p14:creationId xmlns:p14="http://schemas.microsoft.com/office/powerpoint/2010/main" val="34284449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BDB5EE-092B-AFCC-99F1-B8E8C0388B30}"/>
            </a:ext>
          </a:extLst>
        </p:cNvPr>
        <p:cNvGrpSpPr/>
        <p:nvPr/>
      </p:nvGrpSpPr>
      <p:grpSpPr>
        <a:xfrm>
          <a:off x="0" y="0"/>
          <a:ext cx="0" cy="0"/>
          <a:chOff x="0" y="0"/>
          <a:chExt cx="0" cy="0"/>
        </a:xfrm>
      </p:grpSpPr>
      <p:pic>
        <p:nvPicPr>
          <p:cNvPr id="7" name="Picture 6" descr="A map of the world surrounded by trees&#10;&#10;AI-generated content may be incorrect.">
            <a:extLst>
              <a:ext uri="{FF2B5EF4-FFF2-40B4-BE49-F238E27FC236}">
                <a16:creationId xmlns:a16="http://schemas.microsoft.com/office/drawing/2014/main" id="{86C8A9B7-46A1-73BA-4D07-87D6225C5EF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39497" b="39497"/>
          <a:stretch>
            <a:fillRect/>
          </a:stretch>
        </p:blipFill>
        <p:spPr>
          <a:xfrm>
            <a:off x="-19002" y="-2"/>
            <a:ext cx="12211000" cy="1442887"/>
          </a:xfrm>
          <a:prstGeom prst="rect">
            <a:avLst/>
          </a:prstGeom>
        </p:spPr>
      </p:pic>
      <p:sp>
        <p:nvSpPr>
          <p:cNvPr id="8" name="Rectangle 7">
            <a:extLst>
              <a:ext uri="{FF2B5EF4-FFF2-40B4-BE49-F238E27FC236}">
                <a16:creationId xmlns:a16="http://schemas.microsoft.com/office/drawing/2014/main" id="{BA5816AE-D3A4-FDFB-CCE2-6DFD68B522B0}"/>
              </a:ext>
            </a:extLst>
          </p:cNvPr>
          <p:cNvSpPr/>
          <p:nvPr/>
        </p:nvSpPr>
        <p:spPr>
          <a:xfrm rot="16200000" flipH="1">
            <a:off x="5346063" y="-5384056"/>
            <a:ext cx="1442886" cy="12210999"/>
          </a:xfrm>
          <a:prstGeom prst="rect">
            <a:avLst/>
          </a:prstGeom>
          <a:gradFill>
            <a:gsLst>
              <a:gs pos="79000">
                <a:srgbClr val="007772"/>
              </a:gs>
              <a:gs pos="10000">
                <a:srgbClr val="007772">
                  <a:alpha val="82414"/>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CB3BA317-FD1C-9F36-F975-5ACA00C809CA}"/>
              </a:ext>
            </a:extLst>
          </p:cNvPr>
          <p:cNvPicPr>
            <a:picLocks noChangeAspect="1"/>
          </p:cNvPicPr>
          <p:nvPr/>
        </p:nvPicPr>
        <p:blipFill rotWithShape="1">
          <a:blip r:embed="rId4">
            <a:biLevel thresh="25000"/>
            <a:alphaModFix amt="11000"/>
            <a:extLst>
              <a:ext uri="{28A0092B-C50C-407E-A947-70E740481C1C}">
                <a14:useLocalDpi xmlns:a14="http://schemas.microsoft.com/office/drawing/2010/main"/>
              </a:ext>
            </a:extLst>
          </a:blip>
          <a:srcRect l="-862" t="-2893" r="79868" b="5354"/>
          <a:stretch/>
        </p:blipFill>
        <p:spPr>
          <a:xfrm>
            <a:off x="9494099" y="-122141"/>
            <a:ext cx="2697901" cy="6032345"/>
          </a:xfrm>
          <a:prstGeom prst="rect">
            <a:avLst/>
          </a:prstGeom>
        </p:spPr>
      </p:pic>
      <p:sp>
        <p:nvSpPr>
          <p:cNvPr id="31" name="Textfeld 3">
            <a:extLst>
              <a:ext uri="{FF2B5EF4-FFF2-40B4-BE49-F238E27FC236}">
                <a16:creationId xmlns:a16="http://schemas.microsoft.com/office/drawing/2014/main" id="{83F139B5-77F7-957F-CDA0-0B1CEB02A389}"/>
              </a:ext>
            </a:extLst>
          </p:cNvPr>
          <p:cNvSpPr txBox="1"/>
          <p:nvPr/>
        </p:nvSpPr>
        <p:spPr>
          <a:xfrm>
            <a:off x="462635" y="1831047"/>
            <a:ext cx="5480965" cy="3354765"/>
          </a:xfrm>
          <a:prstGeom prst="rect">
            <a:avLst/>
          </a:prstGeom>
          <a:noFill/>
        </p:spPr>
        <p:txBody>
          <a:bodyPr wrap="square" lIns="91440" tIns="45720" rIns="91440" bIns="45720" anchor="t">
            <a:spAutoFit/>
          </a:bodyPr>
          <a:lstStyle/>
          <a:p>
            <a:pPr lvl="0"/>
            <a:r>
              <a:rPr lang="en-US" sz="2000" b="1" dirty="0">
                <a:solidFill>
                  <a:srgbClr val="379A67"/>
                </a:solidFill>
                <a:latin typeface="Calibri" panose="020F0502020204030204" pitchFamily="34" charset="0"/>
                <a:cs typeface="Calibri" panose="020F0502020204030204" pitchFamily="34" charset="0"/>
              </a:rPr>
              <a:t>General Country Information</a:t>
            </a:r>
          </a:p>
          <a:p>
            <a:pPr lvl="0"/>
            <a:endParaRPr lang="en-US" sz="800" b="1" dirty="0">
              <a:solidFill>
                <a:srgbClr val="379A67"/>
              </a:solidFill>
              <a:latin typeface="Calibri" panose="020F0502020204030204" pitchFamily="34" charset="0"/>
              <a:cs typeface="Calibri" panose="020F0502020204030204" pitchFamily="34" charset="0"/>
            </a:endParaRPr>
          </a:p>
          <a:p>
            <a:pPr>
              <a:lnSpc>
                <a:spcPct val="150000"/>
              </a:lnSpc>
            </a:pPr>
            <a:r>
              <a:rPr lang="en-US" dirty="0">
                <a:solidFill>
                  <a:srgbClr val="404040"/>
                </a:solidFill>
                <a:latin typeface="Calibri" panose="020F0502020204030204" pitchFamily="34" charset="0"/>
                <a:cs typeface="Calibri" panose="020F0502020204030204" pitchFamily="34" charset="0"/>
              </a:rPr>
              <a:t>Country Name:</a:t>
            </a:r>
          </a:p>
          <a:p>
            <a:pPr>
              <a:lnSpc>
                <a:spcPct val="150000"/>
              </a:lnSpc>
            </a:pPr>
            <a:r>
              <a:rPr lang="en-US" dirty="0">
                <a:solidFill>
                  <a:srgbClr val="404040"/>
                </a:solidFill>
                <a:latin typeface="Calibri" panose="020F0502020204030204" pitchFamily="34" charset="0"/>
                <a:cs typeface="Calibri" panose="020F0502020204030204" pitchFamily="34" charset="0"/>
              </a:rPr>
              <a:t>Size:</a:t>
            </a:r>
          </a:p>
          <a:p>
            <a:pPr>
              <a:lnSpc>
                <a:spcPct val="150000"/>
              </a:lnSpc>
            </a:pPr>
            <a:r>
              <a:rPr lang="en-US" dirty="0">
                <a:solidFill>
                  <a:srgbClr val="404040"/>
                </a:solidFill>
                <a:latin typeface="Calibri" panose="020F0502020204030204" pitchFamily="34" charset="0"/>
                <a:cs typeface="Calibri" panose="020F0502020204030204" pitchFamily="34" charset="0"/>
              </a:rPr>
              <a:t>Sector:</a:t>
            </a:r>
          </a:p>
          <a:p>
            <a:pPr>
              <a:lnSpc>
                <a:spcPct val="150000"/>
              </a:lnSpc>
            </a:pPr>
            <a:endParaRPr lang="en-US" dirty="0">
              <a:solidFill>
                <a:srgbClr val="404040"/>
              </a:solidFill>
              <a:latin typeface="Calibri" panose="020F0502020204030204" pitchFamily="34" charset="0"/>
              <a:cs typeface="Calibri" panose="020F0502020204030204" pitchFamily="34" charset="0"/>
            </a:endParaRPr>
          </a:p>
          <a:p>
            <a:pPr lvl="0"/>
            <a:endParaRPr lang="en-US" dirty="0">
              <a:solidFill>
                <a:srgbClr val="404040"/>
              </a:solidFill>
              <a:latin typeface="Calibri" panose="020F0502020204030204" pitchFamily="34" charset="0"/>
              <a:cs typeface="Calibri" panose="020F0502020204030204" pitchFamily="34" charset="0"/>
            </a:endParaRPr>
          </a:p>
          <a:p>
            <a:pPr lvl="0"/>
            <a:endParaRPr lang="en-US" dirty="0">
              <a:solidFill>
                <a:srgbClr val="404040"/>
              </a:solidFill>
              <a:latin typeface="Calibri" panose="020F0502020204030204" pitchFamily="34" charset="0"/>
              <a:cs typeface="Calibri" panose="020F0502020204030204" pitchFamily="34" charset="0"/>
            </a:endParaRPr>
          </a:p>
          <a:p>
            <a:pPr lvl="0"/>
            <a:endParaRPr lang="en-US" sz="2000" dirty="0">
              <a:solidFill>
                <a:srgbClr val="404040"/>
              </a:solidFill>
              <a:latin typeface="Calibri" panose="020F0502020204030204" pitchFamily="34" charset="0"/>
              <a:cs typeface="Calibri" panose="020F0502020204030204" pitchFamily="34" charset="0"/>
            </a:endParaRPr>
          </a:p>
          <a:p>
            <a:pPr lvl="0"/>
            <a:endParaRPr lang="en-US" sz="2000" dirty="0">
              <a:solidFill>
                <a:srgbClr val="404040"/>
              </a:solidFill>
              <a:latin typeface="Calibri" panose="020F0502020204030204" pitchFamily="34" charset="0"/>
              <a:cs typeface="Calibri" panose="020F0502020204030204" pitchFamily="34" charset="0"/>
            </a:endParaRPr>
          </a:p>
        </p:txBody>
      </p:sp>
      <p:sp>
        <p:nvSpPr>
          <p:cNvPr id="2" name="Textfeld 3">
            <a:extLst>
              <a:ext uri="{FF2B5EF4-FFF2-40B4-BE49-F238E27FC236}">
                <a16:creationId xmlns:a16="http://schemas.microsoft.com/office/drawing/2014/main" id="{83D83250-7F77-00B7-6410-81BBE0212A4B}"/>
              </a:ext>
            </a:extLst>
          </p:cNvPr>
          <p:cNvSpPr txBox="1"/>
          <p:nvPr/>
        </p:nvSpPr>
        <p:spPr>
          <a:xfrm>
            <a:off x="462636" y="592358"/>
            <a:ext cx="10237032" cy="646331"/>
          </a:xfrm>
          <a:prstGeom prst="rect">
            <a:avLst/>
          </a:prstGeom>
          <a:noFill/>
        </p:spPr>
        <p:txBody>
          <a:bodyPr wrap="square" lIns="91440" tIns="45720" rIns="91440" bIns="45720" anchor="t">
            <a:spAutoFit/>
          </a:bodyPr>
          <a:lstStyle/>
          <a:p>
            <a:r>
              <a:rPr lang="en-US" sz="3600" b="1" dirty="0">
                <a:solidFill>
                  <a:schemeClr val="bg1"/>
                </a:solidFill>
              </a:rPr>
              <a:t>ESG communication template for SMEs</a:t>
            </a:r>
          </a:p>
        </p:txBody>
      </p:sp>
      <p:sp>
        <p:nvSpPr>
          <p:cNvPr id="6" name="Graphic 4">
            <a:extLst>
              <a:ext uri="{FF2B5EF4-FFF2-40B4-BE49-F238E27FC236}">
                <a16:creationId xmlns:a16="http://schemas.microsoft.com/office/drawing/2014/main" id="{2003EB03-BF02-0099-BCDE-B1D274C011E5}"/>
              </a:ext>
            </a:extLst>
          </p:cNvPr>
          <p:cNvSpPr/>
          <p:nvPr/>
        </p:nvSpPr>
        <p:spPr>
          <a:xfrm rot="5400000">
            <a:off x="1632774" y="315644"/>
            <a:ext cx="75615" cy="2290377"/>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EEA821"/>
          </a:solidFill>
          <a:ln w="2370" cap="flat">
            <a:noFill/>
            <a:prstDash val="solid"/>
            <a:miter/>
          </a:ln>
        </p:spPr>
        <p:txBody>
          <a:bodyPr rtlCol="0" anchor="ctr"/>
          <a:lstStyle/>
          <a:p>
            <a:endParaRPr lang="en-US" dirty="0"/>
          </a:p>
        </p:txBody>
      </p:sp>
      <p:cxnSp>
        <p:nvCxnSpPr>
          <p:cNvPr id="11" name="Straight Connector 10">
            <a:extLst>
              <a:ext uri="{FF2B5EF4-FFF2-40B4-BE49-F238E27FC236}">
                <a16:creationId xmlns:a16="http://schemas.microsoft.com/office/drawing/2014/main" id="{CEA4B04C-1CAA-DD79-6E12-29B9BD525600}"/>
              </a:ext>
            </a:extLst>
          </p:cNvPr>
          <p:cNvCxnSpPr>
            <a:cxnSpLocks/>
          </p:cNvCxnSpPr>
          <p:nvPr/>
        </p:nvCxnSpPr>
        <p:spPr>
          <a:xfrm>
            <a:off x="2043113" y="2637100"/>
            <a:ext cx="9207479" cy="0"/>
          </a:xfrm>
          <a:prstGeom prst="line">
            <a:avLst/>
          </a:prstGeom>
          <a:ln w="12700">
            <a:solidFill>
              <a:srgbClr val="404040"/>
            </a:solidFill>
            <a:prstDash val="sysDot"/>
          </a:ln>
        </p:spPr>
        <p:style>
          <a:lnRef idx="1">
            <a:schemeClr val="accent1"/>
          </a:lnRef>
          <a:fillRef idx="0">
            <a:schemeClr val="accent1"/>
          </a:fillRef>
          <a:effectRef idx="0">
            <a:schemeClr val="accent1"/>
          </a:effectRef>
          <a:fontRef idx="minor">
            <a:schemeClr val="tx1"/>
          </a:fontRef>
        </p:style>
      </p:cxnSp>
      <p:sp>
        <p:nvSpPr>
          <p:cNvPr id="13" name="Textfeld 3">
            <a:extLst>
              <a:ext uri="{FF2B5EF4-FFF2-40B4-BE49-F238E27FC236}">
                <a16:creationId xmlns:a16="http://schemas.microsoft.com/office/drawing/2014/main" id="{7694DD90-A966-A533-1ABF-03AD9CBFD2CB}"/>
              </a:ext>
            </a:extLst>
          </p:cNvPr>
          <p:cNvSpPr txBox="1"/>
          <p:nvPr/>
        </p:nvSpPr>
        <p:spPr>
          <a:xfrm>
            <a:off x="462635" y="4048643"/>
            <a:ext cx="7438353" cy="707886"/>
          </a:xfrm>
          <a:prstGeom prst="rect">
            <a:avLst/>
          </a:prstGeom>
          <a:noFill/>
        </p:spPr>
        <p:txBody>
          <a:bodyPr wrap="square" lIns="91440" tIns="45720" rIns="91440" bIns="45720" anchor="t">
            <a:spAutoFit/>
          </a:bodyPr>
          <a:lstStyle/>
          <a:p>
            <a:r>
              <a:rPr lang="en-AU" altLang="en-US" sz="2000" b="1" dirty="0">
                <a:solidFill>
                  <a:srgbClr val="379A67"/>
                </a:solidFill>
                <a:latin typeface="Calibri" panose="020F0502020204030204" pitchFamily="34" charset="0"/>
                <a:ea typeface="Times New Roman" panose="02020603050405020304" pitchFamily="18" charset="0"/>
                <a:cs typeface="Calibri" panose="020F0502020204030204" pitchFamily="34" charset="0"/>
              </a:rPr>
              <a:t>1.  Why ESG matters to our business? (2-3 </a:t>
            </a:r>
            <a:r>
              <a:rPr lang="en-AU" altLang="en-US" sz="2000" b="1" dirty="0" err="1">
                <a:solidFill>
                  <a:srgbClr val="379A67"/>
                </a:solidFill>
                <a:latin typeface="Calibri" panose="020F0502020204030204" pitchFamily="34" charset="0"/>
                <a:ea typeface="Times New Roman" panose="02020603050405020304" pitchFamily="18" charset="0"/>
                <a:cs typeface="Calibri" panose="020F0502020204030204" pitchFamily="34" charset="0"/>
              </a:rPr>
              <a:t>senstences</a:t>
            </a:r>
            <a:r>
              <a:rPr lang="en-AU" altLang="en-US" sz="2000" b="1" dirty="0">
                <a:solidFill>
                  <a:srgbClr val="379A67"/>
                </a:solidFill>
                <a:latin typeface="Calibri" panose="020F0502020204030204" pitchFamily="34" charset="0"/>
                <a:ea typeface="Times New Roman" panose="02020603050405020304" pitchFamily="18" charset="0"/>
                <a:cs typeface="Calibri" panose="020F0502020204030204" pitchFamily="34" charset="0"/>
              </a:rPr>
              <a:t>)</a:t>
            </a:r>
          </a:p>
          <a:p>
            <a:endParaRPr lang="en-US" sz="2000" dirty="0">
              <a:solidFill>
                <a:srgbClr val="404040"/>
              </a:solidFill>
              <a:latin typeface="Calibri" panose="020F0502020204030204" pitchFamily="34" charset="0"/>
              <a:cs typeface="Calibri" panose="020F0502020204030204" pitchFamily="34" charset="0"/>
            </a:endParaRPr>
          </a:p>
        </p:txBody>
      </p:sp>
      <p:cxnSp>
        <p:nvCxnSpPr>
          <p:cNvPr id="15" name="Straight Connector 14">
            <a:extLst>
              <a:ext uri="{FF2B5EF4-FFF2-40B4-BE49-F238E27FC236}">
                <a16:creationId xmlns:a16="http://schemas.microsoft.com/office/drawing/2014/main" id="{C664AA00-B4DE-030D-D6F4-C583A1D0C251}"/>
              </a:ext>
            </a:extLst>
          </p:cNvPr>
          <p:cNvCxnSpPr>
            <a:cxnSpLocks/>
          </p:cNvCxnSpPr>
          <p:nvPr/>
        </p:nvCxnSpPr>
        <p:spPr>
          <a:xfrm>
            <a:off x="1100138" y="3032569"/>
            <a:ext cx="10122319" cy="0"/>
          </a:xfrm>
          <a:prstGeom prst="line">
            <a:avLst/>
          </a:prstGeom>
          <a:ln w="12700">
            <a:solidFill>
              <a:srgbClr val="404040"/>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CB63D5DF-72D0-88A9-63B9-8D8676E1C605}"/>
              </a:ext>
            </a:extLst>
          </p:cNvPr>
          <p:cNvCxnSpPr>
            <a:cxnSpLocks/>
          </p:cNvCxnSpPr>
          <p:nvPr/>
        </p:nvCxnSpPr>
        <p:spPr>
          <a:xfrm>
            <a:off x="1271588" y="3452150"/>
            <a:ext cx="9979004" cy="0"/>
          </a:xfrm>
          <a:prstGeom prst="line">
            <a:avLst/>
          </a:prstGeom>
          <a:ln w="12700">
            <a:solidFill>
              <a:srgbClr val="404040"/>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FB3A2E9C-36D1-9D4C-3719-4AEC809D80A8}"/>
              </a:ext>
            </a:extLst>
          </p:cNvPr>
          <p:cNvCxnSpPr>
            <a:cxnSpLocks/>
          </p:cNvCxnSpPr>
          <p:nvPr/>
        </p:nvCxnSpPr>
        <p:spPr>
          <a:xfrm>
            <a:off x="525393" y="4775984"/>
            <a:ext cx="10656000" cy="0"/>
          </a:xfrm>
          <a:prstGeom prst="line">
            <a:avLst/>
          </a:prstGeom>
          <a:ln w="12700">
            <a:solidFill>
              <a:srgbClr val="404040"/>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08507550-2F3D-417E-D493-D32C6EC911F7}"/>
              </a:ext>
            </a:extLst>
          </p:cNvPr>
          <p:cNvCxnSpPr>
            <a:cxnSpLocks/>
          </p:cNvCxnSpPr>
          <p:nvPr/>
        </p:nvCxnSpPr>
        <p:spPr>
          <a:xfrm>
            <a:off x="525393" y="5172176"/>
            <a:ext cx="10656000" cy="0"/>
          </a:xfrm>
          <a:prstGeom prst="line">
            <a:avLst/>
          </a:prstGeom>
          <a:ln w="12700">
            <a:solidFill>
              <a:srgbClr val="404040"/>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D6110EB-2CE8-92AD-69D9-3EDCB8C17D64}"/>
              </a:ext>
            </a:extLst>
          </p:cNvPr>
          <p:cNvCxnSpPr>
            <a:cxnSpLocks/>
          </p:cNvCxnSpPr>
          <p:nvPr/>
        </p:nvCxnSpPr>
        <p:spPr>
          <a:xfrm>
            <a:off x="525393" y="5568368"/>
            <a:ext cx="10656000" cy="0"/>
          </a:xfrm>
          <a:prstGeom prst="line">
            <a:avLst/>
          </a:prstGeom>
          <a:ln w="12700">
            <a:solidFill>
              <a:srgbClr val="404040"/>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13A6B409-CCF8-B459-BE06-AAB77857FF39}"/>
              </a:ext>
            </a:extLst>
          </p:cNvPr>
          <p:cNvCxnSpPr>
            <a:cxnSpLocks/>
          </p:cNvCxnSpPr>
          <p:nvPr/>
        </p:nvCxnSpPr>
        <p:spPr>
          <a:xfrm>
            <a:off x="525393" y="5964559"/>
            <a:ext cx="10656000" cy="0"/>
          </a:xfrm>
          <a:prstGeom prst="line">
            <a:avLst/>
          </a:prstGeom>
          <a:ln w="12700">
            <a:solidFill>
              <a:srgbClr val="404040"/>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375377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C9702A-0ACA-74E1-9179-BAA65B3AA017}"/>
            </a:ext>
          </a:extLst>
        </p:cNvPr>
        <p:cNvGrpSpPr/>
        <p:nvPr/>
      </p:nvGrpSpPr>
      <p:grpSpPr>
        <a:xfrm>
          <a:off x="0" y="0"/>
          <a:ext cx="0" cy="0"/>
          <a:chOff x="0" y="0"/>
          <a:chExt cx="0" cy="0"/>
        </a:xfrm>
      </p:grpSpPr>
      <p:pic>
        <p:nvPicPr>
          <p:cNvPr id="7" name="Picture 6" descr="A map of the world surrounded by trees&#10;&#10;AI-generated content may be incorrect.">
            <a:extLst>
              <a:ext uri="{FF2B5EF4-FFF2-40B4-BE49-F238E27FC236}">
                <a16:creationId xmlns:a16="http://schemas.microsoft.com/office/drawing/2014/main" id="{B33D7114-CEB2-D3DB-A9D1-00B5328EA69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39497" b="39497"/>
          <a:stretch>
            <a:fillRect/>
          </a:stretch>
        </p:blipFill>
        <p:spPr>
          <a:xfrm>
            <a:off x="-19002" y="-2"/>
            <a:ext cx="12211000" cy="1442887"/>
          </a:xfrm>
          <a:prstGeom prst="rect">
            <a:avLst/>
          </a:prstGeom>
        </p:spPr>
      </p:pic>
      <p:sp>
        <p:nvSpPr>
          <p:cNvPr id="8" name="Rectangle 7">
            <a:extLst>
              <a:ext uri="{FF2B5EF4-FFF2-40B4-BE49-F238E27FC236}">
                <a16:creationId xmlns:a16="http://schemas.microsoft.com/office/drawing/2014/main" id="{DDFB7E3B-63EA-D92A-B0A2-45995C67D185}"/>
              </a:ext>
            </a:extLst>
          </p:cNvPr>
          <p:cNvSpPr/>
          <p:nvPr/>
        </p:nvSpPr>
        <p:spPr>
          <a:xfrm rot="16200000" flipH="1">
            <a:off x="5346063" y="-5384056"/>
            <a:ext cx="1442886" cy="12210999"/>
          </a:xfrm>
          <a:prstGeom prst="rect">
            <a:avLst/>
          </a:prstGeom>
          <a:gradFill>
            <a:gsLst>
              <a:gs pos="79000">
                <a:srgbClr val="007772"/>
              </a:gs>
              <a:gs pos="10000">
                <a:srgbClr val="007772">
                  <a:alpha val="82414"/>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7D74B7AB-1DA5-A628-CB73-A4799B995AFF}"/>
              </a:ext>
            </a:extLst>
          </p:cNvPr>
          <p:cNvPicPr>
            <a:picLocks noChangeAspect="1"/>
          </p:cNvPicPr>
          <p:nvPr/>
        </p:nvPicPr>
        <p:blipFill rotWithShape="1">
          <a:blip r:embed="rId4">
            <a:biLevel thresh="25000"/>
            <a:alphaModFix amt="11000"/>
            <a:extLst>
              <a:ext uri="{28A0092B-C50C-407E-A947-70E740481C1C}">
                <a14:useLocalDpi xmlns:a14="http://schemas.microsoft.com/office/drawing/2010/main"/>
              </a:ext>
            </a:extLst>
          </a:blip>
          <a:srcRect l="-862" t="-2893" r="79868" b="5354"/>
          <a:stretch/>
        </p:blipFill>
        <p:spPr>
          <a:xfrm>
            <a:off x="9494099" y="-122141"/>
            <a:ext cx="2697901" cy="6032345"/>
          </a:xfrm>
          <a:prstGeom prst="rect">
            <a:avLst/>
          </a:prstGeom>
        </p:spPr>
      </p:pic>
      <p:sp>
        <p:nvSpPr>
          <p:cNvPr id="2" name="Textfeld 3">
            <a:extLst>
              <a:ext uri="{FF2B5EF4-FFF2-40B4-BE49-F238E27FC236}">
                <a16:creationId xmlns:a16="http://schemas.microsoft.com/office/drawing/2014/main" id="{1FFA3FBE-0991-31CB-D2B7-E44ADFC033AA}"/>
              </a:ext>
            </a:extLst>
          </p:cNvPr>
          <p:cNvSpPr txBox="1"/>
          <p:nvPr/>
        </p:nvSpPr>
        <p:spPr>
          <a:xfrm>
            <a:off x="462636" y="592358"/>
            <a:ext cx="10237032" cy="646331"/>
          </a:xfrm>
          <a:prstGeom prst="rect">
            <a:avLst/>
          </a:prstGeom>
          <a:noFill/>
        </p:spPr>
        <p:txBody>
          <a:bodyPr wrap="square" lIns="91440" tIns="45720" rIns="91440" bIns="45720" anchor="t">
            <a:spAutoFit/>
          </a:bodyPr>
          <a:lstStyle/>
          <a:p>
            <a:r>
              <a:rPr lang="en-US" sz="3600" b="1" dirty="0">
                <a:solidFill>
                  <a:schemeClr val="bg1"/>
                </a:solidFill>
              </a:rPr>
              <a:t>ESG communication template for SMEs</a:t>
            </a:r>
          </a:p>
        </p:txBody>
      </p:sp>
      <p:sp>
        <p:nvSpPr>
          <p:cNvPr id="6" name="Graphic 4">
            <a:extLst>
              <a:ext uri="{FF2B5EF4-FFF2-40B4-BE49-F238E27FC236}">
                <a16:creationId xmlns:a16="http://schemas.microsoft.com/office/drawing/2014/main" id="{C4CF611A-E9D7-CD40-C66B-1FFDB58CDD07}"/>
              </a:ext>
            </a:extLst>
          </p:cNvPr>
          <p:cNvSpPr/>
          <p:nvPr/>
        </p:nvSpPr>
        <p:spPr>
          <a:xfrm rot="5400000">
            <a:off x="1632774" y="315644"/>
            <a:ext cx="75615" cy="2290377"/>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EEA821"/>
          </a:solidFill>
          <a:ln w="2370" cap="flat">
            <a:noFill/>
            <a:prstDash val="solid"/>
            <a:miter/>
          </a:ln>
        </p:spPr>
        <p:txBody>
          <a:bodyPr rtlCol="0" anchor="ctr"/>
          <a:lstStyle/>
          <a:p>
            <a:endParaRPr lang="en-US" dirty="0"/>
          </a:p>
        </p:txBody>
      </p:sp>
      <p:sp>
        <p:nvSpPr>
          <p:cNvPr id="13" name="Textfeld 3">
            <a:extLst>
              <a:ext uri="{FF2B5EF4-FFF2-40B4-BE49-F238E27FC236}">
                <a16:creationId xmlns:a16="http://schemas.microsoft.com/office/drawing/2014/main" id="{4B39F45D-0A38-643D-8141-0EEB3AC66E02}"/>
              </a:ext>
            </a:extLst>
          </p:cNvPr>
          <p:cNvSpPr txBox="1"/>
          <p:nvPr/>
        </p:nvSpPr>
        <p:spPr>
          <a:xfrm>
            <a:off x="462635" y="1703333"/>
            <a:ext cx="5480965" cy="707886"/>
          </a:xfrm>
          <a:prstGeom prst="rect">
            <a:avLst/>
          </a:prstGeom>
          <a:noFill/>
        </p:spPr>
        <p:txBody>
          <a:bodyPr wrap="square" lIns="91440" tIns="45720" rIns="91440" bIns="45720" anchor="t">
            <a:spAutoFit/>
          </a:bodyPr>
          <a:lstStyle/>
          <a:p>
            <a:r>
              <a:rPr lang="en-AU" altLang="en-US" sz="2000" b="1" dirty="0">
                <a:solidFill>
                  <a:srgbClr val="379A67"/>
                </a:solidFill>
                <a:latin typeface="Calibri" panose="020F0502020204030204" pitchFamily="34" charset="0"/>
                <a:ea typeface="Times New Roman" panose="02020603050405020304" pitchFamily="18" charset="0"/>
                <a:cs typeface="Calibri" panose="020F0502020204030204" pitchFamily="34" charset="0"/>
              </a:rPr>
              <a:t>2. Your key ESG actions</a:t>
            </a:r>
          </a:p>
          <a:p>
            <a:endParaRPr lang="en-US" sz="2000" dirty="0">
              <a:solidFill>
                <a:srgbClr val="404040"/>
              </a:solidFill>
              <a:latin typeface="Calibri" panose="020F0502020204030204" pitchFamily="34" charset="0"/>
              <a:cs typeface="Calibri" panose="020F0502020204030204" pitchFamily="34" charset="0"/>
            </a:endParaRPr>
          </a:p>
        </p:txBody>
      </p:sp>
      <p:graphicFrame>
        <p:nvGraphicFramePr>
          <p:cNvPr id="5" name="Tabela 16">
            <a:extLst>
              <a:ext uri="{FF2B5EF4-FFF2-40B4-BE49-F238E27FC236}">
                <a16:creationId xmlns:a16="http://schemas.microsoft.com/office/drawing/2014/main" id="{27CB8836-0E17-83DA-4E89-B658003B4E43}"/>
              </a:ext>
            </a:extLst>
          </p:cNvPr>
          <p:cNvGraphicFramePr>
            <a:graphicFrameLocks noGrp="1"/>
          </p:cNvGraphicFramePr>
          <p:nvPr>
            <p:extLst>
              <p:ext uri="{D42A27DB-BD31-4B8C-83A1-F6EECF244321}">
                <p14:modId xmlns:p14="http://schemas.microsoft.com/office/powerpoint/2010/main" val="778682898"/>
              </p:ext>
            </p:extLst>
          </p:nvPr>
        </p:nvGraphicFramePr>
        <p:xfrm>
          <a:off x="584464" y="2167324"/>
          <a:ext cx="10666128" cy="1323438"/>
        </p:xfrm>
        <a:graphic>
          <a:graphicData uri="http://schemas.openxmlformats.org/drawingml/2006/table">
            <a:tbl>
              <a:tblPr firstRow="1" firstCol="1" bandRow="1">
                <a:tableStyleId>{5C22544A-7EE6-4342-B048-85BDC9FD1C3A}</a:tableStyleId>
              </a:tblPr>
              <a:tblGrid>
                <a:gridCol w="3254798">
                  <a:extLst>
                    <a:ext uri="{9D8B030D-6E8A-4147-A177-3AD203B41FA5}">
                      <a16:colId xmlns:a16="http://schemas.microsoft.com/office/drawing/2014/main" val="20000"/>
                    </a:ext>
                  </a:extLst>
                </a:gridCol>
                <a:gridCol w="3555840">
                  <a:extLst>
                    <a:ext uri="{9D8B030D-6E8A-4147-A177-3AD203B41FA5}">
                      <a16:colId xmlns:a16="http://schemas.microsoft.com/office/drawing/2014/main" val="20001"/>
                    </a:ext>
                  </a:extLst>
                </a:gridCol>
                <a:gridCol w="3855490">
                  <a:extLst>
                    <a:ext uri="{9D8B030D-6E8A-4147-A177-3AD203B41FA5}">
                      <a16:colId xmlns:a16="http://schemas.microsoft.com/office/drawing/2014/main" val="20002"/>
                    </a:ext>
                  </a:extLst>
                </a:gridCol>
              </a:tblGrid>
              <a:tr h="441146">
                <a:tc>
                  <a:txBody>
                    <a:bodyPr/>
                    <a:lstStyle/>
                    <a:p>
                      <a:pPr algn="ctr">
                        <a:lnSpc>
                          <a:spcPct val="107000"/>
                        </a:lnSpc>
                        <a:spcAft>
                          <a:spcPts val="0"/>
                        </a:spcAft>
                      </a:pPr>
                      <a:r>
                        <a:rPr lang="pl-PL" sz="1600" err="1">
                          <a:effectLst/>
                        </a:rPr>
                        <a:t>Environmental</a:t>
                      </a:r>
                      <a:endParaRPr lang="en-AU"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rgbClr val="007772">
                        <a:alpha val="80000"/>
                      </a:srgbClr>
                    </a:solidFill>
                  </a:tcPr>
                </a:tc>
                <a:tc>
                  <a:txBody>
                    <a:bodyPr/>
                    <a:lstStyle/>
                    <a:p>
                      <a:pPr algn="ctr">
                        <a:lnSpc>
                          <a:spcPct val="107000"/>
                        </a:lnSpc>
                        <a:spcAft>
                          <a:spcPts val="0"/>
                        </a:spcAft>
                      </a:pPr>
                      <a:r>
                        <a:rPr lang="pl-PL" sz="1600" dirty="0" err="1">
                          <a:effectLst/>
                          <a:latin typeface="+mn-lt"/>
                          <a:ea typeface="+mn-ea"/>
                          <a:cs typeface="+mn-cs"/>
                        </a:rPr>
                        <a:t>Social</a:t>
                      </a:r>
                      <a:endParaRPr lang="en-A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rgbClr val="007772">
                        <a:alpha val="80000"/>
                      </a:srgbClr>
                    </a:solidFill>
                  </a:tcPr>
                </a:tc>
                <a:tc>
                  <a:txBody>
                    <a:bodyPr/>
                    <a:lstStyle/>
                    <a:p>
                      <a:pPr algn="ctr">
                        <a:lnSpc>
                          <a:spcPct val="107000"/>
                        </a:lnSpc>
                        <a:spcAft>
                          <a:spcPts val="0"/>
                        </a:spcAft>
                      </a:pPr>
                      <a:r>
                        <a:rPr lang="pl-PL" sz="1600" dirty="0" err="1">
                          <a:effectLst/>
                        </a:rPr>
                        <a:t>Governance</a:t>
                      </a:r>
                      <a:endParaRPr lang="en-A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rgbClr val="007772">
                        <a:alpha val="80000"/>
                      </a:srgbClr>
                    </a:solidFill>
                  </a:tcPr>
                </a:tc>
                <a:extLst>
                  <a:ext uri="{0D108BD9-81ED-4DB2-BD59-A6C34878D82A}">
                    <a16:rowId xmlns:a16="http://schemas.microsoft.com/office/drawing/2014/main" val="10000"/>
                  </a:ext>
                </a:extLst>
              </a:tr>
              <a:tr h="441146">
                <a:tc>
                  <a:txBody>
                    <a:bodyPr/>
                    <a:lstStyle/>
                    <a:p>
                      <a:pPr>
                        <a:lnSpc>
                          <a:spcPct val="107000"/>
                        </a:lnSpc>
                      </a:pPr>
                      <a:endParaRPr lang="en-AU" sz="1400">
                        <a:effectLst/>
                        <a:latin typeface="Calibri" panose="020F0502020204030204" pitchFamily="34" charset="0"/>
                        <a:cs typeface="Times New Roman" panose="02020603050405020304" pitchFamily="18" charset="0"/>
                      </a:endParaRPr>
                    </a:p>
                  </a:txBody>
                  <a:tcPr marL="9525" marR="9525" marT="9525" marB="9525"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nSpc>
                          <a:spcPct val="107000"/>
                        </a:lnSpc>
                      </a:pPr>
                      <a:endParaRPr lang="en-AU" sz="1400">
                        <a:effectLst/>
                        <a:latin typeface="Calibri" panose="020F0502020204030204" pitchFamily="34" charset="0"/>
                        <a:cs typeface="Times New Roman" panose="02020603050405020304" pitchFamily="18" charset="0"/>
                      </a:endParaRPr>
                    </a:p>
                  </a:txBody>
                  <a:tcPr marL="9525" marR="9525" marT="9525" marB="9525"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nSpc>
                          <a:spcPct val="107000"/>
                        </a:lnSpc>
                      </a:pPr>
                      <a:endParaRPr lang="en-AU" sz="1400" dirty="0">
                        <a:effectLst/>
                        <a:latin typeface="Calibri" panose="020F0502020204030204" pitchFamily="34" charset="0"/>
                        <a:cs typeface="Times New Roman" panose="02020603050405020304" pitchFamily="18" charset="0"/>
                      </a:endParaRPr>
                    </a:p>
                  </a:txBody>
                  <a:tcPr marL="9525" marR="9525" marT="9525" marB="9525"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10001"/>
                  </a:ext>
                </a:extLst>
              </a:tr>
              <a:tr h="441146">
                <a:tc>
                  <a:txBody>
                    <a:bodyPr/>
                    <a:lstStyle/>
                    <a:p>
                      <a:pPr>
                        <a:lnSpc>
                          <a:spcPct val="107000"/>
                        </a:lnSpc>
                      </a:pPr>
                      <a:endParaRPr lang="en-AU" sz="1400">
                        <a:effectLst/>
                        <a:latin typeface="Calibri" panose="020F0502020204030204" pitchFamily="34" charset="0"/>
                        <a:cs typeface="Times New Roman" panose="02020603050405020304" pitchFamily="18" charset="0"/>
                      </a:endParaRPr>
                    </a:p>
                  </a:txBody>
                  <a:tcPr marL="9525" marR="9525" marT="9525" marB="9525"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nSpc>
                          <a:spcPct val="107000"/>
                        </a:lnSpc>
                      </a:pPr>
                      <a:endParaRPr lang="en-AU" sz="1400">
                        <a:effectLst/>
                        <a:latin typeface="Calibri" panose="020F0502020204030204" pitchFamily="34" charset="0"/>
                        <a:cs typeface="Times New Roman" panose="02020603050405020304" pitchFamily="18" charset="0"/>
                      </a:endParaRPr>
                    </a:p>
                  </a:txBody>
                  <a:tcPr marL="9525" marR="9525" marT="9525" marB="9525"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nSpc>
                          <a:spcPct val="107000"/>
                        </a:lnSpc>
                      </a:pPr>
                      <a:endParaRPr lang="en-AU" sz="1400" dirty="0">
                        <a:effectLst/>
                        <a:latin typeface="Calibri" panose="020F0502020204030204" pitchFamily="34" charset="0"/>
                        <a:cs typeface="Times New Roman" panose="02020603050405020304" pitchFamily="18" charset="0"/>
                      </a:endParaRPr>
                    </a:p>
                  </a:txBody>
                  <a:tcPr marL="9525" marR="9525" marT="9525" marB="9525"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10002"/>
                  </a:ext>
                </a:extLst>
              </a:tr>
            </a:tbl>
          </a:graphicData>
        </a:graphic>
      </p:graphicFrame>
      <p:sp>
        <p:nvSpPr>
          <p:cNvPr id="9" name="Textfeld 3">
            <a:extLst>
              <a:ext uri="{FF2B5EF4-FFF2-40B4-BE49-F238E27FC236}">
                <a16:creationId xmlns:a16="http://schemas.microsoft.com/office/drawing/2014/main" id="{7B1CB20A-535E-FA13-2789-410166BF8CFD}"/>
              </a:ext>
            </a:extLst>
          </p:cNvPr>
          <p:cNvSpPr txBox="1"/>
          <p:nvPr/>
        </p:nvSpPr>
        <p:spPr>
          <a:xfrm>
            <a:off x="462635" y="3806966"/>
            <a:ext cx="10981653" cy="1323439"/>
          </a:xfrm>
          <a:prstGeom prst="rect">
            <a:avLst/>
          </a:prstGeom>
          <a:noFill/>
        </p:spPr>
        <p:txBody>
          <a:bodyPr wrap="square" lIns="91440" tIns="45720" rIns="91440" bIns="45720" anchor="t">
            <a:spAutoFit/>
          </a:bodyPr>
          <a:lstStyle/>
          <a:p>
            <a:pPr lvl="0"/>
            <a:r>
              <a:rPr lang="en-AU" altLang="en-US" sz="2000" b="1" dirty="0">
                <a:solidFill>
                  <a:srgbClr val="379A67"/>
                </a:solidFill>
                <a:latin typeface="Calibri" panose="020F0502020204030204" pitchFamily="34" charset="0"/>
                <a:ea typeface="Times New Roman" panose="02020603050405020304" pitchFamily="18" charset="0"/>
                <a:cs typeface="Calibri" panose="020F0502020204030204" pitchFamily="34" charset="0"/>
              </a:rPr>
              <a:t>3.  Measurable indicators (if available) (e.g. energy use, training hours, waste reduction)</a:t>
            </a:r>
          </a:p>
          <a:p>
            <a:pPr lvl="0"/>
            <a:endParaRPr lang="en-AU" altLang="en-US" sz="2000" b="1" dirty="0">
              <a:solidFill>
                <a:srgbClr val="379A67"/>
              </a:solidFill>
              <a:latin typeface="Calibri" panose="020F0502020204030204" pitchFamily="34" charset="0"/>
              <a:ea typeface="Times New Roman" panose="02020603050405020304" pitchFamily="18" charset="0"/>
              <a:cs typeface="Calibri" panose="020F0502020204030204" pitchFamily="34" charset="0"/>
            </a:endParaRPr>
          </a:p>
          <a:p>
            <a:pPr lvl="0"/>
            <a:endParaRPr lang="en-AU" altLang="en-US" sz="2000" b="1" dirty="0">
              <a:solidFill>
                <a:srgbClr val="379A67"/>
              </a:solidFill>
              <a:latin typeface="Calibri" panose="020F0502020204030204" pitchFamily="34" charset="0"/>
              <a:ea typeface="Times New Roman" panose="02020603050405020304" pitchFamily="18" charset="0"/>
              <a:cs typeface="Calibri" panose="020F0502020204030204" pitchFamily="34" charset="0"/>
            </a:endParaRPr>
          </a:p>
          <a:p>
            <a:endParaRPr lang="en-US" sz="2000" dirty="0">
              <a:solidFill>
                <a:srgbClr val="404040"/>
              </a:solidFill>
              <a:latin typeface="Calibri" panose="020F0502020204030204" pitchFamily="34" charset="0"/>
              <a:cs typeface="Calibri" panose="020F0502020204030204" pitchFamily="34" charset="0"/>
            </a:endParaRPr>
          </a:p>
        </p:txBody>
      </p:sp>
      <p:cxnSp>
        <p:nvCxnSpPr>
          <p:cNvPr id="12" name="Straight Connector 11">
            <a:extLst>
              <a:ext uri="{FF2B5EF4-FFF2-40B4-BE49-F238E27FC236}">
                <a16:creationId xmlns:a16="http://schemas.microsoft.com/office/drawing/2014/main" id="{B9CDCB39-64D0-74EC-D25D-A262F407C23F}"/>
              </a:ext>
            </a:extLst>
          </p:cNvPr>
          <p:cNvCxnSpPr>
            <a:cxnSpLocks/>
          </p:cNvCxnSpPr>
          <p:nvPr/>
        </p:nvCxnSpPr>
        <p:spPr>
          <a:xfrm>
            <a:off x="525393" y="4534307"/>
            <a:ext cx="10656000" cy="0"/>
          </a:xfrm>
          <a:prstGeom prst="line">
            <a:avLst/>
          </a:prstGeom>
          <a:ln w="12700">
            <a:solidFill>
              <a:srgbClr val="404040"/>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BE0AAF4-9B3B-0D4E-0E2F-FBEE0D0F0886}"/>
              </a:ext>
            </a:extLst>
          </p:cNvPr>
          <p:cNvCxnSpPr>
            <a:cxnSpLocks/>
          </p:cNvCxnSpPr>
          <p:nvPr/>
        </p:nvCxnSpPr>
        <p:spPr>
          <a:xfrm>
            <a:off x="525393" y="4930499"/>
            <a:ext cx="10656000" cy="0"/>
          </a:xfrm>
          <a:prstGeom prst="line">
            <a:avLst/>
          </a:prstGeom>
          <a:ln w="12700">
            <a:solidFill>
              <a:srgbClr val="404040"/>
            </a:solidFill>
            <a:prstDash val="sysDot"/>
          </a:ln>
        </p:spPr>
        <p:style>
          <a:lnRef idx="1">
            <a:schemeClr val="accent1"/>
          </a:lnRef>
          <a:fillRef idx="0">
            <a:schemeClr val="accent1"/>
          </a:fillRef>
          <a:effectRef idx="0">
            <a:schemeClr val="accent1"/>
          </a:effectRef>
          <a:fontRef idx="minor">
            <a:schemeClr val="tx1"/>
          </a:fontRef>
        </p:style>
      </p:cxnSp>
      <p:sp>
        <p:nvSpPr>
          <p:cNvPr id="19" name="Textfeld 3">
            <a:extLst>
              <a:ext uri="{FF2B5EF4-FFF2-40B4-BE49-F238E27FC236}">
                <a16:creationId xmlns:a16="http://schemas.microsoft.com/office/drawing/2014/main" id="{F8FD3F8F-2B01-5DED-55D1-9CE727834350}"/>
              </a:ext>
            </a:extLst>
          </p:cNvPr>
          <p:cNvSpPr txBox="1"/>
          <p:nvPr/>
        </p:nvSpPr>
        <p:spPr>
          <a:xfrm>
            <a:off x="452773" y="5250345"/>
            <a:ext cx="10019965" cy="707886"/>
          </a:xfrm>
          <a:prstGeom prst="rect">
            <a:avLst/>
          </a:prstGeom>
          <a:noFill/>
        </p:spPr>
        <p:txBody>
          <a:bodyPr wrap="square" lIns="91440" tIns="45720" rIns="91440" bIns="45720" anchor="t">
            <a:spAutoFit/>
          </a:bodyPr>
          <a:lstStyle/>
          <a:p>
            <a:r>
              <a:rPr lang="en-AU" altLang="en-US" sz="2000" b="1" dirty="0">
                <a:solidFill>
                  <a:srgbClr val="379A67"/>
                </a:solidFill>
                <a:latin typeface="Calibri" panose="020F0502020204030204" pitchFamily="34" charset="0"/>
                <a:ea typeface="Times New Roman" panose="02020603050405020304" pitchFamily="18" charset="0"/>
                <a:cs typeface="Calibri" panose="020F0502020204030204" pitchFamily="34" charset="0"/>
              </a:rPr>
              <a:t>4.  What are you currently working on?</a:t>
            </a:r>
          </a:p>
          <a:p>
            <a:endParaRPr lang="en-US" sz="2000" dirty="0">
              <a:solidFill>
                <a:srgbClr val="404040"/>
              </a:solidFill>
              <a:latin typeface="Calibri" panose="020F0502020204030204" pitchFamily="34" charset="0"/>
              <a:cs typeface="Calibri" panose="020F0502020204030204" pitchFamily="34" charset="0"/>
            </a:endParaRPr>
          </a:p>
        </p:txBody>
      </p:sp>
      <p:cxnSp>
        <p:nvCxnSpPr>
          <p:cNvPr id="20" name="Straight Connector 19">
            <a:extLst>
              <a:ext uri="{FF2B5EF4-FFF2-40B4-BE49-F238E27FC236}">
                <a16:creationId xmlns:a16="http://schemas.microsoft.com/office/drawing/2014/main" id="{6AF4DF44-F47A-0E22-EB4E-B91242A4CB24}"/>
              </a:ext>
            </a:extLst>
          </p:cNvPr>
          <p:cNvCxnSpPr>
            <a:cxnSpLocks/>
          </p:cNvCxnSpPr>
          <p:nvPr/>
        </p:nvCxnSpPr>
        <p:spPr>
          <a:xfrm>
            <a:off x="515531" y="5977686"/>
            <a:ext cx="10656000" cy="0"/>
          </a:xfrm>
          <a:prstGeom prst="line">
            <a:avLst/>
          </a:prstGeom>
          <a:ln w="12700">
            <a:solidFill>
              <a:srgbClr val="404040"/>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CF7B3254-AD1F-A4ED-BABF-EC6AC73F2F28}"/>
              </a:ext>
            </a:extLst>
          </p:cNvPr>
          <p:cNvCxnSpPr>
            <a:cxnSpLocks/>
          </p:cNvCxnSpPr>
          <p:nvPr/>
        </p:nvCxnSpPr>
        <p:spPr>
          <a:xfrm>
            <a:off x="515531" y="6373878"/>
            <a:ext cx="10656000" cy="0"/>
          </a:xfrm>
          <a:prstGeom prst="line">
            <a:avLst/>
          </a:prstGeom>
          <a:ln w="12700">
            <a:solidFill>
              <a:srgbClr val="404040"/>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70602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BDB5EE-092B-AFCC-99F1-B8E8C0388B30}"/>
            </a:ext>
          </a:extLst>
        </p:cNvPr>
        <p:cNvGrpSpPr/>
        <p:nvPr/>
      </p:nvGrpSpPr>
      <p:grpSpPr>
        <a:xfrm>
          <a:off x="0" y="0"/>
          <a:ext cx="0" cy="0"/>
          <a:chOff x="0" y="0"/>
          <a:chExt cx="0" cy="0"/>
        </a:xfrm>
      </p:grpSpPr>
      <p:pic>
        <p:nvPicPr>
          <p:cNvPr id="7" name="Picture 6" descr="A map of the world surrounded by trees&#10;&#10;AI-generated content may be incorrect.">
            <a:extLst>
              <a:ext uri="{FF2B5EF4-FFF2-40B4-BE49-F238E27FC236}">
                <a16:creationId xmlns:a16="http://schemas.microsoft.com/office/drawing/2014/main" id="{86C8A9B7-46A1-73BA-4D07-87D6225C5EF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28714" t="1763" r="46923" b="5247"/>
          <a:stretch>
            <a:fillRect/>
          </a:stretch>
        </p:blipFill>
        <p:spPr>
          <a:xfrm>
            <a:off x="0" y="-1"/>
            <a:ext cx="3194304" cy="6858000"/>
          </a:xfrm>
          <a:prstGeom prst="rect">
            <a:avLst/>
          </a:prstGeom>
        </p:spPr>
      </p:pic>
      <p:sp>
        <p:nvSpPr>
          <p:cNvPr id="8" name="Rectangle 7">
            <a:extLst>
              <a:ext uri="{FF2B5EF4-FFF2-40B4-BE49-F238E27FC236}">
                <a16:creationId xmlns:a16="http://schemas.microsoft.com/office/drawing/2014/main" id="{BA5816AE-D3A4-FDFB-CCE2-6DFD68B522B0}"/>
              </a:ext>
            </a:extLst>
          </p:cNvPr>
          <p:cNvSpPr/>
          <p:nvPr/>
        </p:nvSpPr>
        <p:spPr>
          <a:xfrm rot="10800000" flipH="1">
            <a:off x="-19006" y="-1"/>
            <a:ext cx="3213309" cy="6858000"/>
          </a:xfrm>
          <a:prstGeom prst="rect">
            <a:avLst/>
          </a:prstGeom>
          <a:gradFill>
            <a:gsLst>
              <a:gs pos="79000">
                <a:srgbClr val="007772"/>
              </a:gs>
              <a:gs pos="10000">
                <a:srgbClr val="007772">
                  <a:alpha val="82414"/>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a:solidFill>
                <a:srgbClr val="05203D"/>
              </a:solidFill>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CB3BA317-FD1C-9F36-F975-5ACA00C809CA}"/>
              </a:ext>
            </a:extLst>
          </p:cNvPr>
          <p:cNvPicPr>
            <a:picLocks noChangeAspect="1"/>
          </p:cNvPicPr>
          <p:nvPr/>
        </p:nvPicPr>
        <p:blipFill rotWithShape="1">
          <a:blip r:embed="rId4">
            <a:biLevel thresh="25000"/>
            <a:alphaModFix amt="11000"/>
            <a:extLst>
              <a:ext uri="{28A0092B-C50C-407E-A947-70E740481C1C}">
                <a14:useLocalDpi xmlns:a14="http://schemas.microsoft.com/office/drawing/2010/main"/>
              </a:ext>
            </a:extLst>
          </a:blip>
          <a:srcRect l="-862" t="-2893" r="79868" b="5354"/>
          <a:stretch/>
        </p:blipFill>
        <p:spPr>
          <a:xfrm>
            <a:off x="715859" y="2385046"/>
            <a:ext cx="2697901" cy="6032345"/>
          </a:xfrm>
          <a:prstGeom prst="rect">
            <a:avLst/>
          </a:prstGeom>
        </p:spPr>
      </p:pic>
      <p:sp>
        <p:nvSpPr>
          <p:cNvPr id="2" name="Textfeld 3">
            <a:extLst>
              <a:ext uri="{FF2B5EF4-FFF2-40B4-BE49-F238E27FC236}">
                <a16:creationId xmlns:a16="http://schemas.microsoft.com/office/drawing/2014/main" id="{83D83250-7F77-00B7-6410-81BBE0212A4B}"/>
              </a:ext>
            </a:extLst>
          </p:cNvPr>
          <p:cNvSpPr txBox="1"/>
          <p:nvPr/>
        </p:nvSpPr>
        <p:spPr>
          <a:xfrm>
            <a:off x="462636" y="592358"/>
            <a:ext cx="1808737" cy="1200329"/>
          </a:xfrm>
          <a:prstGeom prst="rect">
            <a:avLst/>
          </a:prstGeom>
          <a:noFill/>
        </p:spPr>
        <p:txBody>
          <a:bodyPr wrap="square" lIns="91440" tIns="45720" rIns="91440" bIns="45720" anchor="t">
            <a:spAutoFit/>
          </a:bodyPr>
          <a:lstStyle/>
          <a:p>
            <a:r>
              <a:rPr lang="en-US" sz="3600" b="1">
                <a:solidFill>
                  <a:schemeClr val="bg1"/>
                </a:solidFill>
              </a:rPr>
              <a:t>VSME</a:t>
            </a:r>
          </a:p>
          <a:p>
            <a:endParaRPr lang="en-US" sz="3600" b="1">
              <a:solidFill>
                <a:schemeClr val="bg1"/>
              </a:solidFill>
            </a:endParaRPr>
          </a:p>
        </p:txBody>
      </p:sp>
      <p:sp>
        <p:nvSpPr>
          <p:cNvPr id="6" name="Graphic 4">
            <a:extLst>
              <a:ext uri="{FF2B5EF4-FFF2-40B4-BE49-F238E27FC236}">
                <a16:creationId xmlns:a16="http://schemas.microsoft.com/office/drawing/2014/main" id="{2003EB03-BF02-0099-BCDE-B1D274C011E5}"/>
              </a:ext>
            </a:extLst>
          </p:cNvPr>
          <p:cNvSpPr/>
          <p:nvPr/>
        </p:nvSpPr>
        <p:spPr>
          <a:xfrm>
            <a:off x="3169002" y="315644"/>
            <a:ext cx="75615" cy="2290377"/>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EEA821"/>
          </a:solidFill>
          <a:ln w="2370" cap="flat">
            <a:noFill/>
            <a:prstDash val="solid"/>
            <a:miter/>
          </a:ln>
        </p:spPr>
        <p:txBody>
          <a:bodyPr rtlCol="0" anchor="ctr"/>
          <a:lstStyle/>
          <a:p>
            <a:endParaRPr lang="en-US"/>
          </a:p>
        </p:txBody>
      </p:sp>
      <p:sp>
        <p:nvSpPr>
          <p:cNvPr id="3" name="Textfeld 3">
            <a:extLst>
              <a:ext uri="{FF2B5EF4-FFF2-40B4-BE49-F238E27FC236}">
                <a16:creationId xmlns:a16="http://schemas.microsoft.com/office/drawing/2014/main" id="{DD5F4C7F-EB20-C0F5-8CA8-4D900430A400}"/>
              </a:ext>
            </a:extLst>
          </p:cNvPr>
          <p:cNvSpPr txBox="1"/>
          <p:nvPr/>
        </p:nvSpPr>
        <p:spPr>
          <a:xfrm>
            <a:off x="3960852" y="592358"/>
            <a:ext cx="7768512" cy="6158096"/>
          </a:xfrm>
          <a:prstGeom prst="rect">
            <a:avLst/>
          </a:prstGeom>
          <a:noFill/>
        </p:spPr>
        <p:txBody>
          <a:bodyPr wrap="square" lIns="91440" tIns="45720" rIns="91440" bIns="45720" anchor="t">
            <a:spAutoFit/>
          </a:bodyPr>
          <a:lstStyle/>
          <a:p>
            <a:pPr marL="11113" indent="-11113">
              <a:lnSpc>
                <a:spcPts val="2100"/>
              </a:lnSpc>
              <a:spcBef>
                <a:spcPts val="200"/>
              </a:spcBef>
              <a:tabLst>
                <a:tab pos="615950" algn="l"/>
              </a:tabLst>
            </a:pPr>
            <a:r>
              <a:rPr lang="en-US" sz="1900" b="1">
                <a:solidFill>
                  <a:srgbClr val="404040"/>
                </a:solidFill>
              </a:rPr>
              <a:t>B1</a:t>
            </a:r>
            <a:r>
              <a:rPr lang="en-US" sz="1900">
                <a:solidFill>
                  <a:srgbClr val="404040"/>
                </a:solidFill>
              </a:rPr>
              <a:t> 	Fundamentals of reporting</a:t>
            </a:r>
          </a:p>
          <a:p>
            <a:pPr marL="11113" indent="-11113">
              <a:lnSpc>
                <a:spcPts val="2100"/>
              </a:lnSpc>
              <a:spcBef>
                <a:spcPts val="200"/>
              </a:spcBef>
              <a:tabLst>
                <a:tab pos="615950" algn="l"/>
              </a:tabLst>
            </a:pPr>
            <a:r>
              <a:rPr lang="en-US" sz="1900" b="1">
                <a:solidFill>
                  <a:srgbClr val="404040"/>
                </a:solidFill>
              </a:rPr>
              <a:t>B2</a:t>
            </a:r>
            <a:r>
              <a:rPr lang="en-US" sz="1900">
                <a:solidFill>
                  <a:srgbClr val="404040"/>
                </a:solidFill>
              </a:rPr>
              <a:t> 	Sustainability practices, policies, and initiatives</a:t>
            </a:r>
          </a:p>
          <a:p>
            <a:pPr marL="11113" indent="-11113">
              <a:lnSpc>
                <a:spcPts val="2100"/>
              </a:lnSpc>
              <a:spcBef>
                <a:spcPts val="200"/>
              </a:spcBef>
              <a:tabLst>
                <a:tab pos="615950" algn="l"/>
              </a:tabLst>
            </a:pPr>
            <a:r>
              <a:rPr lang="en-US" sz="1900" b="1">
                <a:solidFill>
                  <a:srgbClr val="404040"/>
                </a:solidFill>
              </a:rPr>
              <a:t>B3 </a:t>
            </a:r>
            <a:r>
              <a:rPr lang="en-US" sz="1900">
                <a:solidFill>
                  <a:srgbClr val="404040"/>
                </a:solidFill>
              </a:rPr>
              <a:t>	Energy consumption and greenhouse gas emissions</a:t>
            </a:r>
          </a:p>
          <a:p>
            <a:pPr marL="11113" indent="-11113">
              <a:lnSpc>
                <a:spcPts val="2100"/>
              </a:lnSpc>
              <a:spcBef>
                <a:spcPts val="200"/>
              </a:spcBef>
              <a:tabLst>
                <a:tab pos="615950" algn="l"/>
              </a:tabLst>
            </a:pPr>
            <a:r>
              <a:rPr lang="en-US" sz="1900" b="1">
                <a:solidFill>
                  <a:srgbClr val="404040"/>
                </a:solidFill>
              </a:rPr>
              <a:t>B4 </a:t>
            </a:r>
            <a:r>
              <a:rPr lang="en-US" sz="1900">
                <a:solidFill>
                  <a:srgbClr val="404040"/>
                </a:solidFill>
              </a:rPr>
              <a:t>	Environmental pollution</a:t>
            </a:r>
          </a:p>
          <a:p>
            <a:pPr marL="11113" indent="-11113">
              <a:lnSpc>
                <a:spcPts val="2100"/>
              </a:lnSpc>
              <a:spcBef>
                <a:spcPts val="200"/>
              </a:spcBef>
              <a:tabLst>
                <a:tab pos="615950" algn="l"/>
              </a:tabLst>
            </a:pPr>
            <a:r>
              <a:rPr lang="en-US" sz="1900" b="1">
                <a:solidFill>
                  <a:srgbClr val="404040"/>
                </a:solidFill>
              </a:rPr>
              <a:t>B5 </a:t>
            </a:r>
            <a:r>
              <a:rPr lang="en-US" sz="1900">
                <a:solidFill>
                  <a:srgbClr val="404040"/>
                </a:solidFill>
              </a:rPr>
              <a:t>	Biodiversity</a:t>
            </a:r>
          </a:p>
          <a:p>
            <a:pPr marL="11113" indent="-11113">
              <a:lnSpc>
                <a:spcPts val="2100"/>
              </a:lnSpc>
              <a:spcBef>
                <a:spcPts val="200"/>
              </a:spcBef>
              <a:tabLst>
                <a:tab pos="615950" algn="l"/>
              </a:tabLst>
            </a:pPr>
            <a:r>
              <a:rPr lang="en-US" sz="1900" b="1">
                <a:solidFill>
                  <a:srgbClr val="404040"/>
                </a:solidFill>
              </a:rPr>
              <a:t>B6 </a:t>
            </a:r>
            <a:r>
              <a:rPr lang="en-US" sz="1900">
                <a:solidFill>
                  <a:srgbClr val="404040"/>
                </a:solidFill>
              </a:rPr>
              <a:t>	Water consumption and water stress</a:t>
            </a:r>
          </a:p>
          <a:p>
            <a:pPr marL="11113" indent="-11113">
              <a:lnSpc>
                <a:spcPts val="2100"/>
              </a:lnSpc>
              <a:spcBef>
                <a:spcPts val="200"/>
              </a:spcBef>
              <a:tabLst>
                <a:tab pos="615950" algn="l"/>
              </a:tabLst>
            </a:pPr>
            <a:r>
              <a:rPr lang="en-US" sz="1900" b="1">
                <a:solidFill>
                  <a:srgbClr val="404040"/>
                </a:solidFill>
              </a:rPr>
              <a:t>B7 </a:t>
            </a:r>
            <a:r>
              <a:rPr lang="en-US" sz="1900">
                <a:solidFill>
                  <a:srgbClr val="404040"/>
                </a:solidFill>
              </a:rPr>
              <a:t>	Resource use, circular economy, and waste management</a:t>
            </a:r>
          </a:p>
          <a:p>
            <a:pPr marL="11113" indent="-11113">
              <a:lnSpc>
                <a:spcPts val="2100"/>
              </a:lnSpc>
              <a:spcBef>
                <a:spcPts val="200"/>
              </a:spcBef>
              <a:tabLst>
                <a:tab pos="615950" algn="l"/>
              </a:tabLst>
            </a:pPr>
            <a:r>
              <a:rPr lang="en-US" sz="1900" b="1">
                <a:solidFill>
                  <a:srgbClr val="404040"/>
                </a:solidFill>
              </a:rPr>
              <a:t>B8 </a:t>
            </a:r>
            <a:r>
              <a:rPr lang="en-US" sz="1900">
                <a:solidFill>
                  <a:srgbClr val="404040"/>
                </a:solidFill>
              </a:rPr>
              <a:t>	Workforce – general information</a:t>
            </a:r>
            <a:br>
              <a:rPr lang="en-US" sz="1900">
                <a:solidFill>
                  <a:srgbClr val="404040"/>
                </a:solidFill>
              </a:rPr>
            </a:br>
            <a:r>
              <a:rPr lang="en-US" sz="1900" b="1">
                <a:solidFill>
                  <a:srgbClr val="404040"/>
                </a:solidFill>
              </a:rPr>
              <a:t>B9 </a:t>
            </a:r>
            <a:r>
              <a:rPr lang="en-US" sz="1900">
                <a:solidFill>
                  <a:srgbClr val="404040"/>
                </a:solidFill>
              </a:rPr>
              <a:t>	Health and safety </a:t>
            </a:r>
          </a:p>
          <a:p>
            <a:pPr marL="11113" indent="-11113">
              <a:lnSpc>
                <a:spcPts val="2100"/>
              </a:lnSpc>
              <a:spcBef>
                <a:spcPts val="200"/>
              </a:spcBef>
              <a:tabLst>
                <a:tab pos="615950" algn="l"/>
              </a:tabLst>
            </a:pPr>
            <a:r>
              <a:rPr lang="en-US" sz="1900" b="1">
                <a:solidFill>
                  <a:srgbClr val="404040"/>
                </a:solidFill>
              </a:rPr>
              <a:t>B10 </a:t>
            </a:r>
            <a:r>
              <a:rPr lang="en-US" sz="1900">
                <a:solidFill>
                  <a:srgbClr val="404040"/>
                </a:solidFill>
              </a:rPr>
              <a:t>	Compensation, collective bargaining agreements, training</a:t>
            </a:r>
            <a:br>
              <a:rPr lang="en-US" sz="1900">
                <a:solidFill>
                  <a:srgbClr val="404040"/>
                </a:solidFill>
              </a:rPr>
            </a:br>
            <a:r>
              <a:rPr lang="en-US" sz="1900" b="1">
                <a:solidFill>
                  <a:srgbClr val="404040"/>
                </a:solidFill>
              </a:rPr>
              <a:t>B11</a:t>
            </a:r>
            <a:r>
              <a:rPr lang="en-US" sz="1900">
                <a:solidFill>
                  <a:srgbClr val="404040"/>
                </a:solidFill>
              </a:rPr>
              <a:t> 	Corruption and bribery</a:t>
            </a:r>
          </a:p>
          <a:p>
            <a:pPr marL="11113" indent="-11113">
              <a:lnSpc>
                <a:spcPts val="2100"/>
              </a:lnSpc>
              <a:spcBef>
                <a:spcPts val="200"/>
              </a:spcBef>
              <a:tabLst>
                <a:tab pos="615950" algn="l"/>
              </a:tabLst>
            </a:pPr>
            <a:r>
              <a:rPr lang="en-US" sz="1900" b="1">
                <a:solidFill>
                  <a:srgbClr val="404040"/>
                </a:solidFill>
              </a:rPr>
              <a:t>C1</a:t>
            </a:r>
            <a:r>
              <a:rPr lang="en-US" sz="1900">
                <a:solidFill>
                  <a:srgbClr val="404040"/>
                </a:solidFill>
              </a:rPr>
              <a:t> 	Business model &amp; sustainability-related strategies</a:t>
            </a:r>
          </a:p>
          <a:p>
            <a:pPr marL="11113" indent="-11113">
              <a:lnSpc>
                <a:spcPts val="2100"/>
              </a:lnSpc>
              <a:spcBef>
                <a:spcPts val="200"/>
              </a:spcBef>
              <a:tabLst>
                <a:tab pos="615950" algn="l"/>
              </a:tabLst>
            </a:pPr>
            <a:r>
              <a:rPr lang="en-US" sz="1900" b="1">
                <a:solidFill>
                  <a:srgbClr val="404040"/>
                </a:solidFill>
              </a:rPr>
              <a:t>C2 </a:t>
            </a:r>
            <a:r>
              <a:rPr lang="en-US" sz="1900">
                <a:solidFill>
                  <a:srgbClr val="404040"/>
                </a:solidFill>
              </a:rPr>
              <a:t>	Sustainability practices for transitioning to a greener economy</a:t>
            </a:r>
            <a:br>
              <a:rPr lang="en-US" sz="1900">
                <a:solidFill>
                  <a:srgbClr val="404040"/>
                </a:solidFill>
              </a:rPr>
            </a:br>
            <a:r>
              <a:rPr lang="en-US" sz="1900" b="1">
                <a:solidFill>
                  <a:srgbClr val="404040"/>
                </a:solidFill>
              </a:rPr>
              <a:t>C3 </a:t>
            </a:r>
            <a:r>
              <a:rPr lang="en-US" sz="1900">
                <a:solidFill>
                  <a:srgbClr val="404040"/>
                </a:solidFill>
              </a:rPr>
              <a:t>	Climate targets and transition plans</a:t>
            </a:r>
          </a:p>
          <a:p>
            <a:pPr marL="11113" indent="-11113">
              <a:lnSpc>
                <a:spcPts val="2100"/>
              </a:lnSpc>
              <a:spcBef>
                <a:spcPts val="200"/>
              </a:spcBef>
              <a:tabLst>
                <a:tab pos="615950" algn="l"/>
              </a:tabLst>
            </a:pPr>
            <a:r>
              <a:rPr lang="en-US" sz="1900" b="1">
                <a:solidFill>
                  <a:srgbClr val="404040"/>
                </a:solidFill>
              </a:rPr>
              <a:t>C4 </a:t>
            </a:r>
            <a:r>
              <a:rPr lang="en-US" sz="1900">
                <a:solidFill>
                  <a:srgbClr val="404040"/>
                </a:solidFill>
              </a:rPr>
              <a:t>	Climate-related risks</a:t>
            </a:r>
          </a:p>
          <a:p>
            <a:pPr marL="11113" indent="-11113">
              <a:lnSpc>
                <a:spcPts val="2100"/>
              </a:lnSpc>
              <a:spcBef>
                <a:spcPts val="200"/>
              </a:spcBef>
              <a:tabLst>
                <a:tab pos="615950" algn="l"/>
              </a:tabLst>
            </a:pPr>
            <a:r>
              <a:rPr lang="en-US" sz="1900" b="1">
                <a:solidFill>
                  <a:srgbClr val="404040"/>
                </a:solidFill>
              </a:rPr>
              <a:t>C5 </a:t>
            </a:r>
            <a:r>
              <a:rPr lang="en-US" sz="1900">
                <a:solidFill>
                  <a:srgbClr val="404040"/>
                </a:solidFill>
              </a:rPr>
              <a:t>	Extended disclosures on the workforce</a:t>
            </a:r>
          </a:p>
          <a:p>
            <a:pPr marL="11113" indent="-11113">
              <a:lnSpc>
                <a:spcPts val="2100"/>
              </a:lnSpc>
              <a:spcBef>
                <a:spcPts val="200"/>
              </a:spcBef>
              <a:tabLst>
                <a:tab pos="615950" algn="l"/>
              </a:tabLst>
            </a:pPr>
            <a:r>
              <a:rPr lang="en-US" sz="1900" b="1">
                <a:solidFill>
                  <a:srgbClr val="404040"/>
                </a:solidFill>
              </a:rPr>
              <a:t>C6</a:t>
            </a:r>
            <a:r>
              <a:rPr lang="en-US" sz="1900">
                <a:solidFill>
                  <a:srgbClr val="404040"/>
                </a:solidFill>
              </a:rPr>
              <a:t> 	Human rights policy</a:t>
            </a:r>
            <a:br>
              <a:rPr lang="en-US" sz="1900">
                <a:solidFill>
                  <a:srgbClr val="404040"/>
                </a:solidFill>
              </a:rPr>
            </a:br>
            <a:r>
              <a:rPr lang="en-US" sz="1900" b="1">
                <a:solidFill>
                  <a:srgbClr val="404040"/>
                </a:solidFill>
              </a:rPr>
              <a:t>C7</a:t>
            </a:r>
            <a:r>
              <a:rPr lang="en-US" sz="1900">
                <a:solidFill>
                  <a:srgbClr val="404040"/>
                </a:solidFill>
              </a:rPr>
              <a:t> 	Serious human rights violations</a:t>
            </a:r>
          </a:p>
          <a:p>
            <a:pPr marL="11113" indent="-11113">
              <a:lnSpc>
                <a:spcPts val="2100"/>
              </a:lnSpc>
              <a:spcBef>
                <a:spcPts val="200"/>
              </a:spcBef>
              <a:tabLst>
                <a:tab pos="615950" algn="l"/>
              </a:tabLst>
            </a:pPr>
            <a:r>
              <a:rPr lang="en-US" sz="1900" b="1">
                <a:solidFill>
                  <a:srgbClr val="404040"/>
                </a:solidFill>
              </a:rPr>
              <a:t>C8</a:t>
            </a:r>
            <a:r>
              <a:rPr lang="en-US" sz="1900">
                <a:solidFill>
                  <a:srgbClr val="404040"/>
                </a:solidFill>
              </a:rPr>
              <a:t> 	Revenue from critical sectors and exclusion criteriaC9 Gender </a:t>
            </a:r>
          </a:p>
          <a:p>
            <a:pPr marL="11113" indent="-11113">
              <a:lnSpc>
                <a:spcPts val="2100"/>
              </a:lnSpc>
              <a:spcBef>
                <a:spcPts val="200"/>
              </a:spcBef>
              <a:tabLst>
                <a:tab pos="615950" algn="l"/>
              </a:tabLst>
            </a:pPr>
            <a:r>
              <a:rPr lang="en-US" sz="1900">
                <a:solidFill>
                  <a:srgbClr val="404040"/>
                </a:solidFill>
              </a:rPr>
              <a:t>		diversity in corporate governance</a:t>
            </a:r>
          </a:p>
          <a:p>
            <a:pPr marL="11113" indent="-11113">
              <a:lnSpc>
                <a:spcPts val="2100"/>
              </a:lnSpc>
              <a:spcBef>
                <a:spcPts val="200"/>
              </a:spcBef>
              <a:tabLst>
                <a:tab pos="615950" algn="l"/>
              </a:tabLst>
            </a:pPr>
            <a:endParaRPr lang="en-US" sz="1900">
              <a:solidFill>
                <a:srgbClr val="404040"/>
              </a:solidFill>
            </a:endParaRPr>
          </a:p>
        </p:txBody>
      </p:sp>
    </p:spTree>
    <p:extLst>
      <p:ext uri="{BB962C8B-B14F-4D97-AF65-F5344CB8AC3E}">
        <p14:creationId xmlns:p14="http://schemas.microsoft.com/office/powerpoint/2010/main" val="9594578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48">
            <a:extLst>
              <a:ext uri="{FF2B5EF4-FFF2-40B4-BE49-F238E27FC236}">
                <a16:creationId xmlns:a16="http://schemas.microsoft.com/office/drawing/2014/main" id="{0FCD85F4-D4F2-36DC-FA93-F677211E6034}"/>
              </a:ext>
            </a:extLst>
          </p:cNvPr>
          <p:cNvPicPr>
            <a:picLocks noGrp="1" noChangeAspect="1"/>
          </p:cNvPicPr>
          <p:nvPr>
            <p:ph type="pic" sz="quarter" idx="10"/>
          </p:nvPr>
        </p:nvPicPr>
        <p:blipFill rotWithShape="1">
          <a:blip r:embed="rId3" cstate="screen">
            <a:extLst>
              <a:ext uri="{28A0092B-C50C-407E-A947-70E740481C1C}">
                <a14:useLocalDpi xmlns:a14="http://schemas.microsoft.com/office/drawing/2010/main"/>
              </a:ext>
            </a:extLst>
          </a:blip>
          <a:srcRect t="27853" b="27853"/>
          <a:stretch/>
        </p:blipFill>
        <p:spPr/>
      </p:pic>
      <p:sp>
        <p:nvSpPr>
          <p:cNvPr id="11" name="Rectangle 10">
            <a:extLst>
              <a:ext uri="{FF2B5EF4-FFF2-40B4-BE49-F238E27FC236}">
                <a16:creationId xmlns:a16="http://schemas.microsoft.com/office/drawing/2014/main" id="{FF8C2480-C16C-3E70-CBEB-304C924E2DF7}"/>
              </a:ext>
            </a:extLst>
          </p:cNvPr>
          <p:cNvSpPr/>
          <p:nvPr/>
        </p:nvSpPr>
        <p:spPr>
          <a:xfrm>
            <a:off x="0" y="2728913"/>
            <a:ext cx="12192000" cy="3143250"/>
          </a:xfrm>
          <a:prstGeom prst="rect">
            <a:avLst/>
          </a:prstGeom>
          <a:gradFill>
            <a:gsLst>
              <a:gs pos="7000">
                <a:srgbClr val="007772">
                  <a:alpha val="0"/>
                </a:srgbClr>
              </a:gs>
              <a:gs pos="44000">
                <a:srgbClr val="007772">
                  <a:alpha val="48000"/>
                </a:srgbClr>
              </a:gs>
              <a:gs pos="76000">
                <a:srgbClr val="007772"/>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 Placeholder 18">
            <a:extLst>
              <a:ext uri="{FF2B5EF4-FFF2-40B4-BE49-F238E27FC236}">
                <a16:creationId xmlns:a16="http://schemas.microsoft.com/office/drawing/2014/main" id="{E2CFC547-9849-7F41-990D-A769792DB4FA}"/>
              </a:ext>
            </a:extLst>
          </p:cNvPr>
          <p:cNvSpPr>
            <a:spLocks noGrp="1"/>
          </p:cNvSpPr>
          <p:nvPr>
            <p:ph type="body" sz="quarter" idx="16"/>
          </p:nvPr>
        </p:nvSpPr>
        <p:spPr>
          <a:xfrm>
            <a:off x="467564" y="4318781"/>
            <a:ext cx="5881764" cy="634242"/>
          </a:xfrm>
          <a:prstGeom prst="rect">
            <a:avLst/>
          </a:prstGeom>
        </p:spPr>
        <p:txBody>
          <a:bodyPr>
            <a:normAutofit/>
          </a:bodyPr>
          <a:lstStyle/>
          <a:p>
            <a:r>
              <a:rPr lang="en-US"/>
              <a:t>Follow our journey</a:t>
            </a:r>
          </a:p>
        </p:txBody>
      </p:sp>
      <p:grpSp>
        <p:nvGrpSpPr>
          <p:cNvPr id="33" name="Group 32">
            <a:extLst>
              <a:ext uri="{FF2B5EF4-FFF2-40B4-BE49-F238E27FC236}">
                <a16:creationId xmlns:a16="http://schemas.microsoft.com/office/drawing/2014/main" id="{24702A45-5C80-8008-6A1F-1A93C1ADE164}"/>
              </a:ext>
            </a:extLst>
          </p:cNvPr>
          <p:cNvGrpSpPr/>
          <p:nvPr/>
        </p:nvGrpSpPr>
        <p:grpSpPr>
          <a:xfrm>
            <a:off x="467564" y="5039129"/>
            <a:ext cx="512588" cy="512589"/>
            <a:chOff x="511835" y="8294192"/>
            <a:chExt cx="398945" cy="398946"/>
          </a:xfrm>
        </p:grpSpPr>
        <p:sp>
          <p:nvSpPr>
            <p:cNvPr id="34" name="TextBox 33">
              <a:extLst>
                <a:ext uri="{FF2B5EF4-FFF2-40B4-BE49-F238E27FC236}">
                  <a16:creationId xmlns:a16="http://schemas.microsoft.com/office/drawing/2014/main" id="{C0ECC1D9-2D21-32FF-5B30-F1B508818652}"/>
                </a:ext>
              </a:extLst>
            </p:cNvPr>
            <p:cNvSpPr txBox="1"/>
            <p:nvPr/>
          </p:nvSpPr>
          <p:spPr>
            <a:xfrm>
              <a:off x="528461" y="8312781"/>
              <a:ext cx="382317" cy="369332"/>
            </a:xfrm>
            <a:prstGeom prst="rect">
              <a:avLst/>
            </a:prstGeom>
            <a:noFill/>
          </p:spPr>
          <p:txBody>
            <a:bodyPr wrap="square" rtlCol="0">
              <a:spAutoFit/>
            </a:bodyPr>
            <a:lstStyle/>
            <a:p>
              <a:r>
                <a:rPr lang="en-US" sz="2400">
                  <a:solidFill>
                    <a:srgbClr val="0B3A5B"/>
                  </a:solidFill>
                  <a:hlinkClick r:id="rId4">
                    <a:extLst>
                      <a:ext uri="{A12FA001-AC4F-418D-AE19-62706E023703}">
                        <ahyp:hlinkClr xmlns:ahyp="http://schemas.microsoft.com/office/drawing/2018/hyperlinkcolor" val="tx"/>
                      </a:ext>
                    </a:extLst>
                  </a:hlinkClick>
                </a:rPr>
                <a:t>li</a:t>
              </a:r>
              <a:endParaRPr lang="en-US" sz="2400">
                <a:solidFill>
                  <a:srgbClr val="0B3A5B"/>
                </a:solidFill>
              </a:endParaRPr>
            </a:p>
          </p:txBody>
        </p:sp>
        <p:grpSp>
          <p:nvGrpSpPr>
            <p:cNvPr id="35" name="Group 34">
              <a:extLst>
                <a:ext uri="{FF2B5EF4-FFF2-40B4-BE49-F238E27FC236}">
                  <a16:creationId xmlns:a16="http://schemas.microsoft.com/office/drawing/2014/main" id="{31F6A1A9-0D95-DB74-83E3-49E5C064B04B}"/>
                </a:ext>
              </a:extLst>
            </p:cNvPr>
            <p:cNvGrpSpPr/>
            <p:nvPr/>
          </p:nvGrpSpPr>
          <p:grpSpPr>
            <a:xfrm>
              <a:off x="511835" y="8294192"/>
              <a:ext cx="398945" cy="398946"/>
              <a:chOff x="3094393" y="4759158"/>
              <a:chExt cx="1074282" cy="1074286"/>
            </a:xfrm>
          </p:grpSpPr>
          <p:sp>
            <p:nvSpPr>
              <p:cNvPr id="36" name="Freeform 35">
                <a:hlinkClick r:id="rId5"/>
                <a:extLst>
                  <a:ext uri="{FF2B5EF4-FFF2-40B4-BE49-F238E27FC236}">
                    <a16:creationId xmlns:a16="http://schemas.microsoft.com/office/drawing/2014/main" id="{F82706E3-C39E-FA14-029D-48DD99E18597}"/>
                  </a:ext>
                </a:extLst>
              </p:cNvPr>
              <p:cNvSpPr/>
              <p:nvPr/>
            </p:nvSpPr>
            <p:spPr>
              <a:xfrm>
                <a:off x="3094393" y="4759158"/>
                <a:ext cx="1074282" cy="1074286"/>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EEA821"/>
              </a:solidFill>
              <a:ln w="6294" cap="flat">
                <a:noFill/>
                <a:prstDash val="solid"/>
                <a:miter/>
              </a:ln>
            </p:spPr>
            <p:txBody>
              <a:bodyPr rtlCol="0" anchor="ctr"/>
              <a:lstStyle/>
              <a:p>
                <a:endParaRPr lang="en-US" sz="2400">
                  <a:latin typeface="Calibri" panose="020F0502020204030204" pitchFamily="34" charset="0"/>
                  <a:cs typeface="Calibri" panose="020F0502020204030204" pitchFamily="34" charset="0"/>
                </a:endParaRPr>
              </a:p>
            </p:txBody>
          </p:sp>
          <p:grpSp>
            <p:nvGrpSpPr>
              <p:cNvPr id="37" name="Group 36">
                <a:extLst>
                  <a:ext uri="{FF2B5EF4-FFF2-40B4-BE49-F238E27FC236}">
                    <a16:creationId xmlns:a16="http://schemas.microsoft.com/office/drawing/2014/main" id="{EBE82FB0-FBB4-CBD2-8D58-B3B799334920}"/>
                  </a:ext>
                </a:extLst>
              </p:cNvPr>
              <p:cNvGrpSpPr/>
              <p:nvPr/>
            </p:nvGrpSpPr>
            <p:grpSpPr>
              <a:xfrm>
                <a:off x="3303016" y="4946695"/>
                <a:ext cx="685139" cy="655838"/>
                <a:chOff x="3303016" y="4946695"/>
                <a:chExt cx="685139" cy="655838"/>
              </a:xfrm>
            </p:grpSpPr>
            <p:sp>
              <p:nvSpPr>
                <p:cNvPr id="38" name="Freeform 37">
                  <a:extLst>
                    <a:ext uri="{FF2B5EF4-FFF2-40B4-BE49-F238E27FC236}">
                      <a16:creationId xmlns:a16="http://schemas.microsoft.com/office/drawing/2014/main" id="{20C0239D-59A1-9A77-8801-3FEACB7CA747}"/>
                    </a:ext>
                  </a:extLst>
                </p:cNvPr>
                <p:cNvSpPr/>
                <p:nvPr/>
              </p:nvSpPr>
              <p:spPr>
                <a:xfrm>
                  <a:off x="3540110" y="5149321"/>
                  <a:ext cx="448045" cy="453212"/>
                </a:xfrm>
                <a:custGeom>
                  <a:avLst/>
                  <a:gdLst>
                    <a:gd name="connsiteX0" fmla="*/ 0 w 448045"/>
                    <a:gd name="connsiteY0" fmla="*/ 452676 h 453212"/>
                    <a:gd name="connsiteX1" fmla="*/ 0 w 448045"/>
                    <a:gd name="connsiteY1" fmla="*/ 10629 h 453212"/>
                    <a:gd name="connsiteX2" fmla="*/ 146311 w 448045"/>
                    <a:gd name="connsiteY2" fmla="*/ 10629 h 453212"/>
                    <a:gd name="connsiteX3" fmla="*/ 146311 w 448045"/>
                    <a:gd name="connsiteY3" fmla="*/ 72248 h 453212"/>
                    <a:gd name="connsiteX4" fmla="*/ 146847 w 448045"/>
                    <a:gd name="connsiteY4" fmla="*/ 72248 h 453212"/>
                    <a:gd name="connsiteX5" fmla="*/ 148455 w 448045"/>
                    <a:gd name="connsiteY5" fmla="*/ 70104 h 453212"/>
                    <a:gd name="connsiteX6" fmla="*/ 191330 w 448045"/>
                    <a:gd name="connsiteY6" fmla="*/ 24560 h 453212"/>
                    <a:gd name="connsiteX7" fmla="*/ 255107 w 448045"/>
                    <a:gd name="connsiteY7" fmla="*/ 1520 h 453212"/>
                    <a:gd name="connsiteX8" fmla="*/ 337642 w 448045"/>
                    <a:gd name="connsiteY8" fmla="*/ 9021 h 453212"/>
                    <a:gd name="connsiteX9" fmla="*/ 428751 w 448045"/>
                    <a:gd name="connsiteY9" fmla="*/ 93680 h 453212"/>
                    <a:gd name="connsiteX10" fmla="*/ 446437 w 448045"/>
                    <a:gd name="connsiteY10" fmla="*/ 163872 h 453212"/>
                    <a:gd name="connsiteX11" fmla="*/ 448045 w 448045"/>
                    <a:gd name="connsiteY11" fmla="*/ 204594 h 453212"/>
                    <a:gd name="connsiteX12" fmla="*/ 448045 w 448045"/>
                    <a:gd name="connsiteY12" fmla="*/ 449461 h 453212"/>
                    <a:gd name="connsiteX13" fmla="*/ 448045 w 448045"/>
                    <a:gd name="connsiteY13" fmla="*/ 453212 h 453212"/>
                    <a:gd name="connsiteX14" fmla="*/ 301198 w 448045"/>
                    <a:gd name="connsiteY14" fmla="*/ 453212 h 453212"/>
                    <a:gd name="connsiteX15" fmla="*/ 301198 w 448045"/>
                    <a:gd name="connsiteY15" fmla="*/ 449461 h 453212"/>
                    <a:gd name="connsiteX16" fmla="*/ 301198 w 448045"/>
                    <a:gd name="connsiteY16" fmla="*/ 214239 h 453212"/>
                    <a:gd name="connsiteX17" fmla="*/ 291551 w 448045"/>
                    <a:gd name="connsiteY17" fmla="*/ 159050 h 453212"/>
                    <a:gd name="connsiteX18" fmla="*/ 232598 w 448045"/>
                    <a:gd name="connsiteY18" fmla="*/ 117256 h 453212"/>
                    <a:gd name="connsiteX19" fmla="*/ 152743 w 448045"/>
                    <a:gd name="connsiteY19" fmla="*/ 167087 h 453212"/>
                    <a:gd name="connsiteX20" fmla="*/ 146311 w 448045"/>
                    <a:gd name="connsiteY20" fmla="*/ 204058 h 453212"/>
                    <a:gd name="connsiteX21" fmla="*/ 146311 w 448045"/>
                    <a:gd name="connsiteY21" fmla="*/ 449461 h 453212"/>
                    <a:gd name="connsiteX22" fmla="*/ 146311 w 448045"/>
                    <a:gd name="connsiteY22" fmla="*/ 453212 h 453212"/>
                    <a:gd name="connsiteX23" fmla="*/ 0 w 448045"/>
                    <a:gd name="connsiteY23" fmla="*/ 452676 h 45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48045" h="453212">
                      <a:moveTo>
                        <a:pt x="0" y="452676"/>
                      </a:moveTo>
                      <a:cubicBezTo>
                        <a:pt x="0" y="305327"/>
                        <a:pt x="0" y="157978"/>
                        <a:pt x="0" y="10629"/>
                      </a:cubicBezTo>
                      <a:cubicBezTo>
                        <a:pt x="48770" y="10629"/>
                        <a:pt x="97541" y="10629"/>
                        <a:pt x="146311" y="10629"/>
                      </a:cubicBezTo>
                      <a:cubicBezTo>
                        <a:pt x="146311" y="30990"/>
                        <a:pt x="146311" y="51351"/>
                        <a:pt x="146311" y="72248"/>
                      </a:cubicBezTo>
                      <a:cubicBezTo>
                        <a:pt x="146311" y="72248"/>
                        <a:pt x="146847" y="72248"/>
                        <a:pt x="146847" y="72248"/>
                      </a:cubicBezTo>
                      <a:cubicBezTo>
                        <a:pt x="147383" y="71712"/>
                        <a:pt x="147919" y="70640"/>
                        <a:pt x="148455" y="70104"/>
                      </a:cubicBezTo>
                      <a:cubicBezTo>
                        <a:pt x="160246" y="52422"/>
                        <a:pt x="174180" y="36884"/>
                        <a:pt x="191330" y="24560"/>
                      </a:cubicBezTo>
                      <a:cubicBezTo>
                        <a:pt x="210624" y="11165"/>
                        <a:pt x="232062" y="4199"/>
                        <a:pt x="255107" y="1520"/>
                      </a:cubicBezTo>
                      <a:cubicBezTo>
                        <a:pt x="282976" y="-1695"/>
                        <a:pt x="310845" y="-87"/>
                        <a:pt x="337642" y="9021"/>
                      </a:cubicBezTo>
                      <a:cubicBezTo>
                        <a:pt x="380517" y="23488"/>
                        <a:pt x="410529" y="52422"/>
                        <a:pt x="428751" y="93680"/>
                      </a:cubicBezTo>
                      <a:cubicBezTo>
                        <a:pt x="438398" y="116184"/>
                        <a:pt x="444294" y="139760"/>
                        <a:pt x="446437" y="163872"/>
                      </a:cubicBezTo>
                      <a:cubicBezTo>
                        <a:pt x="447509" y="177267"/>
                        <a:pt x="448045" y="191198"/>
                        <a:pt x="448045" y="204594"/>
                      </a:cubicBezTo>
                      <a:cubicBezTo>
                        <a:pt x="448045" y="286038"/>
                        <a:pt x="448045" y="368017"/>
                        <a:pt x="448045" y="449461"/>
                      </a:cubicBezTo>
                      <a:cubicBezTo>
                        <a:pt x="448045" y="450533"/>
                        <a:pt x="448045" y="451605"/>
                        <a:pt x="448045" y="453212"/>
                      </a:cubicBezTo>
                      <a:cubicBezTo>
                        <a:pt x="398739" y="453212"/>
                        <a:pt x="349968" y="453212"/>
                        <a:pt x="301198" y="453212"/>
                      </a:cubicBezTo>
                      <a:cubicBezTo>
                        <a:pt x="301198" y="452141"/>
                        <a:pt x="301198" y="451069"/>
                        <a:pt x="301198" y="449461"/>
                      </a:cubicBezTo>
                      <a:cubicBezTo>
                        <a:pt x="301198" y="371232"/>
                        <a:pt x="301198" y="292468"/>
                        <a:pt x="301198" y="214239"/>
                      </a:cubicBezTo>
                      <a:cubicBezTo>
                        <a:pt x="301198" y="195485"/>
                        <a:pt x="299054" y="176732"/>
                        <a:pt x="291551" y="159050"/>
                      </a:cubicBezTo>
                      <a:cubicBezTo>
                        <a:pt x="280832" y="132795"/>
                        <a:pt x="261002" y="118863"/>
                        <a:pt x="232598" y="117256"/>
                      </a:cubicBezTo>
                      <a:cubicBezTo>
                        <a:pt x="196690" y="115113"/>
                        <a:pt x="167749" y="133330"/>
                        <a:pt x="152743" y="167087"/>
                      </a:cubicBezTo>
                      <a:cubicBezTo>
                        <a:pt x="147383" y="178875"/>
                        <a:pt x="146311" y="191198"/>
                        <a:pt x="146311" y="204058"/>
                      </a:cubicBezTo>
                      <a:cubicBezTo>
                        <a:pt x="146311" y="286038"/>
                        <a:pt x="146311" y="368017"/>
                        <a:pt x="146311" y="449461"/>
                      </a:cubicBezTo>
                      <a:cubicBezTo>
                        <a:pt x="146311" y="450533"/>
                        <a:pt x="146311" y="451605"/>
                        <a:pt x="146311" y="453212"/>
                      </a:cubicBezTo>
                      <a:cubicBezTo>
                        <a:pt x="98077" y="452676"/>
                        <a:pt x="48770" y="452676"/>
                        <a:pt x="0" y="452676"/>
                      </a:cubicBezTo>
                      <a:close/>
                    </a:path>
                  </a:pathLst>
                </a:custGeom>
                <a:solidFill>
                  <a:schemeClr val="bg1"/>
                </a:solidFill>
                <a:ln w="5347" cap="flat">
                  <a:noFill/>
                  <a:prstDash val="solid"/>
                  <a:miter/>
                </a:ln>
              </p:spPr>
              <p:txBody>
                <a:bodyPr rtlCol="0" anchor="ctr"/>
                <a:lstStyle/>
                <a:p>
                  <a:endParaRPr lang="en-US" sz="2400"/>
                </a:p>
              </p:txBody>
            </p:sp>
            <p:sp>
              <p:nvSpPr>
                <p:cNvPr id="57" name="Freeform 56">
                  <a:extLst>
                    <a:ext uri="{FF2B5EF4-FFF2-40B4-BE49-F238E27FC236}">
                      <a16:creationId xmlns:a16="http://schemas.microsoft.com/office/drawing/2014/main" id="{06A385E5-BAB1-2A2F-78E0-7803E6EEDAA3}"/>
                    </a:ext>
                  </a:extLst>
                </p:cNvPr>
                <p:cNvSpPr/>
                <p:nvPr/>
              </p:nvSpPr>
              <p:spPr>
                <a:xfrm>
                  <a:off x="3311799" y="5159950"/>
                  <a:ext cx="146847" cy="442047"/>
                </a:xfrm>
                <a:custGeom>
                  <a:avLst/>
                  <a:gdLst>
                    <a:gd name="connsiteX0" fmla="*/ 146847 w 146847"/>
                    <a:gd name="connsiteY0" fmla="*/ 0 h 442047"/>
                    <a:gd name="connsiteX1" fmla="*/ 146847 w 146847"/>
                    <a:gd name="connsiteY1" fmla="*/ 442048 h 442047"/>
                    <a:gd name="connsiteX2" fmla="*/ 0 w 146847"/>
                    <a:gd name="connsiteY2" fmla="*/ 442048 h 442047"/>
                    <a:gd name="connsiteX3" fmla="*/ 0 w 146847"/>
                    <a:gd name="connsiteY3" fmla="*/ 0 h 442047"/>
                    <a:gd name="connsiteX4" fmla="*/ 146847 w 146847"/>
                    <a:gd name="connsiteY4" fmla="*/ 0 h 4420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847" h="442047">
                      <a:moveTo>
                        <a:pt x="146847" y="0"/>
                      </a:moveTo>
                      <a:cubicBezTo>
                        <a:pt x="146847" y="147349"/>
                        <a:pt x="146847" y="294698"/>
                        <a:pt x="146847" y="442048"/>
                      </a:cubicBezTo>
                      <a:cubicBezTo>
                        <a:pt x="98077" y="442048"/>
                        <a:pt x="48771" y="442048"/>
                        <a:pt x="0" y="442048"/>
                      </a:cubicBezTo>
                      <a:cubicBezTo>
                        <a:pt x="0" y="294698"/>
                        <a:pt x="0" y="147349"/>
                        <a:pt x="0" y="0"/>
                      </a:cubicBezTo>
                      <a:cubicBezTo>
                        <a:pt x="48771" y="0"/>
                        <a:pt x="97541" y="0"/>
                        <a:pt x="146847" y="0"/>
                      </a:cubicBezTo>
                      <a:close/>
                    </a:path>
                  </a:pathLst>
                </a:custGeom>
                <a:solidFill>
                  <a:schemeClr val="bg1"/>
                </a:solidFill>
                <a:ln w="5347" cap="flat">
                  <a:noFill/>
                  <a:prstDash val="solid"/>
                  <a:miter/>
                </a:ln>
              </p:spPr>
              <p:txBody>
                <a:bodyPr rtlCol="0" anchor="ctr"/>
                <a:lstStyle/>
                <a:p>
                  <a:endParaRPr lang="en-US" sz="2400"/>
                </a:p>
              </p:txBody>
            </p:sp>
            <p:sp>
              <p:nvSpPr>
                <p:cNvPr id="58" name="Freeform 57">
                  <a:extLst>
                    <a:ext uri="{FF2B5EF4-FFF2-40B4-BE49-F238E27FC236}">
                      <a16:creationId xmlns:a16="http://schemas.microsoft.com/office/drawing/2014/main" id="{A712CD65-8DD9-5C01-5AD1-DBA162E500B8}"/>
                    </a:ext>
                  </a:extLst>
                </p:cNvPr>
                <p:cNvSpPr/>
                <p:nvPr/>
              </p:nvSpPr>
              <p:spPr>
                <a:xfrm>
                  <a:off x="3303016" y="4946695"/>
                  <a:ext cx="165330" cy="153521"/>
                </a:xfrm>
                <a:custGeom>
                  <a:avLst/>
                  <a:gdLst>
                    <a:gd name="connsiteX0" fmla="*/ 83279 w 165330"/>
                    <a:gd name="connsiteY0" fmla="*/ 0 h 153521"/>
                    <a:gd name="connsiteX1" fmla="*/ 122938 w 165330"/>
                    <a:gd name="connsiteY1" fmla="*/ 8573 h 153521"/>
                    <a:gd name="connsiteX2" fmla="*/ 164741 w 165330"/>
                    <a:gd name="connsiteY2" fmla="*/ 68584 h 153521"/>
                    <a:gd name="connsiteX3" fmla="*/ 144912 w 165330"/>
                    <a:gd name="connsiteY3" fmla="*/ 129132 h 153521"/>
                    <a:gd name="connsiteX4" fmla="*/ 101500 w 165330"/>
                    <a:gd name="connsiteY4" fmla="*/ 151636 h 153521"/>
                    <a:gd name="connsiteX5" fmla="*/ 42011 w 165330"/>
                    <a:gd name="connsiteY5" fmla="*/ 144670 h 153521"/>
                    <a:gd name="connsiteX6" fmla="*/ 208 w 165330"/>
                    <a:gd name="connsiteY6" fmla="*/ 71264 h 153521"/>
                    <a:gd name="connsiteX7" fmla="*/ 65057 w 165330"/>
                    <a:gd name="connsiteY7" fmla="*/ 1608 h 153521"/>
                    <a:gd name="connsiteX8" fmla="*/ 83279 w 165330"/>
                    <a:gd name="connsiteY8" fmla="*/ 0 h 153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330" h="153521">
                      <a:moveTo>
                        <a:pt x="83279" y="0"/>
                      </a:moveTo>
                      <a:cubicBezTo>
                        <a:pt x="97213" y="536"/>
                        <a:pt x="110611" y="2679"/>
                        <a:pt x="122938" y="8573"/>
                      </a:cubicBezTo>
                      <a:cubicBezTo>
                        <a:pt x="148127" y="20897"/>
                        <a:pt x="161526" y="41258"/>
                        <a:pt x="164741" y="68584"/>
                      </a:cubicBezTo>
                      <a:cubicBezTo>
                        <a:pt x="167421" y="91624"/>
                        <a:pt x="160990" y="112521"/>
                        <a:pt x="144912" y="129132"/>
                      </a:cubicBezTo>
                      <a:cubicBezTo>
                        <a:pt x="133121" y="141455"/>
                        <a:pt x="118115" y="148421"/>
                        <a:pt x="101500" y="151636"/>
                      </a:cubicBezTo>
                      <a:cubicBezTo>
                        <a:pt x="81135" y="155386"/>
                        <a:pt x="61305" y="153779"/>
                        <a:pt x="42011" y="144670"/>
                      </a:cubicBezTo>
                      <a:cubicBezTo>
                        <a:pt x="12534" y="130739"/>
                        <a:pt x="-1936" y="101805"/>
                        <a:pt x="208" y="71264"/>
                      </a:cubicBezTo>
                      <a:cubicBezTo>
                        <a:pt x="2352" y="35900"/>
                        <a:pt x="27005" y="8037"/>
                        <a:pt x="65057" y="1608"/>
                      </a:cubicBezTo>
                      <a:cubicBezTo>
                        <a:pt x="70952" y="536"/>
                        <a:pt x="76847" y="536"/>
                        <a:pt x="83279" y="0"/>
                      </a:cubicBezTo>
                      <a:close/>
                    </a:path>
                  </a:pathLst>
                </a:custGeom>
                <a:solidFill>
                  <a:schemeClr val="bg1"/>
                </a:solidFill>
                <a:ln w="5347" cap="flat">
                  <a:noFill/>
                  <a:prstDash val="solid"/>
                  <a:miter/>
                </a:ln>
              </p:spPr>
              <p:txBody>
                <a:bodyPr rtlCol="0" anchor="ctr"/>
                <a:lstStyle/>
                <a:p>
                  <a:endParaRPr lang="en-US" sz="2400"/>
                </a:p>
              </p:txBody>
            </p:sp>
          </p:grpSp>
        </p:grpSp>
      </p:grpSp>
      <p:grpSp>
        <p:nvGrpSpPr>
          <p:cNvPr id="59" name="Group 58">
            <a:extLst>
              <a:ext uri="{FF2B5EF4-FFF2-40B4-BE49-F238E27FC236}">
                <a16:creationId xmlns:a16="http://schemas.microsoft.com/office/drawing/2014/main" id="{909EBE8F-9379-C655-EC63-B5683B0F3AF2}"/>
              </a:ext>
            </a:extLst>
          </p:cNvPr>
          <p:cNvGrpSpPr/>
          <p:nvPr/>
        </p:nvGrpSpPr>
        <p:grpSpPr>
          <a:xfrm>
            <a:off x="1083719" y="5039129"/>
            <a:ext cx="512588" cy="512588"/>
            <a:chOff x="1003362" y="8294184"/>
            <a:chExt cx="398945" cy="398945"/>
          </a:xfrm>
        </p:grpSpPr>
        <p:sp>
          <p:nvSpPr>
            <p:cNvPr id="60" name="TextBox 59">
              <a:extLst>
                <a:ext uri="{FF2B5EF4-FFF2-40B4-BE49-F238E27FC236}">
                  <a16:creationId xmlns:a16="http://schemas.microsoft.com/office/drawing/2014/main" id="{28330963-34C5-43FF-71FB-F1AEE4A0A333}"/>
                </a:ext>
              </a:extLst>
            </p:cNvPr>
            <p:cNvSpPr txBox="1"/>
            <p:nvPr/>
          </p:nvSpPr>
          <p:spPr>
            <a:xfrm>
              <a:off x="1030599" y="8313350"/>
              <a:ext cx="358844" cy="369332"/>
            </a:xfrm>
            <a:prstGeom prst="rect">
              <a:avLst/>
            </a:prstGeom>
            <a:noFill/>
          </p:spPr>
          <p:txBody>
            <a:bodyPr wrap="square" rtlCol="0">
              <a:spAutoFit/>
            </a:bodyPr>
            <a:lstStyle/>
            <a:p>
              <a:r>
                <a:rPr lang="en-US" sz="2400">
                  <a:solidFill>
                    <a:srgbClr val="0B3A5B"/>
                  </a:solidFill>
                  <a:hlinkClick r:id="rId6">
                    <a:extLst>
                      <a:ext uri="{A12FA001-AC4F-418D-AE19-62706E023703}">
                        <ahyp:hlinkClr xmlns:ahyp="http://schemas.microsoft.com/office/drawing/2018/hyperlinkcolor" val="tx"/>
                      </a:ext>
                    </a:extLst>
                  </a:hlinkClick>
                </a:rPr>
                <a:t>in</a:t>
              </a:r>
              <a:endParaRPr lang="en-US" sz="2400">
                <a:solidFill>
                  <a:srgbClr val="0B3A5B"/>
                </a:solidFill>
              </a:endParaRPr>
            </a:p>
          </p:txBody>
        </p:sp>
        <p:grpSp>
          <p:nvGrpSpPr>
            <p:cNvPr id="61" name="Graphic 3">
              <a:extLst>
                <a:ext uri="{FF2B5EF4-FFF2-40B4-BE49-F238E27FC236}">
                  <a16:creationId xmlns:a16="http://schemas.microsoft.com/office/drawing/2014/main" id="{0E50E6AB-A5AD-E421-4020-3CB01BC66E2E}"/>
                </a:ext>
              </a:extLst>
            </p:cNvPr>
            <p:cNvGrpSpPr/>
            <p:nvPr/>
          </p:nvGrpSpPr>
          <p:grpSpPr>
            <a:xfrm>
              <a:off x="1003362" y="8294184"/>
              <a:ext cx="398945" cy="398945"/>
              <a:chOff x="1950027" y="2499889"/>
              <a:chExt cx="850463" cy="850463"/>
            </a:xfrm>
          </p:grpSpPr>
          <p:sp>
            <p:nvSpPr>
              <p:cNvPr id="62" name="Freeform 61">
                <a:hlinkClick r:id="rId7"/>
                <a:extLst>
                  <a:ext uri="{FF2B5EF4-FFF2-40B4-BE49-F238E27FC236}">
                    <a16:creationId xmlns:a16="http://schemas.microsoft.com/office/drawing/2014/main" id="{357AD04A-FDB2-BD0D-DDBA-2D98C7F84987}"/>
                  </a:ext>
                </a:extLst>
              </p:cNvPr>
              <p:cNvSpPr/>
              <p:nvPr/>
            </p:nvSpPr>
            <p:spPr>
              <a:xfrm>
                <a:off x="1950027" y="2499889"/>
                <a:ext cx="850463" cy="85046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EEA821"/>
              </a:solidFill>
              <a:ln w="6294" cap="flat">
                <a:noFill/>
                <a:prstDash val="solid"/>
                <a:miter/>
              </a:ln>
            </p:spPr>
            <p:txBody>
              <a:bodyPr rtlCol="0" anchor="ctr"/>
              <a:lstStyle/>
              <a:p>
                <a:endParaRPr lang="en-US" sz="2400">
                  <a:latin typeface="Calibri" panose="020F0502020204030204" pitchFamily="34" charset="0"/>
                  <a:cs typeface="Calibri" panose="020F0502020204030204" pitchFamily="34" charset="0"/>
                </a:endParaRPr>
              </a:p>
            </p:txBody>
          </p:sp>
          <p:grpSp>
            <p:nvGrpSpPr>
              <p:cNvPr id="63" name="Graphic 3">
                <a:extLst>
                  <a:ext uri="{FF2B5EF4-FFF2-40B4-BE49-F238E27FC236}">
                    <a16:creationId xmlns:a16="http://schemas.microsoft.com/office/drawing/2014/main" id="{4DA73663-862A-45C5-4425-B50BC8B01C8B}"/>
                  </a:ext>
                </a:extLst>
              </p:cNvPr>
              <p:cNvGrpSpPr/>
              <p:nvPr/>
            </p:nvGrpSpPr>
            <p:grpSpPr>
              <a:xfrm>
                <a:off x="2107521" y="2657382"/>
                <a:ext cx="535476" cy="535477"/>
                <a:chOff x="2107521" y="2657382"/>
                <a:chExt cx="535476" cy="535477"/>
              </a:xfrm>
              <a:solidFill>
                <a:srgbClr val="FFFFFF"/>
              </a:solidFill>
            </p:grpSpPr>
            <p:sp>
              <p:nvSpPr>
                <p:cNvPr id="64" name="Freeform 63">
                  <a:extLst>
                    <a:ext uri="{FF2B5EF4-FFF2-40B4-BE49-F238E27FC236}">
                      <a16:creationId xmlns:a16="http://schemas.microsoft.com/office/drawing/2014/main" id="{146F272B-A4AD-BD26-3612-503CBBA17252}"/>
                    </a:ext>
                  </a:extLst>
                </p:cNvPr>
                <p:cNvSpPr/>
                <p:nvPr/>
              </p:nvSpPr>
              <p:spPr>
                <a:xfrm>
                  <a:off x="2107521" y="2657382"/>
                  <a:ext cx="535476" cy="535477"/>
                </a:xfrm>
                <a:custGeom>
                  <a:avLst/>
                  <a:gdLst>
                    <a:gd name="connsiteX0" fmla="*/ 267739 w 535476"/>
                    <a:gd name="connsiteY0" fmla="*/ 48508 h 535477"/>
                    <a:gd name="connsiteX1" fmla="*/ 376094 w 535476"/>
                    <a:gd name="connsiteY1" fmla="*/ 49768 h 535477"/>
                    <a:gd name="connsiteX2" fmla="*/ 425862 w 535476"/>
                    <a:gd name="connsiteY2" fmla="*/ 59217 h 535477"/>
                    <a:gd name="connsiteX3" fmla="*/ 456730 w 535476"/>
                    <a:gd name="connsiteY3" fmla="*/ 79377 h 535477"/>
                    <a:gd name="connsiteX4" fmla="*/ 476890 w 535476"/>
                    <a:gd name="connsiteY4" fmla="*/ 110245 h 535477"/>
                    <a:gd name="connsiteX5" fmla="*/ 486339 w 535476"/>
                    <a:gd name="connsiteY5" fmla="*/ 160013 h 535477"/>
                    <a:gd name="connsiteX6" fmla="*/ 487599 w 535476"/>
                    <a:gd name="connsiteY6" fmla="*/ 268368 h 535477"/>
                    <a:gd name="connsiteX7" fmla="*/ 486339 w 535476"/>
                    <a:gd name="connsiteY7" fmla="*/ 376724 h 535477"/>
                    <a:gd name="connsiteX8" fmla="*/ 476890 w 535476"/>
                    <a:gd name="connsiteY8" fmla="*/ 426492 h 535477"/>
                    <a:gd name="connsiteX9" fmla="*/ 456730 w 535476"/>
                    <a:gd name="connsiteY9" fmla="*/ 457360 h 535477"/>
                    <a:gd name="connsiteX10" fmla="*/ 425862 w 535476"/>
                    <a:gd name="connsiteY10" fmla="*/ 477519 h 535477"/>
                    <a:gd name="connsiteX11" fmla="*/ 376094 w 535476"/>
                    <a:gd name="connsiteY11" fmla="*/ 486969 h 535477"/>
                    <a:gd name="connsiteX12" fmla="*/ 267739 w 535476"/>
                    <a:gd name="connsiteY12" fmla="*/ 488229 h 535477"/>
                    <a:gd name="connsiteX13" fmla="*/ 159383 w 535476"/>
                    <a:gd name="connsiteY13" fmla="*/ 486969 h 535477"/>
                    <a:gd name="connsiteX14" fmla="*/ 109615 w 535476"/>
                    <a:gd name="connsiteY14" fmla="*/ 477519 h 535477"/>
                    <a:gd name="connsiteX15" fmla="*/ 78747 w 535476"/>
                    <a:gd name="connsiteY15" fmla="*/ 457360 h 535477"/>
                    <a:gd name="connsiteX16" fmla="*/ 58587 w 535476"/>
                    <a:gd name="connsiteY16" fmla="*/ 426492 h 535477"/>
                    <a:gd name="connsiteX17" fmla="*/ 49138 w 535476"/>
                    <a:gd name="connsiteY17" fmla="*/ 376724 h 535477"/>
                    <a:gd name="connsiteX18" fmla="*/ 47878 w 535476"/>
                    <a:gd name="connsiteY18" fmla="*/ 268368 h 535477"/>
                    <a:gd name="connsiteX19" fmla="*/ 49138 w 535476"/>
                    <a:gd name="connsiteY19" fmla="*/ 160013 h 535477"/>
                    <a:gd name="connsiteX20" fmla="*/ 58587 w 535476"/>
                    <a:gd name="connsiteY20" fmla="*/ 110245 h 535477"/>
                    <a:gd name="connsiteX21" fmla="*/ 78747 w 535476"/>
                    <a:gd name="connsiteY21" fmla="*/ 79377 h 535477"/>
                    <a:gd name="connsiteX22" fmla="*/ 109615 w 535476"/>
                    <a:gd name="connsiteY22" fmla="*/ 59217 h 535477"/>
                    <a:gd name="connsiteX23" fmla="*/ 159383 w 535476"/>
                    <a:gd name="connsiteY23" fmla="*/ 49768 h 535477"/>
                    <a:gd name="connsiteX24" fmla="*/ 267739 w 535476"/>
                    <a:gd name="connsiteY24" fmla="*/ 48508 h 535477"/>
                    <a:gd name="connsiteX25" fmla="*/ 267739 w 535476"/>
                    <a:gd name="connsiteY25" fmla="*/ 0 h 535477"/>
                    <a:gd name="connsiteX26" fmla="*/ 157493 w 535476"/>
                    <a:gd name="connsiteY26" fmla="*/ 1890 h 535477"/>
                    <a:gd name="connsiteX27" fmla="*/ 92606 w 535476"/>
                    <a:gd name="connsiteY27" fmla="*/ 14489 h 535477"/>
                    <a:gd name="connsiteX28" fmla="*/ 45358 w 535476"/>
                    <a:gd name="connsiteY28" fmla="*/ 45358 h 535477"/>
                    <a:gd name="connsiteX29" fmla="*/ 14489 w 535476"/>
                    <a:gd name="connsiteY29" fmla="*/ 92606 h 535477"/>
                    <a:gd name="connsiteX30" fmla="*/ 1890 w 535476"/>
                    <a:gd name="connsiteY30" fmla="*/ 157493 h 535477"/>
                    <a:gd name="connsiteX31" fmla="*/ 0 w 535476"/>
                    <a:gd name="connsiteY31" fmla="*/ 267739 h 535477"/>
                    <a:gd name="connsiteX32" fmla="*/ 1890 w 535476"/>
                    <a:gd name="connsiteY32" fmla="*/ 377984 h 535477"/>
                    <a:gd name="connsiteX33" fmla="*/ 14489 w 535476"/>
                    <a:gd name="connsiteY33" fmla="*/ 442871 h 535477"/>
                    <a:gd name="connsiteX34" fmla="*/ 45358 w 535476"/>
                    <a:gd name="connsiteY34" fmla="*/ 490119 h 535477"/>
                    <a:gd name="connsiteX35" fmla="*/ 92606 w 535476"/>
                    <a:gd name="connsiteY35" fmla="*/ 520988 h 535477"/>
                    <a:gd name="connsiteX36" fmla="*/ 157493 w 535476"/>
                    <a:gd name="connsiteY36" fmla="*/ 533587 h 535477"/>
                    <a:gd name="connsiteX37" fmla="*/ 267739 w 535476"/>
                    <a:gd name="connsiteY37" fmla="*/ 535477 h 535477"/>
                    <a:gd name="connsiteX38" fmla="*/ 377984 w 535476"/>
                    <a:gd name="connsiteY38" fmla="*/ 533587 h 535477"/>
                    <a:gd name="connsiteX39" fmla="*/ 442871 w 535476"/>
                    <a:gd name="connsiteY39" fmla="*/ 520988 h 535477"/>
                    <a:gd name="connsiteX40" fmla="*/ 490119 w 535476"/>
                    <a:gd name="connsiteY40" fmla="*/ 490119 h 535477"/>
                    <a:gd name="connsiteX41" fmla="*/ 520988 w 535476"/>
                    <a:gd name="connsiteY41" fmla="*/ 442871 h 535477"/>
                    <a:gd name="connsiteX42" fmla="*/ 533587 w 535476"/>
                    <a:gd name="connsiteY42" fmla="*/ 377984 h 535477"/>
                    <a:gd name="connsiteX43" fmla="*/ 535477 w 535476"/>
                    <a:gd name="connsiteY43" fmla="*/ 267739 h 535477"/>
                    <a:gd name="connsiteX44" fmla="*/ 533587 w 535476"/>
                    <a:gd name="connsiteY44" fmla="*/ 157493 h 535477"/>
                    <a:gd name="connsiteX45" fmla="*/ 520988 w 535476"/>
                    <a:gd name="connsiteY45" fmla="*/ 92606 h 535477"/>
                    <a:gd name="connsiteX46" fmla="*/ 490119 w 535476"/>
                    <a:gd name="connsiteY46" fmla="*/ 45358 h 535477"/>
                    <a:gd name="connsiteX47" fmla="*/ 442871 w 535476"/>
                    <a:gd name="connsiteY47" fmla="*/ 14489 h 535477"/>
                    <a:gd name="connsiteX48" fmla="*/ 377984 w 535476"/>
                    <a:gd name="connsiteY48" fmla="*/ 1890 h 535477"/>
                    <a:gd name="connsiteX49" fmla="*/ 267739 w 535476"/>
                    <a:gd name="connsiteY49" fmla="*/ 0 h 535477"/>
                    <a:gd name="connsiteX50" fmla="*/ 267739 w 535476"/>
                    <a:gd name="connsiteY50" fmla="*/ 0 h 535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35476" h="535477">
                      <a:moveTo>
                        <a:pt x="267739" y="48508"/>
                      </a:moveTo>
                      <a:cubicBezTo>
                        <a:pt x="338925" y="48508"/>
                        <a:pt x="347745" y="48508"/>
                        <a:pt x="376094" y="49768"/>
                      </a:cubicBezTo>
                      <a:cubicBezTo>
                        <a:pt x="401923" y="51028"/>
                        <a:pt x="416412" y="55438"/>
                        <a:pt x="425862" y="59217"/>
                      </a:cubicBezTo>
                      <a:cubicBezTo>
                        <a:pt x="438461" y="64257"/>
                        <a:pt x="447281" y="69927"/>
                        <a:pt x="456730" y="79377"/>
                      </a:cubicBezTo>
                      <a:cubicBezTo>
                        <a:pt x="466180" y="88826"/>
                        <a:pt x="471849" y="97646"/>
                        <a:pt x="476890" y="110245"/>
                      </a:cubicBezTo>
                      <a:cubicBezTo>
                        <a:pt x="480669" y="119695"/>
                        <a:pt x="485079" y="133554"/>
                        <a:pt x="486339" y="160013"/>
                      </a:cubicBezTo>
                      <a:cubicBezTo>
                        <a:pt x="487599" y="188362"/>
                        <a:pt x="487599" y="196552"/>
                        <a:pt x="487599" y="268368"/>
                      </a:cubicBezTo>
                      <a:cubicBezTo>
                        <a:pt x="487599" y="340185"/>
                        <a:pt x="487599" y="348375"/>
                        <a:pt x="486339" y="376724"/>
                      </a:cubicBezTo>
                      <a:cubicBezTo>
                        <a:pt x="485079" y="402553"/>
                        <a:pt x="480669" y="417042"/>
                        <a:pt x="476890" y="426492"/>
                      </a:cubicBezTo>
                      <a:cubicBezTo>
                        <a:pt x="471849" y="439091"/>
                        <a:pt x="466180" y="447911"/>
                        <a:pt x="456730" y="457360"/>
                      </a:cubicBezTo>
                      <a:cubicBezTo>
                        <a:pt x="447281" y="466810"/>
                        <a:pt x="438461" y="472480"/>
                        <a:pt x="425862" y="477519"/>
                      </a:cubicBezTo>
                      <a:cubicBezTo>
                        <a:pt x="416412" y="481299"/>
                        <a:pt x="402552" y="485709"/>
                        <a:pt x="376094" y="486969"/>
                      </a:cubicBezTo>
                      <a:cubicBezTo>
                        <a:pt x="347745" y="488229"/>
                        <a:pt x="339555" y="488229"/>
                        <a:pt x="267739" y="488229"/>
                      </a:cubicBezTo>
                      <a:cubicBezTo>
                        <a:pt x="195921" y="488229"/>
                        <a:pt x="187732" y="488229"/>
                        <a:pt x="159383" y="486969"/>
                      </a:cubicBezTo>
                      <a:cubicBezTo>
                        <a:pt x="133554" y="485709"/>
                        <a:pt x="119065" y="481299"/>
                        <a:pt x="109615" y="477519"/>
                      </a:cubicBezTo>
                      <a:cubicBezTo>
                        <a:pt x="97016" y="472480"/>
                        <a:pt x="88196" y="466810"/>
                        <a:pt x="78747" y="457360"/>
                      </a:cubicBezTo>
                      <a:cubicBezTo>
                        <a:pt x="69297" y="447911"/>
                        <a:pt x="63627" y="439091"/>
                        <a:pt x="58587" y="426492"/>
                      </a:cubicBezTo>
                      <a:cubicBezTo>
                        <a:pt x="54808" y="417042"/>
                        <a:pt x="50398" y="403183"/>
                        <a:pt x="49138" y="376724"/>
                      </a:cubicBezTo>
                      <a:cubicBezTo>
                        <a:pt x="47878" y="348375"/>
                        <a:pt x="47878" y="340185"/>
                        <a:pt x="47878" y="268368"/>
                      </a:cubicBezTo>
                      <a:cubicBezTo>
                        <a:pt x="47878" y="196552"/>
                        <a:pt x="47878" y="188362"/>
                        <a:pt x="49138" y="160013"/>
                      </a:cubicBezTo>
                      <a:cubicBezTo>
                        <a:pt x="50398" y="134184"/>
                        <a:pt x="54808" y="119695"/>
                        <a:pt x="58587" y="110245"/>
                      </a:cubicBezTo>
                      <a:cubicBezTo>
                        <a:pt x="63627" y="97646"/>
                        <a:pt x="69297" y="88826"/>
                        <a:pt x="78747" y="79377"/>
                      </a:cubicBezTo>
                      <a:cubicBezTo>
                        <a:pt x="88196" y="69927"/>
                        <a:pt x="97016" y="64257"/>
                        <a:pt x="109615" y="59217"/>
                      </a:cubicBezTo>
                      <a:cubicBezTo>
                        <a:pt x="119065" y="55438"/>
                        <a:pt x="132924" y="51028"/>
                        <a:pt x="159383" y="49768"/>
                      </a:cubicBezTo>
                      <a:cubicBezTo>
                        <a:pt x="187732" y="48508"/>
                        <a:pt x="195921" y="48508"/>
                        <a:pt x="267739" y="48508"/>
                      </a:cubicBezTo>
                      <a:moveTo>
                        <a:pt x="267739" y="0"/>
                      </a:moveTo>
                      <a:cubicBezTo>
                        <a:pt x="195292" y="0"/>
                        <a:pt x="185842" y="0"/>
                        <a:pt x="157493" y="1890"/>
                      </a:cubicBezTo>
                      <a:cubicBezTo>
                        <a:pt x="129144" y="3150"/>
                        <a:pt x="109615" y="7560"/>
                        <a:pt x="92606" y="14489"/>
                      </a:cubicBezTo>
                      <a:cubicBezTo>
                        <a:pt x="74967" y="21419"/>
                        <a:pt x="59847" y="30239"/>
                        <a:pt x="45358" y="45358"/>
                      </a:cubicBezTo>
                      <a:cubicBezTo>
                        <a:pt x="30239" y="60477"/>
                        <a:pt x="21419" y="74967"/>
                        <a:pt x="14489" y="92606"/>
                      </a:cubicBezTo>
                      <a:cubicBezTo>
                        <a:pt x="7560" y="109615"/>
                        <a:pt x="3150" y="129144"/>
                        <a:pt x="1890" y="157493"/>
                      </a:cubicBezTo>
                      <a:cubicBezTo>
                        <a:pt x="630" y="185842"/>
                        <a:pt x="0" y="195292"/>
                        <a:pt x="0" y="267739"/>
                      </a:cubicBezTo>
                      <a:cubicBezTo>
                        <a:pt x="0" y="340185"/>
                        <a:pt x="0" y="349635"/>
                        <a:pt x="1890" y="377984"/>
                      </a:cubicBezTo>
                      <a:cubicBezTo>
                        <a:pt x="3150" y="406333"/>
                        <a:pt x="7560" y="425862"/>
                        <a:pt x="14489" y="442871"/>
                      </a:cubicBezTo>
                      <a:cubicBezTo>
                        <a:pt x="21419" y="460510"/>
                        <a:pt x="30239" y="475630"/>
                        <a:pt x="45358" y="490119"/>
                      </a:cubicBezTo>
                      <a:cubicBezTo>
                        <a:pt x="60477" y="505238"/>
                        <a:pt x="74967" y="514058"/>
                        <a:pt x="92606" y="520988"/>
                      </a:cubicBezTo>
                      <a:cubicBezTo>
                        <a:pt x="109615" y="527917"/>
                        <a:pt x="129144" y="532327"/>
                        <a:pt x="157493" y="533587"/>
                      </a:cubicBezTo>
                      <a:cubicBezTo>
                        <a:pt x="185842" y="534847"/>
                        <a:pt x="195292" y="535477"/>
                        <a:pt x="267739" y="535477"/>
                      </a:cubicBezTo>
                      <a:cubicBezTo>
                        <a:pt x="340185" y="535477"/>
                        <a:pt x="349635" y="535477"/>
                        <a:pt x="377984" y="533587"/>
                      </a:cubicBezTo>
                      <a:cubicBezTo>
                        <a:pt x="406333" y="532327"/>
                        <a:pt x="425862" y="527917"/>
                        <a:pt x="442871" y="520988"/>
                      </a:cubicBezTo>
                      <a:cubicBezTo>
                        <a:pt x="460510" y="514058"/>
                        <a:pt x="475630" y="505238"/>
                        <a:pt x="490119" y="490119"/>
                      </a:cubicBezTo>
                      <a:cubicBezTo>
                        <a:pt x="505238" y="475000"/>
                        <a:pt x="514058" y="460510"/>
                        <a:pt x="520988" y="442871"/>
                      </a:cubicBezTo>
                      <a:cubicBezTo>
                        <a:pt x="527917" y="425862"/>
                        <a:pt x="532327" y="406333"/>
                        <a:pt x="533587" y="377984"/>
                      </a:cubicBezTo>
                      <a:cubicBezTo>
                        <a:pt x="534847" y="349635"/>
                        <a:pt x="535477" y="340185"/>
                        <a:pt x="535477" y="267739"/>
                      </a:cubicBezTo>
                      <a:cubicBezTo>
                        <a:pt x="535477" y="195292"/>
                        <a:pt x="535477" y="185842"/>
                        <a:pt x="533587" y="157493"/>
                      </a:cubicBezTo>
                      <a:cubicBezTo>
                        <a:pt x="532327" y="129144"/>
                        <a:pt x="527917" y="109615"/>
                        <a:pt x="520988" y="92606"/>
                      </a:cubicBezTo>
                      <a:cubicBezTo>
                        <a:pt x="514058" y="74967"/>
                        <a:pt x="505238" y="59847"/>
                        <a:pt x="490119" y="45358"/>
                      </a:cubicBezTo>
                      <a:cubicBezTo>
                        <a:pt x="474999" y="30239"/>
                        <a:pt x="460510" y="21419"/>
                        <a:pt x="442871" y="14489"/>
                      </a:cubicBezTo>
                      <a:cubicBezTo>
                        <a:pt x="425862" y="7560"/>
                        <a:pt x="406333" y="3150"/>
                        <a:pt x="377984" y="1890"/>
                      </a:cubicBezTo>
                      <a:cubicBezTo>
                        <a:pt x="349635" y="630"/>
                        <a:pt x="340185" y="0"/>
                        <a:pt x="267739" y="0"/>
                      </a:cubicBezTo>
                      <a:lnTo>
                        <a:pt x="267739" y="0"/>
                      </a:lnTo>
                      <a:close/>
                    </a:path>
                  </a:pathLst>
                </a:custGeom>
                <a:solidFill>
                  <a:srgbClr val="FFFFFF"/>
                </a:solidFill>
                <a:ln w="6294" cap="flat">
                  <a:noFill/>
                  <a:prstDash val="solid"/>
                  <a:miter/>
                </a:ln>
              </p:spPr>
              <p:txBody>
                <a:bodyPr rtlCol="0" anchor="ctr"/>
                <a:lstStyle/>
                <a:p>
                  <a:endParaRPr lang="en-US" sz="2400">
                    <a:latin typeface="Calibri" panose="020F0502020204030204" pitchFamily="34" charset="0"/>
                    <a:cs typeface="Calibri" panose="020F0502020204030204" pitchFamily="34" charset="0"/>
                  </a:endParaRPr>
                </a:p>
              </p:txBody>
            </p:sp>
            <p:sp>
              <p:nvSpPr>
                <p:cNvPr id="65" name="Freeform 64">
                  <a:extLst>
                    <a:ext uri="{FF2B5EF4-FFF2-40B4-BE49-F238E27FC236}">
                      <a16:creationId xmlns:a16="http://schemas.microsoft.com/office/drawing/2014/main" id="{3319F721-7656-74DE-5130-F0E88C527D0C}"/>
                    </a:ext>
                  </a:extLst>
                </p:cNvPr>
                <p:cNvSpPr/>
                <p:nvPr/>
              </p:nvSpPr>
              <p:spPr>
                <a:xfrm>
                  <a:off x="2237925" y="2787786"/>
                  <a:ext cx="274668" cy="274668"/>
                </a:xfrm>
                <a:custGeom>
                  <a:avLst/>
                  <a:gdLst>
                    <a:gd name="connsiteX0" fmla="*/ 137334 w 274668"/>
                    <a:gd name="connsiteY0" fmla="*/ 0 h 274668"/>
                    <a:gd name="connsiteX1" fmla="*/ 0 w 274668"/>
                    <a:gd name="connsiteY1" fmla="*/ 137334 h 274668"/>
                    <a:gd name="connsiteX2" fmla="*/ 137334 w 274668"/>
                    <a:gd name="connsiteY2" fmla="*/ 274668 h 274668"/>
                    <a:gd name="connsiteX3" fmla="*/ 274668 w 274668"/>
                    <a:gd name="connsiteY3" fmla="*/ 137334 h 274668"/>
                    <a:gd name="connsiteX4" fmla="*/ 137334 w 274668"/>
                    <a:gd name="connsiteY4" fmla="*/ 0 h 274668"/>
                    <a:gd name="connsiteX5" fmla="*/ 137334 w 274668"/>
                    <a:gd name="connsiteY5" fmla="*/ 226790 h 274668"/>
                    <a:gd name="connsiteX6" fmla="*/ 47878 w 274668"/>
                    <a:gd name="connsiteY6" fmla="*/ 137334 h 274668"/>
                    <a:gd name="connsiteX7" fmla="*/ 137334 w 274668"/>
                    <a:gd name="connsiteY7" fmla="*/ 47878 h 274668"/>
                    <a:gd name="connsiteX8" fmla="*/ 226790 w 274668"/>
                    <a:gd name="connsiteY8" fmla="*/ 137334 h 274668"/>
                    <a:gd name="connsiteX9" fmla="*/ 137334 w 274668"/>
                    <a:gd name="connsiteY9" fmla="*/ 226790 h 274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668" h="274668">
                      <a:moveTo>
                        <a:pt x="137334" y="0"/>
                      </a:moveTo>
                      <a:cubicBezTo>
                        <a:pt x="61107" y="0"/>
                        <a:pt x="0" y="61737"/>
                        <a:pt x="0" y="137334"/>
                      </a:cubicBezTo>
                      <a:cubicBezTo>
                        <a:pt x="0" y="212931"/>
                        <a:pt x="61737" y="274668"/>
                        <a:pt x="137334" y="274668"/>
                      </a:cubicBezTo>
                      <a:cubicBezTo>
                        <a:pt x="212931" y="274668"/>
                        <a:pt x="274668" y="212931"/>
                        <a:pt x="274668" y="137334"/>
                      </a:cubicBezTo>
                      <a:cubicBezTo>
                        <a:pt x="274668" y="61737"/>
                        <a:pt x="212931" y="0"/>
                        <a:pt x="137334" y="0"/>
                      </a:cubicBezTo>
                      <a:close/>
                      <a:moveTo>
                        <a:pt x="137334" y="226790"/>
                      </a:moveTo>
                      <a:cubicBezTo>
                        <a:pt x="88196" y="226790"/>
                        <a:pt x="47878" y="187102"/>
                        <a:pt x="47878" y="137334"/>
                      </a:cubicBezTo>
                      <a:cubicBezTo>
                        <a:pt x="47878" y="87566"/>
                        <a:pt x="87566" y="47878"/>
                        <a:pt x="137334" y="47878"/>
                      </a:cubicBezTo>
                      <a:cubicBezTo>
                        <a:pt x="186472" y="47878"/>
                        <a:pt x="226790" y="87566"/>
                        <a:pt x="226790" y="137334"/>
                      </a:cubicBezTo>
                      <a:cubicBezTo>
                        <a:pt x="226790" y="187102"/>
                        <a:pt x="186472" y="226790"/>
                        <a:pt x="137334" y="226790"/>
                      </a:cubicBezTo>
                      <a:close/>
                    </a:path>
                  </a:pathLst>
                </a:custGeom>
                <a:solidFill>
                  <a:srgbClr val="FFFFFF"/>
                </a:solidFill>
                <a:ln w="6294" cap="flat">
                  <a:noFill/>
                  <a:prstDash val="solid"/>
                  <a:miter/>
                </a:ln>
              </p:spPr>
              <p:txBody>
                <a:bodyPr rtlCol="0" anchor="ctr"/>
                <a:lstStyle/>
                <a:p>
                  <a:endParaRPr lang="en-US" sz="2400">
                    <a:latin typeface="Calibri" panose="020F0502020204030204" pitchFamily="34" charset="0"/>
                    <a:cs typeface="Calibri" panose="020F0502020204030204" pitchFamily="34" charset="0"/>
                  </a:endParaRPr>
                </a:p>
              </p:txBody>
            </p:sp>
            <p:sp>
              <p:nvSpPr>
                <p:cNvPr id="66" name="Freeform 65">
                  <a:extLst>
                    <a:ext uri="{FF2B5EF4-FFF2-40B4-BE49-F238E27FC236}">
                      <a16:creationId xmlns:a16="http://schemas.microsoft.com/office/drawing/2014/main" id="{71D8059B-156F-2AC0-9A23-0A8F1D1A59D9}"/>
                    </a:ext>
                  </a:extLst>
                </p:cNvPr>
                <p:cNvSpPr/>
                <p:nvPr/>
              </p:nvSpPr>
              <p:spPr>
                <a:xfrm>
                  <a:off x="2486134" y="2749988"/>
                  <a:ext cx="64257" cy="64257"/>
                </a:xfrm>
                <a:custGeom>
                  <a:avLst/>
                  <a:gdLst>
                    <a:gd name="connsiteX0" fmla="*/ 64257 w 64257"/>
                    <a:gd name="connsiteY0" fmla="*/ 32129 h 64257"/>
                    <a:gd name="connsiteX1" fmla="*/ 32129 w 64257"/>
                    <a:gd name="connsiteY1" fmla="*/ 64257 h 64257"/>
                    <a:gd name="connsiteX2" fmla="*/ 0 w 64257"/>
                    <a:gd name="connsiteY2" fmla="*/ 32129 h 64257"/>
                    <a:gd name="connsiteX3" fmla="*/ 32129 w 64257"/>
                    <a:gd name="connsiteY3" fmla="*/ 0 h 64257"/>
                    <a:gd name="connsiteX4" fmla="*/ 64257 w 64257"/>
                    <a:gd name="connsiteY4" fmla="*/ 32129 h 642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57" h="64257">
                      <a:moveTo>
                        <a:pt x="64257" y="32129"/>
                      </a:moveTo>
                      <a:cubicBezTo>
                        <a:pt x="64257" y="49873"/>
                        <a:pt x="49873" y="64257"/>
                        <a:pt x="32129" y="64257"/>
                      </a:cubicBezTo>
                      <a:cubicBezTo>
                        <a:pt x="14385" y="64257"/>
                        <a:pt x="0" y="49873"/>
                        <a:pt x="0" y="32129"/>
                      </a:cubicBezTo>
                      <a:cubicBezTo>
                        <a:pt x="0" y="14384"/>
                        <a:pt x="14385" y="0"/>
                        <a:pt x="32129" y="0"/>
                      </a:cubicBezTo>
                      <a:cubicBezTo>
                        <a:pt x="49873" y="0"/>
                        <a:pt x="64257" y="14384"/>
                        <a:pt x="64257" y="32129"/>
                      </a:cubicBezTo>
                      <a:close/>
                    </a:path>
                  </a:pathLst>
                </a:custGeom>
                <a:solidFill>
                  <a:srgbClr val="FFFFFF"/>
                </a:solidFill>
                <a:ln w="6294" cap="flat">
                  <a:noFill/>
                  <a:prstDash val="solid"/>
                  <a:miter/>
                </a:ln>
              </p:spPr>
              <p:txBody>
                <a:bodyPr rtlCol="0" anchor="ctr"/>
                <a:lstStyle/>
                <a:p>
                  <a:endParaRPr lang="en-US" sz="2400">
                    <a:latin typeface="Calibri" panose="020F0502020204030204" pitchFamily="34" charset="0"/>
                    <a:cs typeface="Calibri" panose="020F0502020204030204" pitchFamily="34" charset="0"/>
                  </a:endParaRPr>
                </a:p>
              </p:txBody>
            </p:sp>
          </p:grpSp>
        </p:grpSp>
      </p:grpSp>
      <p:sp>
        <p:nvSpPr>
          <p:cNvPr id="14" name="Text Placeholder 2">
            <a:extLst>
              <a:ext uri="{FF2B5EF4-FFF2-40B4-BE49-F238E27FC236}">
                <a16:creationId xmlns:a16="http://schemas.microsoft.com/office/drawing/2014/main" id="{B9F409AE-ABB5-8E63-D0A9-04C314B2FEC7}"/>
              </a:ext>
            </a:extLst>
          </p:cNvPr>
          <p:cNvSpPr txBox="1">
            <a:spLocks noGrp="1"/>
          </p:cNvSpPr>
          <p:nvPr>
            <p:ph type="body" sz="quarter" idx="13"/>
          </p:nvPr>
        </p:nvSpPr>
        <p:spPr>
          <a:xfrm>
            <a:off x="6797040" y="5104339"/>
            <a:ext cx="4765166" cy="466127"/>
          </a:xfrm>
          <a:prstGeom prst="rect">
            <a:avLst/>
          </a:prstGeom>
          <a:noFill/>
        </p:spPr>
        <p:txBody>
          <a:bodyPr anchor="ctr">
            <a:noAutofit/>
          </a:bodyPr>
          <a:lstStyle>
            <a:lvl1pPr marL="0" indent="0" algn="ctr" defTabSz="755934" rtl="0" eaLnBrk="1" latinLnBrk="0" hangingPunct="1">
              <a:lnSpc>
                <a:spcPct val="90000"/>
              </a:lnSpc>
              <a:spcBef>
                <a:spcPts val="827"/>
              </a:spcBef>
              <a:buFont typeface="Arial" panose="020B0604020202020204" pitchFamily="34" charset="0"/>
              <a:buNone/>
              <a:defRPr sz="2000" b="0" i="0" kern="120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r>
              <a:rPr lang="en-US" sz="3200"/>
              <a:t>www.</a:t>
            </a:r>
            <a:r>
              <a:rPr lang="en-US" sz="3200" b="1"/>
              <a:t>esgforenterprise</a:t>
            </a:r>
            <a:r>
              <a:rPr lang="en-US" sz="3200"/>
              <a:t>.eu</a:t>
            </a:r>
          </a:p>
        </p:txBody>
      </p:sp>
      <p:pic>
        <p:nvPicPr>
          <p:cNvPr id="15" name="Picture 14">
            <a:extLst>
              <a:ext uri="{FF2B5EF4-FFF2-40B4-BE49-F238E27FC236}">
                <a16:creationId xmlns:a16="http://schemas.microsoft.com/office/drawing/2014/main" id="{EC0DBFE3-8B92-59AA-BA3D-3F9FC70D48D1}"/>
              </a:ext>
            </a:extLst>
          </p:cNvPr>
          <p:cNvPicPr>
            <a:picLocks noChangeAspect="1"/>
          </p:cNvPicPr>
          <p:nvPr/>
        </p:nvPicPr>
        <p:blipFill rotWithShape="1">
          <a:blip r:embed="rId8">
            <a:extLst>
              <a:ext uri="{28A0092B-C50C-407E-A947-70E740481C1C}">
                <a14:useLocalDpi xmlns:a14="http://schemas.microsoft.com/office/drawing/2010/main"/>
              </a:ext>
            </a:extLst>
          </a:blip>
          <a:srcRect l="-862" t="-2893" r="79868" b="5354"/>
          <a:stretch/>
        </p:blipFill>
        <p:spPr>
          <a:xfrm>
            <a:off x="9072562" y="-2064323"/>
            <a:ext cx="3119438" cy="6974876"/>
          </a:xfrm>
          <a:prstGeom prst="rect">
            <a:avLst/>
          </a:prstGeom>
        </p:spPr>
      </p:pic>
      <p:grpSp>
        <p:nvGrpSpPr>
          <p:cNvPr id="17" name="Group 16">
            <a:extLst>
              <a:ext uri="{FF2B5EF4-FFF2-40B4-BE49-F238E27FC236}">
                <a16:creationId xmlns:a16="http://schemas.microsoft.com/office/drawing/2014/main" id="{AC12D0BE-EA7D-EC65-76FA-9504B0B44025}"/>
              </a:ext>
            </a:extLst>
          </p:cNvPr>
          <p:cNvGrpSpPr/>
          <p:nvPr/>
        </p:nvGrpSpPr>
        <p:grpSpPr>
          <a:xfrm>
            <a:off x="1699874" y="5039129"/>
            <a:ext cx="545372" cy="512968"/>
            <a:chOff x="1828464" y="5036589"/>
            <a:chExt cx="545372" cy="512968"/>
          </a:xfrm>
        </p:grpSpPr>
        <p:grpSp>
          <p:nvGrpSpPr>
            <p:cNvPr id="28" name="Group 27">
              <a:extLst>
                <a:ext uri="{FF2B5EF4-FFF2-40B4-BE49-F238E27FC236}">
                  <a16:creationId xmlns:a16="http://schemas.microsoft.com/office/drawing/2014/main" id="{A52F1CE3-B96E-B42B-A66D-65E88A530F95}"/>
                </a:ext>
              </a:extLst>
            </p:cNvPr>
            <p:cNvGrpSpPr/>
            <p:nvPr/>
          </p:nvGrpSpPr>
          <p:grpSpPr>
            <a:xfrm>
              <a:off x="1828464" y="5036589"/>
              <a:ext cx="545372" cy="512588"/>
              <a:chOff x="1460622" y="8294184"/>
              <a:chExt cx="424461" cy="398945"/>
            </a:xfrm>
          </p:grpSpPr>
          <p:sp>
            <p:nvSpPr>
              <p:cNvPr id="29" name="TextBox 28">
                <a:extLst>
                  <a:ext uri="{FF2B5EF4-FFF2-40B4-BE49-F238E27FC236}">
                    <a16:creationId xmlns:a16="http://schemas.microsoft.com/office/drawing/2014/main" id="{BB52BFA4-677D-98C9-9F69-95A1D2ACBFCD}"/>
                  </a:ext>
                </a:extLst>
              </p:cNvPr>
              <p:cNvSpPr txBox="1"/>
              <p:nvPr/>
            </p:nvSpPr>
            <p:spPr>
              <a:xfrm>
                <a:off x="1460622" y="8323797"/>
                <a:ext cx="424461" cy="369332"/>
              </a:xfrm>
              <a:prstGeom prst="rect">
                <a:avLst/>
              </a:prstGeom>
              <a:noFill/>
            </p:spPr>
            <p:txBody>
              <a:bodyPr wrap="square" rtlCol="0">
                <a:spAutoFit/>
              </a:bodyPr>
              <a:lstStyle/>
              <a:p>
                <a:r>
                  <a:rPr lang="en-US" sz="2400">
                    <a:solidFill>
                      <a:srgbClr val="0B3A5B"/>
                    </a:solidFill>
                    <a:hlinkClick r:id="rId9">
                      <a:extLst>
                        <a:ext uri="{A12FA001-AC4F-418D-AE19-62706E023703}">
                          <ahyp:hlinkClr xmlns:ahyp="http://schemas.microsoft.com/office/drawing/2018/hyperlinkcolor" val="tx"/>
                        </a:ext>
                      </a:extLst>
                    </a:hlinkClick>
                  </a:rPr>
                  <a:t>yt</a:t>
                </a:r>
                <a:endParaRPr lang="en-US" sz="2400">
                  <a:solidFill>
                    <a:srgbClr val="0B3A5B"/>
                  </a:solidFill>
                </a:endParaRPr>
              </a:p>
            </p:txBody>
          </p:sp>
          <p:sp>
            <p:nvSpPr>
              <p:cNvPr id="31" name="Freeform 30">
                <a:hlinkClick r:id="rId10"/>
                <a:extLst>
                  <a:ext uri="{FF2B5EF4-FFF2-40B4-BE49-F238E27FC236}">
                    <a16:creationId xmlns:a16="http://schemas.microsoft.com/office/drawing/2014/main" id="{98201CBA-FE10-738C-3937-ED37BC3E0828}"/>
                  </a:ext>
                </a:extLst>
              </p:cNvPr>
              <p:cNvSpPr/>
              <p:nvPr/>
            </p:nvSpPr>
            <p:spPr>
              <a:xfrm>
                <a:off x="1464838" y="8294184"/>
                <a:ext cx="398945" cy="398945"/>
              </a:xfrm>
              <a:custGeom>
                <a:avLst/>
                <a:gdLst>
                  <a:gd name="connsiteX0" fmla="*/ 850463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3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3" y="425232"/>
                    </a:moveTo>
                    <a:cubicBezTo>
                      <a:pt x="850463" y="660081"/>
                      <a:pt x="660081" y="850464"/>
                      <a:pt x="425232" y="850464"/>
                    </a:cubicBezTo>
                    <a:cubicBezTo>
                      <a:pt x="190382" y="850464"/>
                      <a:pt x="0" y="660081"/>
                      <a:pt x="0" y="425232"/>
                    </a:cubicBezTo>
                    <a:cubicBezTo>
                      <a:pt x="0" y="190383"/>
                      <a:pt x="190382" y="0"/>
                      <a:pt x="425232" y="0"/>
                    </a:cubicBezTo>
                    <a:cubicBezTo>
                      <a:pt x="660081" y="0"/>
                      <a:pt x="850463" y="190383"/>
                      <a:pt x="850463" y="425232"/>
                    </a:cubicBezTo>
                    <a:close/>
                  </a:path>
                </a:pathLst>
              </a:custGeom>
              <a:solidFill>
                <a:srgbClr val="EEA821"/>
              </a:solidFill>
              <a:ln w="6294" cap="flat">
                <a:noFill/>
                <a:prstDash val="solid"/>
                <a:miter/>
              </a:ln>
            </p:spPr>
            <p:txBody>
              <a:bodyPr rtlCol="0" anchor="ctr"/>
              <a:lstStyle/>
              <a:p>
                <a:endParaRPr lang="en-US" sz="2400">
                  <a:latin typeface="Calibri" panose="020F0502020204030204" pitchFamily="34" charset="0"/>
                  <a:cs typeface="Calibri" panose="020F0502020204030204" pitchFamily="34" charset="0"/>
                </a:endParaRPr>
              </a:p>
            </p:txBody>
          </p:sp>
        </p:grpSp>
        <p:sp>
          <p:nvSpPr>
            <p:cNvPr id="16" name="Freeform 15">
              <a:extLst>
                <a:ext uri="{FF2B5EF4-FFF2-40B4-BE49-F238E27FC236}">
                  <a16:creationId xmlns:a16="http://schemas.microsoft.com/office/drawing/2014/main" id="{4A4D91EB-C4B6-63F8-3B21-65EA3953FAB3}"/>
                </a:ext>
              </a:extLst>
            </p:cNvPr>
            <p:cNvSpPr/>
            <p:nvPr/>
          </p:nvSpPr>
          <p:spPr>
            <a:xfrm>
              <a:off x="1979581" y="5136828"/>
              <a:ext cx="219084" cy="412729"/>
            </a:xfrm>
            <a:custGeom>
              <a:avLst/>
              <a:gdLst>
                <a:gd name="connsiteX0" fmla="*/ 339555 w 363494"/>
                <a:gd name="connsiteY0" fmla="*/ 381764 h 684780"/>
                <a:gd name="connsiteX1" fmla="*/ 358455 w 363494"/>
                <a:gd name="connsiteY1" fmla="*/ 258919 h 684780"/>
                <a:gd name="connsiteX2" fmla="*/ 240650 w 363494"/>
                <a:gd name="connsiteY2" fmla="*/ 258919 h 684780"/>
                <a:gd name="connsiteX3" fmla="*/ 240650 w 363494"/>
                <a:gd name="connsiteY3" fmla="*/ 179542 h 684780"/>
                <a:gd name="connsiteX4" fmla="*/ 309947 w 363494"/>
                <a:gd name="connsiteY4" fmla="*/ 113395 h 684780"/>
                <a:gd name="connsiteX5" fmla="*/ 363494 w 363494"/>
                <a:gd name="connsiteY5" fmla="*/ 113395 h 684780"/>
                <a:gd name="connsiteX6" fmla="*/ 363494 w 363494"/>
                <a:gd name="connsiteY6" fmla="*/ 8190 h 684780"/>
                <a:gd name="connsiteX7" fmla="*/ 268368 w 363494"/>
                <a:gd name="connsiteY7" fmla="*/ 0 h 684780"/>
                <a:gd name="connsiteX8" fmla="*/ 107725 w 363494"/>
                <a:gd name="connsiteY8" fmla="*/ 165683 h 684780"/>
                <a:gd name="connsiteX9" fmla="*/ 107725 w 363494"/>
                <a:gd name="connsiteY9" fmla="*/ 259549 h 684780"/>
                <a:gd name="connsiteX10" fmla="*/ 0 w 363494"/>
                <a:gd name="connsiteY10" fmla="*/ 259549 h 684780"/>
                <a:gd name="connsiteX11" fmla="*/ 0 w 363494"/>
                <a:gd name="connsiteY11" fmla="*/ 382394 h 684780"/>
                <a:gd name="connsiteX12" fmla="*/ 107725 w 363494"/>
                <a:gd name="connsiteY12" fmla="*/ 382394 h 684780"/>
                <a:gd name="connsiteX13" fmla="*/ 107725 w 363494"/>
                <a:gd name="connsiteY13" fmla="*/ 679741 h 684780"/>
                <a:gd name="connsiteX14" fmla="*/ 173873 w 363494"/>
                <a:gd name="connsiteY14" fmla="*/ 684781 h 684780"/>
                <a:gd name="connsiteX15" fmla="*/ 240020 w 363494"/>
                <a:gd name="connsiteY15" fmla="*/ 679741 h 684780"/>
                <a:gd name="connsiteX16" fmla="*/ 240020 w 363494"/>
                <a:gd name="connsiteY16" fmla="*/ 382394 h 684780"/>
                <a:gd name="connsiteX17" fmla="*/ 339555 w 363494"/>
                <a:gd name="connsiteY17" fmla="*/ 382394 h 68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3494" h="684780">
                  <a:moveTo>
                    <a:pt x="339555" y="381764"/>
                  </a:moveTo>
                  <a:lnTo>
                    <a:pt x="358455" y="258919"/>
                  </a:lnTo>
                  <a:lnTo>
                    <a:pt x="240650" y="258919"/>
                  </a:lnTo>
                  <a:lnTo>
                    <a:pt x="240650" y="179542"/>
                  </a:lnTo>
                  <a:cubicBezTo>
                    <a:pt x="240650" y="146154"/>
                    <a:pt x="257029" y="113395"/>
                    <a:pt x="309947" y="113395"/>
                  </a:cubicBezTo>
                  <a:lnTo>
                    <a:pt x="363494" y="113395"/>
                  </a:lnTo>
                  <a:lnTo>
                    <a:pt x="363494" y="8190"/>
                  </a:lnTo>
                  <a:cubicBezTo>
                    <a:pt x="363494" y="8190"/>
                    <a:pt x="314987" y="0"/>
                    <a:pt x="268368" y="0"/>
                  </a:cubicBezTo>
                  <a:cubicBezTo>
                    <a:pt x="171353" y="0"/>
                    <a:pt x="107725" y="58588"/>
                    <a:pt x="107725" y="165683"/>
                  </a:cubicBezTo>
                  <a:lnTo>
                    <a:pt x="107725" y="259549"/>
                  </a:lnTo>
                  <a:lnTo>
                    <a:pt x="0" y="259549"/>
                  </a:lnTo>
                  <a:lnTo>
                    <a:pt x="0" y="382394"/>
                  </a:lnTo>
                  <a:lnTo>
                    <a:pt x="107725" y="382394"/>
                  </a:lnTo>
                  <a:lnTo>
                    <a:pt x="107725" y="679741"/>
                  </a:lnTo>
                  <a:cubicBezTo>
                    <a:pt x="129144" y="682891"/>
                    <a:pt x="151823" y="684781"/>
                    <a:pt x="173873" y="684781"/>
                  </a:cubicBezTo>
                  <a:cubicBezTo>
                    <a:pt x="195922" y="684781"/>
                    <a:pt x="218601" y="682891"/>
                    <a:pt x="240020" y="679741"/>
                  </a:cubicBezTo>
                  <a:lnTo>
                    <a:pt x="240020" y="382394"/>
                  </a:lnTo>
                  <a:lnTo>
                    <a:pt x="339555" y="382394"/>
                  </a:lnTo>
                  <a:close/>
                </a:path>
              </a:pathLst>
            </a:custGeom>
            <a:solidFill>
              <a:srgbClr val="FFFFFF"/>
            </a:solidFill>
            <a:ln w="629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4169825511"/>
      </p:ext>
    </p:extLst>
  </p:cSld>
  <p:clrMapOvr>
    <a:masterClrMapping/>
  </p:clrMapOvr>
</p:sld>
</file>

<file path=ppt/theme/theme1.xml><?xml version="1.0" encoding="utf-8"?>
<a:theme xmlns:a="http://schemas.openxmlformats.org/drawingml/2006/main" name="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115cf526-2a6a-4f3d-b77f-9503221a0c52">
      <Terms xmlns="http://schemas.microsoft.com/office/infopath/2007/PartnerControls"/>
    </lcf76f155ced4ddcb4097134ff3c332f>
    <TaxCatchAll xmlns="9f396a6c-d077-45c3-abc4-1fb9acdf963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Belge" ma:contentTypeID="0x010100E6204DE06C2D8847A9E51DAC3F31456A" ma:contentTypeVersion="14" ma:contentTypeDescription="Yeni belge oluşturun." ma:contentTypeScope="" ma:versionID="09a77e536fca6bbbf3652a25977bd1b1">
  <xsd:schema xmlns:xsd="http://www.w3.org/2001/XMLSchema" xmlns:xs="http://www.w3.org/2001/XMLSchema" xmlns:p="http://schemas.microsoft.com/office/2006/metadata/properties" xmlns:ns2="115cf526-2a6a-4f3d-b77f-9503221a0c52" xmlns:ns3="9f396a6c-d077-45c3-abc4-1fb9acdf963f" targetNamespace="http://schemas.microsoft.com/office/2006/metadata/properties" ma:root="true" ma:fieldsID="7804c3f41669d072385f5851313058c2" ns2:_="" ns3:_="">
    <xsd:import namespace="115cf526-2a6a-4f3d-b77f-9503221a0c52"/>
    <xsd:import namespace="9f396a6c-d077-45c3-abc4-1fb9acdf963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15cf526-2a6a-4f3d-b77f-9503221a0c5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Resim Etiketleri" ma:readOnly="false" ma:fieldId="{5cf76f15-5ced-4ddc-b409-7134ff3c332f}" ma:taxonomyMulti="true" ma:sspId="9db1c256-a82f-462e-a929-e998d7a0a034"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f396a6c-d077-45c3-abc4-1fb9acdf963f" elementFormDefault="qualified">
    <xsd:import namespace="http://schemas.microsoft.com/office/2006/documentManagement/types"/>
    <xsd:import namespace="http://schemas.microsoft.com/office/infopath/2007/PartnerControls"/>
    <xsd:element name="SharedWithUsers" ma:index="12" nillable="true" ma:displayName="Paylaşılanla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Ayrıntıları ile Paylaşıldı" ma:internalName="SharedWithDetails" ma:readOnly="true">
      <xsd:simpleType>
        <xsd:restriction base="dms:Note">
          <xsd:maxLength value="255"/>
        </xsd:restriction>
      </xsd:simpleType>
    </xsd:element>
    <xsd:element name="TaxCatchAll" ma:index="16" nillable="true" ma:displayName="Taxonomy Catch All Column" ma:hidden="true" ma:list="{58954c68-036f-4f8c-ba74-222864ecab31}" ma:internalName="TaxCatchAll" ma:showField="CatchAllData" ma:web="9f396a6c-d077-45c3-abc4-1fb9acdf963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çerik Türü"/>
        <xsd:element ref="dc:title" minOccurs="0" maxOccurs="1" ma:index="4" ma:displayName="Başlı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288345E-A4C9-4358-8F2E-56A4A8EEA2EE}">
  <ds:schemaRefs>
    <ds:schemaRef ds:uri="http://schemas.microsoft.com/office/2006/documentManagement/types"/>
    <ds:schemaRef ds:uri="http://schemas.microsoft.com/office/2006/metadata/properties"/>
    <ds:schemaRef ds:uri="http://purl.org/dc/terms/"/>
    <ds:schemaRef ds:uri="http://purl.org/dc/elements/1.1/"/>
    <ds:schemaRef ds:uri="http://purl.org/dc/dcmitype/"/>
    <ds:schemaRef ds:uri="115cf526-2a6a-4f3d-b77f-9503221a0c52"/>
    <ds:schemaRef ds:uri="http://schemas.openxmlformats.org/package/2006/metadata/core-properties"/>
    <ds:schemaRef ds:uri="http://schemas.microsoft.com/office/infopath/2007/PartnerControls"/>
    <ds:schemaRef ds:uri="9f396a6c-d077-45c3-abc4-1fb9acdf963f"/>
    <ds:schemaRef ds:uri="http://www.w3.org/XML/1998/namespace"/>
  </ds:schemaRefs>
</ds:datastoreItem>
</file>

<file path=customXml/itemProps2.xml><?xml version="1.0" encoding="utf-8"?>
<ds:datastoreItem xmlns:ds="http://schemas.openxmlformats.org/officeDocument/2006/customXml" ds:itemID="{7B2C53FA-149E-4714-AEAB-97EDEE7050B6}">
  <ds:schemaRefs>
    <ds:schemaRef ds:uri="http://schemas.microsoft.com/sharepoint/v3/contenttype/forms"/>
  </ds:schemaRefs>
</ds:datastoreItem>
</file>

<file path=customXml/itemProps3.xml><?xml version="1.0" encoding="utf-8"?>
<ds:datastoreItem xmlns:ds="http://schemas.openxmlformats.org/officeDocument/2006/customXml" ds:itemID="{22A7AF42-206D-4E1A-B368-149886A2052C}"/>
</file>

<file path=docProps/app.xml><?xml version="1.0" encoding="utf-8"?>
<Properties xmlns="http://schemas.openxmlformats.org/officeDocument/2006/extended-properties" xmlns:vt="http://schemas.openxmlformats.org/officeDocument/2006/docPropsVTypes">
  <TotalTime>238</TotalTime>
  <Words>678</Words>
  <Application>Microsoft Office PowerPoint</Application>
  <PresentationFormat>Widescreen</PresentationFormat>
  <Paragraphs>120</Paragraphs>
  <Slides>11</Slides>
  <Notes>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Aptos</vt:lpstr>
      <vt:lpstr>Arial</vt:lpstr>
      <vt:lpstr>Calibri</vt:lpstr>
      <vt:lpstr>Century Gothic</vt:lpstr>
      <vt:lpstr>Montserrat</vt:lpstr>
      <vt:lpstr>Montserrat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Gillian Keane</dc:creator>
  <cp:lastModifiedBy>Con Bartels</cp:lastModifiedBy>
  <cp:revision>333</cp:revision>
  <dcterms:created xsi:type="dcterms:W3CDTF">2020-10-14T13:32:04Z</dcterms:created>
  <dcterms:modified xsi:type="dcterms:W3CDTF">2026-09-25T09:35:22Z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0x010100E6204DE06C2D8847A9E51DAC3F31456A</vt:lpwstr>
  </property>
  <property fmtid="{D5CDD505-2E9C-101B-9397-08002B2CF9AE}" pid="3" name="MediaServiceImageTags">
    <vt:lpwstr/>
  </property>
</Properties>
</file>