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8" r:id="rId4"/>
  </p:sldMasterIdLst>
  <p:notesMasterIdLst>
    <p:notesMasterId r:id="rId17"/>
  </p:notesMasterIdLst>
  <p:handoutMasterIdLst>
    <p:handoutMasterId r:id="rId18"/>
  </p:handoutMasterIdLst>
  <p:sldIdLst>
    <p:sldId id="5383" r:id="rId5"/>
    <p:sldId id="5457" r:id="rId6"/>
    <p:sldId id="5454" r:id="rId7"/>
    <p:sldId id="5455" r:id="rId8"/>
    <p:sldId id="5456" r:id="rId9"/>
    <p:sldId id="5464" r:id="rId10"/>
    <p:sldId id="5458" r:id="rId11"/>
    <p:sldId id="5460" r:id="rId12"/>
    <p:sldId id="5461" r:id="rId13"/>
    <p:sldId id="5462" r:id="rId14"/>
    <p:sldId id="5463" r:id="rId15"/>
    <p:sldId id="4263"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07E85DD-502E-AE6D-1B2D-FF1147215085}" name="Steinbeis Digital 2" initials="SD" userId="S::Digital2@steinbeis-ifem.de::112f3971-fdf0-46ad-9c70-51ddf85d77f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9A67"/>
    <a:srgbClr val="007772"/>
    <a:srgbClr val="EEA821"/>
    <a:srgbClr val="404040"/>
    <a:srgbClr val="62A844"/>
    <a:srgbClr val="0F7747"/>
    <a:srgbClr val="334A84"/>
    <a:srgbClr val="000000"/>
    <a:srgbClr val="E0FAFB"/>
    <a:srgbClr val="0B3A5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67"/>
    <p:restoredTop sz="94624"/>
  </p:normalViewPr>
  <p:slideViewPr>
    <p:cSldViewPr snapToGrid="0">
      <p:cViewPr varScale="1">
        <p:scale>
          <a:sx n="105" d="100"/>
          <a:sy n="105" d="100"/>
        </p:scale>
        <p:origin x="696" y="114"/>
      </p:cViewPr>
      <p:guideLst>
        <p:guide orient="horz" pos="2160"/>
        <p:guide pos="3840"/>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n Bartels" userId="8dfd0007-5c81-4708-91ed-94604e25256b" providerId="ADAL" clId="{4115ABA8-9A6F-43B7-BF41-8C0E4A7251F7}"/>
    <pc:docChg chg="modSld modMainMaster">
      <pc:chgData name="Con Bartels" userId="8dfd0007-5c81-4708-91ed-94604e25256b" providerId="ADAL" clId="{4115ABA8-9A6F-43B7-BF41-8C0E4A7251F7}" dt="2026-09-25T09:35:52.495" v="1"/>
      <pc:docMkLst>
        <pc:docMk/>
      </pc:docMkLst>
      <pc:sldChg chg="modSp mod">
        <pc:chgData name="Con Bartels" userId="8dfd0007-5c81-4708-91ed-94604e25256b" providerId="ADAL" clId="{4115ABA8-9A6F-43B7-BF41-8C0E4A7251F7}" dt="2026-09-25T09:35:41.194" v="0"/>
        <pc:sldMkLst>
          <pc:docMk/>
          <pc:sldMk cId="3618203124" sldId="5383"/>
        </pc:sldMkLst>
        <pc:spChg chg="mod">
          <ac:chgData name="Con Bartels" userId="8dfd0007-5c81-4708-91ed-94604e25256b" providerId="ADAL" clId="{4115ABA8-9A6F-43B7-BF41-8C0E4A7251F7}" dt="2026-09-25T09:35:41.194" v="0"/>
          <ac:spMkLst>
            <pc:docMk/>
            <pc:sldMk cId="3618203124" sldId="5383"/>
            <ac:spMk id="34" creationId="{54B436C7-09F6-7DF6-3E37-55886DD138C0}"/>
          </ac:spMkLst>
        </pc:spChg>
      </pc:sldChg>
      <pc:sldMasterChg chg="modSldLayout">
        <pc:chgData name="Con Bartels" userId="8dfd0007-5c81-4708-91ed-94604e25256b" providerId="ADAL" clId="{4115ABA8-9A6F-43B7-BF41-8C0E4A7251F7}" dt="2026-09-25T09:35:52.495" v="1"/>
        <pc:sldMasterMkLst>
          <pc:docMk/>
          <pc:sldMasterMk cId="580465908" sldId="2147483828"/>
        </pc:sldMasterMkLst>
        <pc:sldLayoutChg chg="modSp mod">
          <pc:chgData name="Con Bartels" userId="8dfd0007-5c81-4708-91ed-94604e25256b" providerId="ADAL" clId="{4115ABA8-9A6F-43B7-BF41-8C0E4A7251F7}" dt="2026-09-25T09:35:52.495" v="1"/>
          <pc:sldLayoutMkLst>
            <pc:docMk/>
            <pc:sldMasterMk cId="580465908" sldId="2147483828"/>
            <pc:sldLayoutMk cId="3097068291" sldId="2147483853"/>
          </pc:sldLayoutMkLst>
          <pc:spChg chg="mod">
            <ac:chgData name="Con Bartels" userId="8dfd0007-5c81-4708-91ed-94604e25256b" providerId="ADAL" clId="{4115ABA8-9A6F-43B7-BF41-8C0E4A7251F7}" dt="2026-09-25T09:35:52.495" v="1"/>
            <ac:spMkLst>
              <pc:docMk/>
              <pc:sldMasterMk cId="580465908" sldId="2147483828"/>
              <pc:sldLayoutMk cId="3097068291" sldId="2147483853"/>
              <ac:spMk id="6" creationId="{3D54017B-8A2A-1F92-3C3B-5EBC4747346A}"/>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D93D074-2E8E-82E9-4463-F1D33A020BF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9F120251-8624-93D5-69CA-DB6E24FA338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15B7458-4F76-674A-A57C-D09F4D693EE1}" type="datetimeFigureOut">
              <a:rPr lang="en-US" smtClean="0"/>
              <a:t>9/25/2026</a:t>
            </a:fld>
            <a:endParaRPr lang="en-US" dirty="0"/>
          </a:p>
        </p:txBody>
      </p:sp>
      <p:sp>
        <p:nvSpPr>
          <p:cNvPr id="4" name="Footer Placeholder 3">
            <a:extLst>
              <a:ext uri="{FF2B5EF4-FFF2-40B4-BE49-F238E27FC236}">
                <a16:creationId xmlns:a16="http://schemas.microsoft.com/office/drawing/2014/main" id="{A536A32D-C35D-7532-D6A9-C61A4C93E83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808319B3-FEA1-59D5-1E9A-91076633DDD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50C3474-A908-A74B-B3DD-E11D61B91D91}" type="slidenum">
              <a:rPr lang="en-US" smtClean="0"/>
              <a:t>‹#›</a:t>
            </a:fld>
            <a:endParaRPr lang="en-US" dirty="0"/>
          </a:p>
        </p:txBody>
      </p:sp>
    </p:spTree>
    <p:extLst>
      <p:ext uri="{BB962C8B-B14F-4D97-AF65-F5344CB8AC3E}">
        <p14:creationId xmlns:p14="http://schemas.microsoft.com/office/powerpoint/2010/main" val="18598657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6B282E-B117-B940-84DA-9267D4C22CBD}" type="datetimeFigureOut">
              <a:rPr lang="en-US" smtClean="0"/>
              <a:t>9/25/2026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E5DE82-CF29-044D-9158-06A811149881}" type="slidenum">
              <a:rPr lang="en-US" smtClean="0"/>
              <a:t>‹#›</a:t>
            </a:fld>
            <a:endParaRPr lang="en-US" dirty="0"/>
          </a:p>
        </p:txBody>
      </p:sp>
    </p:spTree>
    <p:extLst>
      <p:ext uri="{BB962C8B-B14F-4D97-AF65-F5344CB8AC3E}">
        <p14:creationId xmlns:p14="http://schemas.microsoft.com/office/powerpoint/2010/main" val="1761987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504836-160B-419D-AE34-B66B8B8DF24B}" type="slidenum">
              <a:rPr lang="de-DE" smtClean="0"/>
              <a:t>1</a:t>
            </a:fld>
            <a:endParaRPr lang="de-DE" dirty="0"/>
          </a:p>
        </p:txBody>
      </p:sp>
    </p:spTree>
    <p:extLst>
      <p:ext uri="{BB962C8B-B14F-4D97-AF65-F5344CB8AC3E}">
        <p14:creationId xmlns:p14="http://schemas.microsoft.com/office/powerpoint/2010/main" val="1407473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DBD9F8-9847-4035-FB0C-47BF04CA89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02B5A5-7CEB-4DA6-95CE-F3F563830ABD}"/>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94A6F339-6484-4790-E789-815F20A9E73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5DB6A58-0D59-084A-16D3-3BF1B469BE10}"/>
              </a:ext>
            </a:extLst>
          </p:cNvPr>
          <p:cNvSpPr>
            <a:spLocks noGrp="1"/>
          </p:cNvSpPr>
          <p:nvPr>
            <p:ph type="sldNum" sz="quarter" idx="5"/>
          </p:nvPr>
        </p:nvSpPr>
        <p:spPr/>
        <p:txBody>
          <a:bodyPr/>
          <a:lstStyle/>
          <a:p>
            <a:fld id="{E4504836-160B-419D-AE34-B66B8B8DF24B}" type="slidenum">
              <a:rPr lang="de-DE" smtClean="0"/>
              <a:t>2</a:t>
            </a:fld>
            <a:endParaRPr lang="de-DE" dirty="0"/>
          </a:p>
        </p:txBody>
      </p:sp>
    </p:spTree>
    <p:extLst>
      <p:ext uri="{BB962C8B-B14F-4D97-AF65-F5344CB8AC3E}">
        <p14:creationId xmlns:p14="http://schemas.microsoft.com/office/powerpoint/2010/main" val="14806928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BF2926-B58A-B4BB-7609-EBB4EB2705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AA064B-4283-5FA5-BF9F-C263B4D14058}"/>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F6ED1910-1C04-B5A7-BFB7-D0608D18361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D2237A6-1BB7-9BED-2776-512476F0498B}"/>
              </a:ext>
            </a:extLst>
          </p:cNvPr>
          <p:cNvSpPr>
            <a:spLocks noGrp="1"/>
          </p:cNvSpPr>
          <p:nvPr>
            <p:ph type="sldNum" sz="quarter" idx="5"/>
          </p:nvPr>
        </p:nvSpPr>
        <p:spPr/>
        <p:txBody>
          <a:bodyPr/>
          <a:lstStyle/>
          <a:p>
            <a:fld id="{E4504836-160B-419D-AE34-B66B8B8DF24B}" type="slidenum">
              <a:rPr lang="de-DE" smtClean="0"/>
              <a:t>3</a:t>
            </a:fld>
            <a:endParaRPr lang="de-DE" dirty="0"/>
          </a:p>
        </p:txBody>
      </p:sp>
    </p:spTree>
    <p:extLst>
      <p:ext uri="{BB962C8B-B14F-4D97-AF65-F5344CB8AC3E}">
        <p14:creationId xmlns:p14="http://schemas.microsoft.com/office/powerpoint/2010/main" val="5546860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846EBC-9818-460F-7667-4AFE992A8A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76B8F7-9EF6-2892-924E-1D9A18252467}"/>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4644355A-5FF6-E677-BFED-3A7DA730482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310184D-AFCF-99E9-4318-1118036FDF93}"/>
              </a:ext>
            </a:extLst>
          </p:cNvPr>
          <p:cNvSpPr>
            <a:spLocks noGrp="1"/>
          </p:cNvSpPr>
          <p:nvPr>
            <p:ph type="sldNum" sz="quarter" idx="5"/>
          </p:nvPr>
        </p:nvSpPr>
        <p:spPr/>
        <p:txBody>
          <a:bodyPr/>
          <a:lstStyle/>
          <a:p>
            <a:fld id="{E4504836-160B-419D-AE34-B66B8B8DF24B}" type="slidenum">
              <a:rPr lang="de-DE" smtClean="0"/>
              <a:t>4</a:t>
            </a:fld>
            <a:endParaRPr lang="de-DE" dirty="0"/>
          </a:p>
        </p:txBody>
      </p:sp>
    </p:spTree>
    <p:extLst>
      <p:ext uri="{BB962C8B-B14F-4D97-AF65-F5344CB8AC3E}">
        <p14:creationId xmlns:p14="http://schemas.microsoft.com/office/powerpoint/2010/main" val="14317503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8</a:t>
            </a:fld>
            <a:endParaRPr lang="en-US" dirty="0"/>
          </a:p>
        </p:txBody>
      </p:sp>
    </p:spTree>
    <p:extLst>
      <p:ext uri="{BB962C8B-B14F-4D97-AF65-F5344CB8AC3E}">
        <p14:creationId xmlns:p14="http://schemas.microsoft.com/office/powerpoint/2010/main" val="30426558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9B048F-1C7F-16EE-1C7C-250C5E3C0B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697D9F-8B73-6A55-CC6E-24CBA2D28B2D}"/>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50AD5668-EE7D-CCD0-AE83-914FE48F2E0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50AD7F-2381-69BA-42D2-D4A4FF35B1FC}"/>
              </a:ext>
            </a:extLst>
          </p:cNvPr>
          <p:cNvSpPr>
            <a:spLocks noGrp="1"/>
          </p:cNvSpPr>
          <p:nvPr>
            <p:ph type="sldNum" sz="quarter" idx="5"/>
          </p:nvPr>
        </p:nvSpPr>
        <p:spPr/>
        <p:txBody>
          <a:bodyPr/>
          <a:lstStyle/>
          <a:p>
            <a:fld id="{E4504836-160B-419D-AE34-B66B8B8DF24B}" type="slidenum">
              <a:rPr lang="de-DE" smtClean="0"/>
              <a:t>9</a:t>
            </a:fld>
            <a:endParaRPr lang="de-DE" dirty="0"/>
          </a:p>
        </p:txBody>
      </p:sp>
    </p:spTree>
    <p:extLst>
      <p:ext uri="{BB962C8B-B14F-4D97-AF65-F5344CB8AC3E}">
        <p14:creationId xmlns:p14="http://schemas.microsoft.com/office/powerpoint/2010/main" val="17567636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E47675-0722-D6AB-1D56-D30DF02846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04662C-9D00-C146-E21F-FC33AD7E2BB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BF88F56D-A122-2788-6CC1-62A80E13647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BBF02F0-92EC-8A39-25F5-F19FBC81EFC3}"/>
              </a:ext>
            </a:extLst>
          </p:cNvPr>
          <p:cNvSpPr>
            <a:spLocks noGrp="1"/>
          </p:cNvSpPr>
          <p:nvPr>
            <p:ph type="sldNum" sz="quarter" idx="5"/>
          </p:nvPr>
        </p:nvSpPr>
        <p:spPr/>
        <p:txBody>
          <a:bodyPr/>
          <a:lstStyle/>
          <a:p>
            <a:fld id="{E4504836-160B-419D-AE34-B66B8B8DF24B}" type="slidenum">
              <a:rPr lang="de-DE" smtClean="0"/>
              <a:t>10</a:t>
            </a:fld>
            <a:endParaRPr lang="de-DE" dirty="0"/>
          </a:p>
        </p:txBody>
      </p:sp>
    </p:spTree>
    <p:extLst>
      <p:ext uri="{BB962C8B-B14F-4D97-AF65-F5344CB8AC3E}">
        <p14:creationId xmlns:p14="http://schemas.microsoft.com/office/powerpoint/2010/main" val="23144232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B7139-61AE-DAB4-7F8D-033715261E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DF8696-3672-27E6-0A4A-FDBEF4DAF3E8}"/>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2F3FCACB-11BC-71C2-ECEB-495022FEB74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BC93BC6-B674-3DE1-05C5-C42A8F9C4F1B}"/>
              </a:ext>
            </a:extLst>
          </p:cNvPr>
          <p:cNvSpPr>
            <a:spLocks noGrp="1"/>
          </p:cNvSpPr>
          <p:nvPr>
            <p:ph type="sldNum" sz="quarter" idx="5"/>
          </p:nvPr>
        </p:nvSpPr>
        <p:spPr/>
        <p:txBody>
          <a:bodyPr/>
          <a:lstStyle/>
          <a:p>
            <a:fld id="{E4504836-160B-419D-AE34-B66B8B8DF24B}" type="slidenum">
              <a:rPr lang="de-DE" smtClean="0"/>
              <a:t>11</a:t>
            </a:fld>
            <a:endParaRPr lang="de-DE" dirty="0"/>
          </a:p>
        </p:txBody>
      </p:sp>
    </p:spTree>
    <p:extLst>
      <p:ext uri="{BB962C8B-B14F-4D97-AF65-F5344CB8AC3E}">
        <p14:creationId xmlns:p14="http://schemas.microsoft.com/office/powerpoint/2010/main" val="25016863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12</a:t>
            </a:fld>
            <a:endParaRPr lang="en-US" dirty="0"/>
          </a:p>
        </p:txBody>
      </p:sp>
    </p:spTree>
    <p:extLst>
      <p:ext uri="{BB962C8B-B14F-4D97-AF65-F5344CB8AC3E}">
        <p14:creationId xmlns:p14="http://schemas.microsoft.com/office/powerpoint/2010/main" val="7172193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nt Typecae &amp; Size">
    <p:spTree>
      <p:nvGrpSpPr>
        <p:cNvPr id="1" name=""/>
        <p:cNvGrpSpPr/>
        <p:nvPr/>
      </p:nvGrpSpPr>
      <p:grpSpPr>
        <a:xfrm>
          <a:off x="0" y="0"/>
          <a:ext cx="0" cy="0"/>
          <a:chOff x="0" y="0"/>
          <a:chExt cx="0" cy="0"/>
        </a:xfrm>
      </p:grpSpPr>
      <p:sp>
        <p:nvSpPr>
          <p:cNvPr id="6" name="Rectangle 5"/>
          <p:cNvSpPr/>
          <p:nvPr userDrawn="1"/>
        </p:nvSpPr>
        <p:spPr>
          <a:xfrm>
            <a:off x="0" y="0"/>
            <a:ext cx="12192000" cy="6858001"/>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userDrawn="1"/>
        </p:nvSpPr>
        <p:spPr>
          <a:xfrm>
            <a:off x="424669" y="528535"/>
            <a:ext cx="6498645" cy="769441"/>
          </a:xfrm>
          <a:prstGeom prst="rect">
            <a:avLst/>
          </a:prstGeom>
        </p:spPr>
        <p:txBody>
          <a:bodyPr wrap="square">
            <a:spAutoFit/>
          </a:bodyPr>
          <a:lstStyle/>
          <a:p>
            <a:pPr fontAlgn="base"/>
            <a:r>
              <a:rPr lang="en-IE" sz="4400" b="0" i="0" u="none" strike="noStrike" kern="1200" baseline="0" dirty="0">
                <a:solidFill>
                  <a:schemeClr val="bg1"/>
                </a:solidFill>
                <a:effectLst/>
                <a:latin typeface="+mn-lt"/>
                <a:ea typeface="+mn-ea"/>
                <a:cs typeface="+mn-cs"/>
                <a:sym typeface="Quattrocento Sans"/>
              </a:rPr>
              <a:t>FONT TYPEFACE &amp; SIZE</a:t>
            </a:r>
            <a:endParaRPr lang="en-IE" sz="3600" baseline="0" dirty="0">
              <a:solidFill>
                <a:schemeClr val="bg1"/>
              </a:solidFill>
              <a:latin typeface="+mn-lt"/>
              <a:ea typeface="Quattrocento Sans"/>
              <a:cs typeface="Quattrocento Sans"/>
              <a:sym typeface="Quattrocento Sans"/>
            </a:endParaRPr>
          </a:p>
        </p:txBody>
      </p:sp>
      <p:sp>
        <p:nvSpPr>
          <p:cNvPr id="8" name="Rectangle 7"/>
          <p:cNvSpPr/>
          <p:nvPr userDrawn="1"/>
        </p:nvSpPr>
        <p:spPr>
          <a:xfrm>
            <a:off x="7347983" y="564843"/>
            <a:ext cx="4589207" cy="4708981"/>
          </a:xfrm>
          <a:prstGeom prst="rect">
            <a:avLst/>
          </a:prstGeom>
        </p:spPr>
        <p:txBody>
          <a:bodyPr wrap="square">
            <a:spAutoFit/>
          </a:bodyPr>
          <a:lstStyle/>
          <a:p>
            <a:pPr fontAlgn="base"/>
            <a:r>
              <a:rPr lang="en-IE" sz="3000" b="0" i="0" u="none" strike="noStrike" kern="1200" dirty="0">
                <a:solidFill>
                  <a:schemeClr val="bg1"/>
                </a:solidFill>
                <a:effectLst/>
                <a:latin typeface="+mn-lt"/>
                <a:ea typeface="+mn-ea"/>
                <a:cs typeface="+mn-cs"/>
              </a:rPr>
              <a:t>PLEASE</a:t>
            </a:r>
            <a:r>
              <a:rPr lang="en-IE" sz="3000" b="0" i="0" u="none" strike="noStrike" kern="1200" baseline="0" dirty="0">
                <a:solidFill>
                  <a:schemeClr val="bg1"/>
                </a:solidFill>
                <a:effectLst/>
                <a:latin typeface="+mn-lt"/>
                <a:ea typeface="+mn-ea"/>
                <a:cs typeface="+mn-cs"/>
              </a:rPr>
              <a:t> ENSURE TO KEEP FONTS AS PER THE LAYOUT</a:t>
            </a:r>
            <a:endParaRPr lang="en-IE" sz="3000" b="0" i="0" u="none" strike="noStrike" kern="1200" dirty="0">
              <a:solidFill>
                <a:schemeClr val="bg1"/>
              </a:solidFill>
              <a:effectLst/>
              <a:latin typeface="+mn-lt"/>
              <a:ea typeface="+mn-ea"/>
              <a:cs typeface="+mn-cs"/>
            </a:endParaRPr>
          </a:p>
          <a:p>
            <a:pPr fontAlgn="base"/>
            <a:endParaRPr lang="en-IE" sz="3000" b="0" i="0" u="none" strike="noStrike" kern="1200" dirty="0">
              <a:solidFill>
                <a:schemeClr val="bg1"/>
              </a:solidFill>
              <a:effectLst/>
              <a:latin typeface="+mn-lt"/>
              <a:ea typeface="+mn-ea"/>
              <a:cs typeface="+mn-cs"/>
            </a:endParaRPr>
          </a:p>
          <a:p>
            <a:pPr marL="0" lvl="0" indent="0" algn="l" rtl="0">
              <a:spcBef>
                <a:spcPts val="0"/>
              </a:spcBef>
              <a:spcAft>
                <a:spcPts val="0"/>
              </a:spcAft>
              <a:buClr>
                <a:schemeClr val="dk1"/>
              </a:buClr>
              <a:buSzPts val="1100"/>
              <a:buFont typeface="Arial"/>
              <a:buNone/>
            </a:pPr>
            <a:r>
              <a:rPr lang="en-IE" sz="3000" b="0" i="0" u="none" strike="noStrike" kern="1200" dirty="0">
                <a:solidFill>
                  <a:schemeClr val="bg1"/>
                </a:solidFill>
                <a:effectLst/>
                <a:latin typeface="+mn-lt"/>
                <a:ea typeface="+mn-ea"/>
                <a:cs typeface="+mn-cs"/>
              </a:rPr>
              <a:t>48 point </a:t>
            </a:r>
            <a:r>
              <a:rPr lang="en-IE" sz="3000" b="0" i="0" u="none" strike="noStrike" kern="1200" baseline="0" dirty="0">
                <a:solidFill>
                  <a:schemeClr val="bg1"/>
                </a:solidFill>
                <a:effectLst/>
                <a:latin typeface="+mn-lt"/>
                <a:ea typeface="+mn-ea"/>
                <a:cs typeface="+mn-cs"/>
              </a:rPr>
              <a:t> -  </a:t>
            </a:r>
            <a:r>
              <a:rPr lang="en-IE" sz="3000" b="0" i="0" u="none" strike="noStrike" kern="1200" dirty="0">
                <a:solidFill>
                  <a:schemeClr val="bg1"/>
                </a:solidFill>
                <a:effectLst/>
                <a:latin typeface="+mn-lt"/>
                <a:ea typeface="+mn-ea"/>
                <a:cs typeface="+mn-cs"/>
              </a:rPr>
              <a:t>Divider</a:t>
            </a:r>
            <a:r>
              <a:rPr lang="en-IE" sz="3000" b="0" i="0" u="none" strike="noStrike" kern="1200" baseline="0" dirty="0">
                <a:solidFill>
                  <a:schemeClr val="bg1"/>
                </a:solidFill>
                <a:effectLst/>
                <a:latin typeface="+mn-lt"/>
                <a:ea typeface="+mn-ea"/>
                <a:cs typeface="+mn-cs"/>
              </a:rPr>
              <a:t> Slides</a:t>
            </a:r>
          </a:p>
          <a:p>
            <a:pPr marL="0" lvl="0" indent="0" algn="l" rtl="0">
              <a:spcBef>
                <a:spcPts val="0"/>
              </a:spcBef>
              <a:spcAft>
                <a:spcPts val="0"/>
              </a:spcAft>
              <a:buClr>
                <a:schemeClr val="dk1"/>
              </a:buClr>
              <a:buSzPts val="1100"/>
              <a:buFont typeface="Arial"/>
              <a:buNone/>
            </a:pPr>
            <a:endParaRPr lang="en-IE" sz="1000" b="1" baseline="0" dirty="0">
              <a:solidFill>
                <a:schemeClr val="bg1"/>
              </a:solidFill>
              <a:latin typeface="+mn-lt"/>
              <a:ea typeface="Quattrocento Sans"/>
              <a:cs typeface="Quattrocento Sans"/>
              <a:sym typeface="Quattrocento San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36 point</a:t>
            </a:r>
            <a:r>
              <a:rPr lang="en-IE" sz="3000" b="0" i="0" u="none" strike="noStrike" kern="1200" baseline="0" dirty="0">
                <a:solidFill>
                  <a:schemeClr val="bg1"/>
                </a:solidFill>
                <a:effectLst/>
                <a:latin typeface="+mn-lt"/>
                <a:ea typeface="+mn-ea"/>
                <a:cs typeface="+mn-cs"/>
              </a:rPr>
              <a:t>  -  </a:t>
            </a:r>
            <a:r>
              <a:rPr lang="en-IE" sz="3000" b="0" i="0" u="none" strike="noStrike" kern="1200" dirty="0">
                <a:solidFill>
                  <a:schemeClr val="bg1"/>
                </a:solidFill>
                <a:effectLst/>
                <a:latin typeface="+mn-lt"/>
                <a:ea typeface="+mn-ea"/>
                <a:cs typeface="+mn-cs"/>
              </a:rPr>
              <a:t>Title Heading</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IE" sz="1000" b="0" i="0" u="none" strike="noStrike" kern="1200" dirty="0">
              <a:solidFill>
                <a:schemeClr val="bg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30 point</a:t>
            </a:r>
            <a:r>
              <a:rPr lang="en-IE" sz="3000" b="0" i="0" u="none" strike="noStrike" kern="1200" baseline="0" dirty="0">
                <a:solidFill>
                  <a:schemeClr val="bg1"/>
                </a:solidFill>
                <a:effectLst/>
                <a:latin typeface="+mn-lt"/>
                <a:ea typeface="+mn-ea"/>
                <a:cs typeface="+mn-cs"/>
              </a:rPr>
              <a:t>  -  </a:t>
            </a:r>
            <a:r>
              <a:rPr lang="en-IE" sz="3000" b="0" i="0" u="none" strike="noStrike" kern="1200" dirty="0">
                <a:solidFill>
                  <a:schemeClr val="bg1"/>
                </a:solidFill>
                <a:effectLst/>
                <a:latin typeface="+mn-lt"/>
                <a:ea typeface="+mn-ea"/>
                <a:cs typeface="+mn-cs"/>
              </a:rPr>
              <a:t>Sub-Titles</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	</a:t>
            </a:r>
            <a:r>
              <a:rPr lang="en-IE" sz="3000" b="0" i="0" u="none" strike="noStrike" kern="1200" baseline="0" dirty="0">
                <a:solidFill>
                  <a:schemeClr val="bg1"/>
                </a:solidFill>
                <a:effectLst/>
                <a:latin typeface="+mn-lt"/>
                <a:ea typeface="+mn-ea"/>
                <a:cs typeface="+mn-cs"/>
              </a:rPr>
              <a:t>       </a:t>
            </a:r>
            <a:r>
              <a:rPr lang="en-IE" sz="3000" b="0" i="0" u="none" strike="noStrike" kern="1200" dirty="0">
                <a:solidFill>
                  <a:schemeClr val="bg1"/>
                </a:solidFill>
                <a:effectLst/>
                <a:latin typeface="+mn-lt"/>
                <a:ea typeface="+mn-ea"/>
                <a:cs typeface="+mn-cs"/>
              </a:rPr>
              <a:t>- Quotes	</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IE" sz="1000" b="0" i="0" u="none" strike="noStrike" kern="1200" dirty="0">
              <a:solidFill>
                <a:schemeClr val="bg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24 point</a:t>
            </a:r>
            <a:r>
              <a:rPr lang="en-IE" sz="3000" b="0" i="0" u="none" strike="noStrike" kern="1200" baseline="0" dirty="0">
                <a:solidFill>
                  <a:schemeClr val="bg1"/>
                </a:solidFill>
                <a:effectLst/>
                <a:latin typeface="+mn-lt"/>
                <a:ea typeface="+mn-ea"/>
                <a:cs typeface="+mn-cs"/>
              </a:rPr>
              <a:t>  -  </a:t>
            </a:r>
            <a:r>
              <a:rPr lang="en-IE" sz="3000" b="0" i="0" u="none" strike="noStrike" kern="1200" baseline="0" dirty="0">
                <a:solidFill>
                  <a:schemeClr val="bg1"/>
                </a:solidFill>
                <a:effectLst/>
                <a:latin typeface="+mn-lt"/>
                <a:ea typeface="Quattrocento Sans"/>
                <a:cs typeface="Quattrocento Sans"/>
                <a:sym typeface="Quattrocento Sans"/>
              </a:rPr>
              <a:t>Main </a:t>
            </a:r>
            <a:r>
              <a:rPr lang="en-IE" sz="3000" b="0" i="0" u="none" strike="noStrike" kern="1200" dirty="0">
                <a:solidFill>
                  <a:schemeClr val="bg1"/>
                </a:solidFill>
                <a:effectLst/>
                <a:latin typeface="+mn-lt"/>
                <a:ea typeface="+mn-ea"/>
                <a:cs typeface="+mn-cs"/>
              </a:rPr>
              <a:t>Text Body </a:t>
            </a:r>
            <a:endParaRPr lang="en-US" sz="3000" dirty="0">
              <a:solidFill>
                <a:schemeClr val="bg1"/>
              </a:solidFill>
            </a:endParaRPr>
          </a:p>
          <a:p>
            <a:pPr fontAlgn="base"/>
            <a:endParaRPr lang="en-IE" sz="3000" b="0" i="0" u="none" strike="noStrike" kern="1200" dirty="0">
              <a:solidFill>
                <a:schemeClr val="bg1"/>
              </a:solidFill>
              <a:effectLst/>
              <a:latin typeface="+mn-lt"/>
              <a:ea typeface="+mn-ea"/>
              <a:cs typeface="+mn-cs"/>
            </a:endParaRPr>
          </a:p>
        </p:txBody>
      </p:sp>
      <p:sp>
        <p:nvSpPr>
          <p:cNvPr id="9" name="Rectangle 8"/>
          <p:cNvSpPr/>
          <p:nvPr userDrawn="1"/>
        </p:nvSpPr>
        <p:spPr>
          <a:xfrm>
            <a:off x="424669" y="2014904"/>
            <a:ext cx="5845501" cy="2492990"/>
          </a:xfrm>
          <a:prstGeom prst="rect">
            <a:avLst/>
          </a:prstGeom>
        </p:spPr>
        <p:txBody>
          <a:bodyPr wrap="square">
            <a:spAutoFit/>
          </a:bodyPr>
          <a:lstStyle/>
          <a:p>
            <a:pPr marL="0" marR="0" indent="0" algn="l" defTabSz="914400" rtl="0" eaLnBrk="1" fontAlgn="base" latinLnBrk="0" hangingPunct="1">
              <a:lnSpc>
                <a:spcPct val="100000"/>
              </a:lnSpc>
              <a:spcBef>
                <a:spcPts val="0"/>
              </a:spcBef>
              <a:spcAft>
                <a:spcPts val="0"/>
              </a:spcAft>
              <a:buClrTx/>
              <a:buSzTx/>
              <a:buFontTx/>
              <a:buNone/>
              <a:tabLst/>
              <a:defRPr/>
            </a:pPr>
            <a:r>
              <a:rPr lang="en-IE" sz="2400" b="0" i="0" u="none" strike="noStrike" kern="1200" baseline="0" dirty="0">
                <a:solidFill>
                  <a:schemeClr val="bg1"/>
                </a:solidFill>
                <a:effectLst/>
                <a:latin typeface="+mn-lt"/>
                <a:ea typeface="+mn-ea"/>
                <a:cs typeface="+mn-cs"/>
                <a:sym typeface="Quattrocento Sans"/>
              </a:rPr>
              <a:t>Please ensure to keep the font sizes set as per the slide layouts. The font used throughout the </a:t>
            </a:r>
            <a:r>
              <a:rPr lang="en-IE" sz="2400" b="1" i="0" u="none" strike="noStrike" kern="1200" baseline="0" dirty="0">
                <a:solidFill>
                  <a:schemeClr val="bg1"/>
                </a:solidFill>
                <a:effectLst/>
                <a:latin typeface="+mn-lt"/>
                <a:ea typeface="+mn-ea"/>
                <a:cs typeface="+mn-cs"/>
                <a:sym typeface="Quattrocento Sans"/>
              </a:rPr>
              <a:t>PEARL </a:t>
            </a:r>
            <a:r>
              <a:rPr lang="en-IE" sz="2400" b="0" i="0" u="none" strike="noStrike" kern="1200" baseline="0" dirty="0">
                <a:solidFill>
                  <a:schemeClr val="bg1"/>
                </a:solidFill>
                <a:effectLst/>
                <a:latin typeface="+mn-lt"/>
                <a:ea typeface="+mn-ea"/>
                <a:cs typeface="+mn-cs"/>
                <a:sym typeface="Quattrocento Sans"/>
              </a:rPr>
              <a:t>PowerPoint is</a:t>
            </a:r>
            <a:r>
              <a:rPr lang="is-IS" sz="2400" b="0" i="0" u="none" strike="noStrike" kern="1200" baseline="0">
                <a:solidFill>
                  <a:schemeClr val="bg1"/>
                </a:solidFill>
                <a:effectLst/>
                <a:latin typeface="+mn-lt"/>
                <a:ea typeface="+mn-ea"/>
                <a:cs typeface="+mn-cs"/>
                <a:sym typeface="Quattrocento Sans"/>
              </a:rPr>
              <a:t>….</a:t>
            </a:r>
          </a:p>
          <a:p>
            <a:pPr marL="0" marR="0" indent="0" algn="l" defTabSz="914400" rtl="0" eaLnBrk="1" fontAlgn="base" latinLnBrk="0" hangingPunct="1">
              <a:lnSpc>
                <a:spcPct val="100000"/>
              </a:lnSpc>
              <a:spcBef>
                <a:spcPts val="0"/>
              </a:spcBef>
              <a:spcAft>
                <a:spcPts val="0"/>
              </a:spcAft>
              <a:buClrTx/>
              <a:buSzTx/>
              <a:buFontTx/>
              <a:buNone/>
              <a:tabLst/>
              <a:defRPr/>
            </a:pPr>
            <a:endParaRPr lang="en-IE" sz="2400" b="0" i="0" u="none" strike="noStrike" kern="1200" baseline="0" dirty="0">
              <a:solidFill>
                <a:schemeClr val="bg1"/>
              </a:solidFill>
              <a:effectLst/>
              <a:latin typeface="+mn-lt"/>
              <a:ea typeface="+mn-ea"/>
              <a:cs typeface="+mn-cs"/>
              <a:sym typeface="Quattrocento Sans"/>
            </a:endParaRPr>
          </a:p>
          <a:p>
            <a:pPr fontAlgn="base"/>
            <a:endParaRPr lang="en-IE" sz="2400" b="0" i="0" u="none" strike="noStrike" kern="1200" baseline="0" dirty="0">
              <a:solidFill>
                <a:schemeClr val="bg1"/>
              </a:solidFill>
              <a:effectLst/>
              <a:latin typeface="+mn-lt"/>
              <a:ea typeface="+mn-ea"/>
              <a:cs typeface="+mn-cs"/>
              <a:sym typeface="Quattrocento Sans"/>
            </a:endParaRPr>
          </a:p>
          <a:p>
            <a:pPr fontAlgn="base"/>
            <a:r>
              <a:rPr lang="en-IE" sz="3600" b="1" i="1" baseline="0" dirty="0">
                <a:solidFill>
                  <a:schemeClr val="bg1"/>
                </a:solidFill>
                <a:latin typeface="+mn-lt"/>
                <a:ea typeface="Quattrocento Sans"/>
                <a:cs typeface="Quattrocento Sans"/>
                <a:sym typeface="Quattrocento Sans"/>
              </a:rPr>
              <a:t>Calibri</a:t>
            </a:r>
            <a:endParaRPr lang="en-IE" sz="3600" baseline="0" dirty="0">
              <a:solidFill>
                <a:schemeClr val="bg1"/>
              </a:solidFill>
              <a:latin typeface="+mn-lt"/>
              <a:ea typeface="Quattrocento Sans"/>
              <a:cs typeface="Quattrocento Sans"/>
              <a:sym typeface="Quattrocento Sans"/>
            </a:endParaRPr>
          </a:p>
        </p:txBody>
      </p:sp>
      <p:cxnSp>
        <p:nvCxnSpPr>
          <p:cNvPr id="10" name="Straight Connector 9"/>
          <p:cNvCxnSpPr/>
          <p:nvPr userDrawn="1"/>
        </p:nvCxnSpPr>
        <p:spPr>
          <a:xfrm>
            <a:off x="7098716" y="-1"/>
            <a:ext cx="0" cy="55404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H="1">
            <a:off x="1" y="1620217"/>
            <a:ext cx="709871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Rectangle 11"/>
          <p:cNvSpPr/>
          <p:nvPr userDrawn="1"/>
        </p:nvSpPr>
        <p:spPr>
          <a:xfrm>
            <a:off x="0" y="5968370"/>
            <a:ext cx="12192000" cy="461665"/>
          </a:xfrm>
          <a:prstGeom prst="rect">
            <a:avLst/>
          </a:prstGeom>
        </p:spPr>
        <p:txBody>
          <a:bodyPr wrap="square">
            <a:spAutoFit/>
          </a:bodyPr>
          <a:lstStyle/>
          <a:p>
            <a:pPr algn="ctr"/>
            <a:r>
              <a:rPr lang="en-IE" sz="2400" kern="1200" dirty="0">
                <a:solidFill>
                  <a:schemeClr val="bg1"/>
                </a:solidFill>
                <a:effectLst/>
                <a:latin typeface="+mn-lt"/>
                <a:ea typeface="+mn-ea"/>
                <a:cs typeface="+mn-cs"/>
              </a:rPr>
              <a:t>*** </a:t>
            </a:r>
            <a:r>
              <a:rPr lang="en-IE" sz="2400" b="1" kern="1200" dirty="0">
                <a:solidFill>
                  <a:schemeClr val="bg1"/>
                </a:solidFill>
                <a:effectLst/>
                <a:latin typeface="+mn-lt"/>
                <a:ea typeface="+mn-ea"/>
                <a:cs typeface="+mn-cs"/>
              </a:rPr>
              <a:t>PLEASE DELETE THIS INSTRUCTION SLIDE BEFORE PRESENTING FINAL PRESENTATION </a:t>
            </a:r>
            <a:r>
              <a:rPr lang="en-IE" sz="2400" kern="1200" dirty="0">
                <a:solidFill>
                  <a:schemeClr val="bg1"/>
                </a:solidFill>
                <a:effectLst/>
                <a:latin typeface="+mn-lt"/>
                <a:ea typeface="+mn-ea"/>
                <a:cs typeface="+mn-cs"/>
              </a:rPr>
              <a:t>*** </a:t>
            </a:r>
            <a:endParaRPr lang="en-US" sz="2400" kern="1200" dirty="0">
              <a:solidFill>
                <a:schemeClr val="bg1"/>
              </a:solidFill>
              <a:effectLst/>
              <a:latin typeface="+mn-lt"/>
              <a:ea typeface="+mn-ea"/>
              <a:cs typeface="+mn-cs"/>
            </a:endParaRPr>
          </a:p>
        </p:txBody>
      </p:sp>
      <p:cxnSp>
        <p:nvCxnSpPr>
          <p:cNvPr id="13" name="Straight Connector 12"/>
          <p:cNvCxnSpPr/>
          <p:nvPr userDrawn="1"/>
        </p:nvCxnSpPr>
        <p:spPr>
          <a:xfrm flipH="1">
            <a:off x="2" y="5540407"/>
            <a:ext cx="1219199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165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01">
    <p:spTree>
      <p:nvGrpSpPr>
        <p:cNvPr id="1" name=""/>
        <p:cNvGrpSpPr/>
        <p:nvPr/>
      </p:nvGrpSpPr>
      <p:grpSpPr>
        <a:xfrm>
          <a:off x="0" y="0"/>
          <a:ext cx="0" cy="0"/>
          <a:chOff x="0" y="0"/>
          <a:chExt cx="0" cy="0"/>
        </a:xfrm>
      </p:grpSpPr>
      <p:sp>
        <p:nvSpPr>
          <p:cNvPr id="126" name="Rectangle 125">
            <a:extLst>
              <a:ext uri="{FF2B5EF4-FFF2-40B4-BE49-F238E27FC236}">
                <a16:creationId xmlns:a16="http://schemas.microsoft.com/office/drawing/2014/main" id="{83944EB6-3CB0-F145-A637-E3DB7CD725F9}"/>
              </a:ext>
            </a:extLst>
          </p:cNvPr>
          <p:cNvSpPr/>
          <p:nvPr userDrawn="1"/>
        </p:nvSpPr>
        <p:spPr>
          <a:xfrm>
            <a:off x="-1218514" y="-6377384"/>
            <a:ext cx="16024759" cy="5895581"/>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AA149650-7A9E-DA4E-8C80-0BC758D6B7B5}"/>
              </a:ext>
            </a:extLst>
          </p:cNvPr>
          <p:cNvSpPr/>
          <p:nvPr userDrawn="1"/>
        </p:nvSpPr>
        <p:spPr>
          <a:xfrm>
            <a:off x="0" y="3703066"/>
            <a:ext cx="4883406" cy="2856914"/>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dirty="0"/>
          </a:p>
        </p:txBody>
      </p:sp>
      <p:sp>
        <p:nvSpPr>
          <p:cNvPr id="13" name="Picture Placeholder 12">
            <a:extLst>
              <a:ext uri="{FF2B5EF4-FFF2-40B4-BE49-F238E27FC236}">
                <a16:creationId xmlns:a16="http://schemas.microsoft.com/office/drawing/2014/main" id="{30B05827-1E90-FD90-4612-1E6AC7D5C45E}"/>
              </a:ext>
            </a:extLst>
          </p:cNvPr>
          <p:cNvSpPr>
            <a:spLocks noGrp="1"/>
          </p:cNvSpPr>
          <p:nvPr>
            <p:ph type="pic" sz="quarter" idx="11"/>
          </p:nvPr>
        </p:nvSpPr>
        <p:spPr>
          <a:xfrm>
            <a:off x="0" y="1881051"/>
            <a:ext cx="12192000" cy="3739808"/>
          </a:xfrm>
          <a:custGeom>
            <a:avLst/>
            <a:gdLst>
              <a:gd name="connsiteX0" fmla="*/ 0 w 12192000"/>
              <a:gd name="connsiteY0" fmla="*/ 0 h 3739808"/>
              <a:gd name="connsiteX1" fmla="*/ 12192000 w 12192000"/>
              <a:gd name="connsiteY1" fmla="*/ 0 h 3739808"/>
              <a:gd name="connsiteX2" fmla="*/ 12192000 w 12192000"/>
              <a:gd name="connsiteY2" fmla="*/ 299184 h 3739808"/>
              <a:gd name="connsiteX3" fmla="*/ 12192000 w 12192000"/>
              <a:gd name="connsiteY3" fmla="*/ 2796714 h 3739808"/>
              <a:gd name="connsiteX4" fmla="*/ 12192000 w 12192000"/>
              <a:gd name="connsiteY4" fmla="*/ 3739808 h 3739808"/>
              <a:gd name="connsiteX5" fmla="*/ 4883406 w 12192000"/>
              <a:gd name="connsiteY5" fmla="*/ 3739808 h 3739808"/>
              <a:gd name="connsiteX6" fmla="*/ 4883406 w 12192000"/>
              <a:gd name="connsiteY6" fmla="*/ 2796714 h 3739808"/>
              <a:gd name="connsiteX7" fmla="*/ 4883406 w 12192000"/>
              <a:gd name="connsiteY7" fmla="*/ 1822014 h 3739808"/>
              <a:gd name="connsiteX8" fmla="*/ 0 w 12192000"/>
              <a:gd name="connsiteY8" fmla="*/ 1822014 h 3739808"/>
              <a:gd name="connsiteX9" fmla="*/ 0 w 12192000"/>
              <a:gd name="connsiteY9" fmla="*/ 878920 h 3739808"/>
              <a:gd name="connsiteX10" fmla="*/ 0 w 12192000"/>
              <a:gd name="connsiteY10" fmla="*/ 299184 h 3739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739808">
                <a:moveTo>
                  <a:pt x="0" y="0"/>
                </a:moveTo>
                <a:lnTo>
                  <a:pt x="12192000" y="0"/>
                </a:lnTo>
                <a:lnTo>
                  <a:pt x="12192000" y="299184"/>
                </a:lnTo>
                <a:lnTo>
                  <a:pt x="12192000" y="2796714"/>
                </a:lnTo>
                <a:lnTo>
                  <a:pt x="12192000" y="3739808"/>
                </a:lnTo>
                <a:lnTo>
                  <a:pt x="4883406" y="3739808"/>
                </a:lnTo>
                <a:lnTo>
                  <a:pt x="4883406" y="2796714"/>
                </a:lnTo>
                <a:lnTo>
                  <a:pt x="4883406" y="1822014"/>
                </a:lnTo>
                <a:lnTo>
                  <a:pt x="0" y="1822014"/>
                </a:lnTo>
                <a:lnTo>
                  <a:pt x="0" y="878920"/>
                </a:lnTo>
                <a:lnTo>
                  <a:pt x="0" y="299184"/>
                </a:lnTo>
                <a:close/>
              </a:path>
            </a:pathLst>
          </a:custGeom>
          <a:solidFill>
            <a:schemeClr val="bg1">
              <a:lumMod val="85000"/>
            </a:schemeClr>
          </a:solidFill>
        </p:spPr>
        <p:txBody>
          <a:bodyPr wrap="square">
            <a:noAutofit/>
          </a:bodyPr>
          <a:lstStyle>
            <a:lvl1pPr marL="0" indent="0" algn="ctr">
              <a:buNone/>
              <a:defRPr sz="1000">
                <a:solidFill>
                  <a:srgbClr val="000000"/>
                </a:solidFill>
              </a:defRPr>
            </a:lvl1pPr>
          </a:lstStyle>
          <a:p>
            <a:endParaRPr lang="en-US" dirty="0"/>
          </a:p>
        </p:txBody>
      </p:sp>
      <p:grpSp>
        <p:nvGrpSpPr>
          <p:cNvPr id="5" name="Group 4">
            <a:extLst>
              <a:ext uri="{FF2B5EF4-FFF2-40B4-BE49-F238E27FC236}">
                <a16:creationId xmlns:a16="http://schemas.microsoft.com/office/drawing/2014/main" id="{91E9CB82-BA3E-385B-4641-F5F81C913313}"/>
              </a:ext>
            </a:extLst>
          </p:cNvPr>
          <p:cNvGrpSpPr/>
          <p:nvPr userDrawn="1"/>
        </p:nvGrpSpPr>
        <p:grpSpPr>
          <a:xfrm>
            <a:off x="5376996" y="5951525"/>
            <a:ext cx="6632123" cy="455890"/>
            <a:chOff x="325053" y="9615358"/>
            <a:chExt cx="5085209" cy="349556"/>
          </a:xfrm>
        </p:grpSpPr>
        <p:pic>
          <p:nvPicPr>
            <p:cNvPr id="6" name="Picture 5">
              <a:extLst>
                <a:ext uri="{FF2B5EF4-FFF2-40B4-BE49-F238E27FC236}">
                  <a16:creationId xmlns:a16="http://schemas.microsoft.com/office/drawing/2014/main" id="{C7EFA227-34FD-E42C-C8D8-D09A3EA02865}"/>
                </a:ext>
              </a:extLst>
            </p:cNvPr>
            <p:cNvPicPr>
              <a:picLocks noChangeAspect="1"/>
            </p:cNvPicPr>
            <p:nvPr userDrawn="1"/>
          </p:nvPicPr>
          <p:blipFill>
            <a:blip r:embed="rId2"/>
            <a:stretch>
              <a:fillRect/>
            </a:stretch>
          </p:blipFill>
          <p:spPr>
            <a:xfrm>
              <a:off x="325053" y="9647422"/>
              <a:ext cx="564844" cy="295619"/>
            </a:xfrm>
            <a:prstGeom prst="rect">
              <a:avLst/>
            </a:prstGeom>
          </p:spPr>
        </p:pic>
        <p:pic>
          <p:nvPicPr>
            <p:cNvPr id="7" name="Picture 6">
              <a:extLst>
                <a:ext uri="{FF2B5EF4-FFF2-40B4-BE49-F238E27FC236}">
                  <a16:creationId xmlns:a16="http://schemas.microsoft.com/office/drawing/2014/main" id="{4914F2D2-EDDC-D731-0425-9F72D242BE2F}"/>
                </a:ext>
              </a:extLst>
            </p:cNvPr>
            <p:cNvPicPr>
              <a:picLocks noChangeAspect="1"/>
            </p:cNvPicPr>
            <p:nvPr userDrawn="1"/>
          </p:nvPicPr>
          <p:blipFill>
            <a:blip r:embed="rId3"/>
            <a:stretch>
              <a:fillRect/>
            </a:stretch>
          </p:blipFill>
          <p:spPr>
            <a:xfrm>
              <a:off x="961793" y="9641744"/>
              <a:ext cx="579464" cy="304783"/>
            </a:xfrm>
            <a:prstGeom prst="rect">
              <a:avLst/>
            </a:prstGeom>
          </p:spPr>
        </p:pic>
        <p:pic>
          <p:nvPicPr>
            <p:cNvPr id="8" name="Picture 7">
              <a:extLst>
                <a:ext uri="{FF2B5EF4-FFF2-40B4-BE49-F238E27FC236}">
                  <a16:creationId xmlns:a16="http://schemas.microsoft.com/office/drawing/2014/main" id="{C85BA78E-A9F6-B398-88A6-41A14E030435}"/>
                </a:ext>
              </a:extLst>
            </p:cNvPr>
            <p:cNvPicPr>
              <a:picLocks noChangeAspect="1"/>
            </p:cNvPicPr>
            <p:nvPr userDrawn="1"/>
          </p:nvPicPr>
          <p:blipFill>
            <a:blip r:embed="rId4"/>
            <a:stretch>
              <a:fillRect/>
            </a:stretch>
          </p:blipFill>
          <p:spPr>
            <a:xfrm>
              <a:off x="1605678" y="9628029"/>
              <a:ext cx="1618369" cy="336885"/>
            </a:xfrm>
            <a:prstGeom prst="rect">
              <a:avLst/>
            </a:prstGeom>
          </p:spPr>
        </p:pic>
        <p:sp>
          <p:nvSpPr>
            <p:cNvPr id="9" name="TextBox 8">
              <a:extLst>
                <a:ext uri="{FF2B5EF4-FFF2-40B4-BE49-F238E27FC236}">
                  <a16:creationId xmlns:a16="http://schemas.microsoft.com/office/drawing/2014/main" id="{0B7A1581-3A43-0ED8-5283-11EF5B3A44DB}"/>
                </a:ext>
              </a:extLst>
            </p:cNvPr>
            <p:cNvSpPr txBox="1"/>
            <p:nvPr userDrawn="1"/>
          </p:nvSpPr>
          <p:spPr>
            <a:xfrm>
              <a:off x="3179902" y="9615358"/>
              <a:ext cx="2230360" cy="346118"/>
            </a:xfrm>
            <a:prstGeom prst="rect">
              <a:avLst/>
            </a:prstGeom>
            <a:noFill/>
          </p:spPr>
          <p:txBody>
            <a:bodyPr wrap="square">
              <a:spAutoFit/>
            </a:bodyPr>
            <a:lstStyle/>
            <a:p>
              <a:pPr algn="just">
                <a:lnSpc>
                  <a:spcPts val="740"/>
                </a:lnSpc>
              </a:pPr>
              <a:r>
                <a:rPr lang="en-IE" sz="650" b="0" i="0" u="none" strike="noStrike" dirty="0">
                  <a:solidFill>
                    <a:srgbClr val="404040"/>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Finnish National Agency for Education. Neither the European Union nor the granting authority can be held responsible for them.</a:t>
              </a:r>
              <a:endParaRPr lang="en-US" sz="650" i="0" dirty="0">
                <a:solidFill>
                  <a:srgbClr val="404040"/>
                </a:solidFill>
                <a:latin typeface="Calibri" panose="020F0502020204030204" pitchFamily="34" charset="0"/>
                <a:cs typeface="Calibri" panose="020F0502020204030204" pitchFamily="34" charset="0"/>
              </a:endParaRPr>
            </a:p>
          </p:txBody>
        </p:sp>
      </p:grpSp>
      <p:pic>
        <p:nvPicPr>
          <p:cNvPr id="11" name="Picture 10">
            <a:extLst>
              <a:ext uri="{FF2B5EF4-FFF2-40B4-BE49-F238E27FC236}">
                <a16:creationId xmlns:a16="http://schemas.microsoft.com/office/drawing/2014/main" id="{572D4764-07B0-4C2A-CB6C-C81DF740363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98716" y="107279"/>
            <a:ext cx="3488122" cy="1678659"/>
          </a:xfrm>
          <a:prstGeom prst="rect">
            <a:avLst/>
          </a:prstGeom>
        </p:spPr>
      </p:pic>
    </p:spTree>
    <p:extLst>
      <p:ext uri="{BB962C8B-B14F-4D97-AF65-F5344CB8AC3E}">
        <p14:creationId xmlns:p14="http://schemas.microsoft.com/office/powerpoint/2010/main" val="38458300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02">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452F375B-3C38-D5D7-426A-5036F173DC4C}"/>
              </a:ext>
            </a:extLst>
          </p:cNvPr>
          <p:cNvSpPr>
            <a:spLocks noGrp="1"/>
          </p:cNvSpPr>
          <p:nvPr>
            <p:ph type="pic" sz="quarter" idx="11"/>
          </p:nvPr>
        </p:nvSpPr>
        <p:spPr>
          <a:xfrm>
            <a:off x="0" y="2299063"/>
            <a:ext cx="12192000" cy="3516072"/>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grpSp>
        <p:nvGrpSpPr>
          <p:cNvPr id="3" name="Group 2">
            <a:extLst>
              <a:ext uri="{FF2B5EF4-FFF2-40B4-BE49-F238E27FC236}">
                <a16:creationId xmlns:a16="http://schemas.microsoft.com/office/drawing/2014/main" id="{99DF28EE-BE4C-0826-BC7E-3040D4E44B93}"/>
              </a:ext>
            </a:extLst>
          </p:cNvPr>
          <p:cNvGrpSpPr/>
          <p:nvPr userDrawn="1"/>
        </p:nvGrpSpPr>
        <p:grpSpPr>
          <a:xfrm>
            <a:off x="465362" y="6082154"/>
            <a:ext cx="6632123" cy="455890"/>
            <a:chOff x="325053" y="9615358"/>
            <a:chExt cx="5085209" cy="349556"/>
          </a:xfrm>
        </p:grpSpPr>
        <p:pic>
          <p:nvPicPr>
            <p:cNvPr id="4" name="Picture 3">
              <a:extLst>
                <a:ext uri="{FF2B5EF4-FFF2-40B4-BE49-F238E27FC236}">
                  <a16:creationId xmlns:a16="http://schemas.microsoft.com/office/drawing/2014/main" id="{3F73C099-F116-1CD3-F33E-5F1333E4840B}"/>
                </a:ext>
              </a:extLst>
            </p:cNvPr>
            <p:cNvPicPr>
              <a:picLocks noChangeAspect="1"/>
            </p:cNvPicPr>
            <p:nvPr userDrawn="1"/>
          </p:nvPicPr>
          <p:blipFill>
            <a:blip r:embed="rId2"/>
            <a:stretch>
              <a:fillRect/>
            </a:stretch>
          </p:blipFill>
          <p:spPr>
            <a:xfrm>
              <a:off x="325053" y="9647422"/>
              <a:ext cx="564844" cy="295619"/>
            </a:xfrm>
            <a:prstGeom prst="rect">
              <a:avLst/>
            </a:prstGeom>
          </p:spPr>
        </p:pic>
        <p:pic>
          <p:nvPicPr>
            <p:cNvPr id="5" name="Picture 4">
              <a:extLst>
                <a:ext uri="{FF2B5EF4-FFF2-40B4-BE49-F238E27FC236}">
                  <a16:creationId xmlns:a16="http://schemas.microsoft.com/office/drawing/2014/main" id="{2C00EE12-014E-2DFF-7F9A-06B745C097C9}"/>
                </a:ext>
              </a:extLst>
            </p:cNvPr>
            <p:cNvPicPr>
              <a:picLocks noChangeAspect="1"/>
            </p:cNvPicPr>
            <p:nvPr userDrawn="1"/>
          </p:nvPicPr>
          <p:blipFill>
            <a:blip r:embed="rId3"/>
            <a:stretch>
              <a:fillRect/>
            </a:stretch>
          </p:blipFill>
          <p:spPr>
            <a:xfrm>
              <a:off x="961793" y="9641744"/>
              <a:ext cx="579464" cy="304783"/>
            </a:xfrm>
            <a:prstGeom prst="rect">
              <a:avLst/>
            </a:prstGeom>
          </p:spPr>
        </p:pic>
        <p:pic>
          <p:nvPicPr>
            <p:cNvPr id="6" name="Picture 5">
              <a:extLst>
                <a:ext uri="{FF2B5EF4-FFF2-40B4-BE49-F238E27FC236}">
                  <a16:creationId xmlns:a16="http://schemas.microsoft.com/office/drawing/2014/main" id="{C5A96EB4-AAC0-20E6-EF88-132B32BB31FD}"/>
                </a:ext>
              </a:extLst>
            </p:cNvPr>
            <p:cNvPicPr>
              <a:picLocks noChangeAspect="1"/>
            </p:cNvPicPr>
            <p:nvPr userDrawn="1"/>
          </p:nvPicPr>
          <p:blipFill>
            <a:blip r:embed="rId4"/>
            <a:stretch>
              <a:fillRect/>
            </a:stretch>
          </p:blipFill>
          <p:spPr>
            <a:xfrm>
              <a:off x="1605678" y="9628029"/>
              <a:ext cx="1618369" cy="336885"/>
            </a:xfrm>
            <a:prstGeom prst="rect">
              <a:avLst/>
            </a:prstGeom>
          </p:spPr>
        </p:pic>
        <p:sp>
          <p:nvSpPr>
            <p:cNvPr id="7" name="TextBox 6">
              <a:extLst>
                <a:ext uri="{FF2B5EF4-FFF2-40B4-BE49-F238E27FC236}">
                  <a16:creationId xmlns:a16="http://schemas.microsoft.com/office/drawing/2014/main" id="{ECC66773-E6C1-D535-FA81-83EC9EC39577}"/>
                </a:ext>
              </a:extLst>
            </p:cNvPr>
            <p:cNvSpPr txBox="1"/>
            <p:nvPr userDrawn="1"/>
          </p:nvSpPr>
          <p:spPr>
            <a:xfrm>
              <a:off x="3179902" y="9615358"/>
              <a:ext cx="2230360" cy="346118"/>
            </a:xfrm>
            <a:prstGeom prst="rect">
              <a:avLst/>
            </a:prstGeom>
            <a:noFill/>
          </p:spPr>
          <p:txBody>
            <a:bodyPr wrap="square">
              <a:spAutoFit/>
            </a:bodyPr>
            <a:lstStyle/>
            <a:p>
              <a:pPr algn="just">
                <a:lnSpc>
                  <a:spcPts val="740"/>
                </a:lnSpc>
              </a:pPr>
              <a:r>
                <a:rPr lang="en-IE" sz="650" b="0" i="0" u="none" strike="noStrike" dirty="0">
                  <a:solidFill>
                    <a:srgbClr val="404040"/>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Finnish National Agency for Education. Neither the European Union nor the granting authority can be held responsible for them.</a:t>
              </a:r>
              <a:endParaRPr lang="en-US" sz="650" i="0" dirty="0">
                <a:solidFill>
                  <a:srgbClr val="404040"/>
                </a:solidFill>
                <a:latin typeface="Calibri" panose="020F0502020204030204" pitchFamily="34" charset="0"/>
                <a:cs typeface="Calibri" panose="020F0502020204030204" pitchFamily="34" charset="0"/>
              </a:endParaRPr>
            </a:p>
          </p:txBody>
        </p:sp>
      </p:grpSp>
      <p:pic>
        <p:nvPicPr>
          <p:cNvPr id="8" name="Picture 7">
            <a:extLst>
              <a:ext uri="{FF2B5EF4-FFF2-40B4-BE49-F238E27FC236}">
                <a16:creationId xmlns:a16="http://schemas.microsoft.com/office/drawing/2014/main" id="{776E0C30-B2A1-F794-8053-4CB68EAC148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91464" y="207291"/>
            <a:ext cx="3828265" cy="1842353"/>
          </a:xfrm>
          <a:prstGeom prst="rect">
            <a:avLst/>
          </a:prstGeom>
        </p:spPr>
      </p:pic>
    </p:spTree>
    <p:extLst>
      <p:ext uri="{BB962C8B-B14F-4D97-AF65-F5344CB8AC3E}">
        <p14:creationId xmlns:p14="http://schemas.microsoft.com/office/powerpoint/2010/main" val="40675972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verview/Intro - Navy ">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151BFCDB-CADF-EC47-BAA7-197F619A3BA2}"/>
              </a:ext>
            </a:extLst>
          </p:cNvPr>
          <p:cNvSpPr/>
          <p:nvPr userDrawn="1"/>
        </p:nvSpPr>
        <p:spPr>
          <a:xfrm>
            <a:off x="2167324" y="772371"/>
            <a:ext cx="9503744" cy="5063164"/>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Calibri" panose="020F0502020204030204" pitchFamily="34" charset="0"/>
              <a:cs typeface="Calibri" panose="020F0502020204030204" pitchFamily="34" charset="0"/>
            </a:endParaRPr>
          </a:p>
        </p:txBody>
      </p:sp>
      <p:sp>
        <p:nvSpPr>
          <p:cNvPr id="47" name="Picture Placeholder 3">
            <a:extLst>
              <a:ext uri="{FF2B5EF4-FFF2-40B4-BE49-F238E27FC236}">
                <a16:creationId xmlns:a16="http://schemas.microsoft.com/office/drawing/2014/main" id="{CFFAA2CE-68E3-2F4C-B815-5E56A1944D9F}"/>
              </a:ext>
            </a:extLst>
          </p:cNvPr>
          <p:cNvSpPr>
            <a:spLocks noGrp="1"/>
          </p:cNvSpPr>
          <p:nvPr>
            <p:ph type="pic" sz="quarter" idx="10"/>
          </p:nvPr>
        </p:nvSpPr>
        <p:spPr>
          <a:xfrm>
            <a:off x="388401" y="385460"/>
            <a:ext cx="4107750" cy="608707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49" name="Text Placeholder 17">
            <a:extLst>
              <a:ext uri="{FF2B5EF4-FFF2-40B4-BE49-F238E27FC236}">
                <a16:creationId xmlns:a16="http://schemas.microsoft.com/office/drawing/2014/main" id="{69A6005D-0B69-4B46-8775-6C9D41A6536B}"/>
              </a:ext>
            </a:extLst>
          </p:cNvPr>
          <p:cNvSpPr>
            <a:spLocks noGrp="1"/>
          </p:cNvSpPr>
          <p:nvPr>
            <p:ph type="body" sz="quarter" idx="18" hasCustomPrompt="1"/>
          </p:nvPr>
        </p:nvSpPr>
        <p:spPr>
          <a:xfrm>
            <a:off x="4940626" y="3429001"/>
            <a:ext cx="6414559" cy="2123902"/>
          </a:xfrm>
          <a:prstGeom prst="rect">
            <a:avLst/>
          </a:prstGeom>
        </p:spPr>
        <p:txBody>
          <a:bodyPr/>
          <a:lstStyle>
            <a:lvl1pPr algn="l">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Tree>
    <p:extLst>
      <p:ext uri="{BB962C8B-B14F-4D97-AF65-F5344CB8AC3E}">
        <p14:creationId xmlns:p14="http://schemas.microsoft.com/office/powerpoint/2010/main" val="612293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Slide - Navy">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0" y="-2"/>
            <a:ext cx="1378111" cy="6858002"/>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ext Placeholder 25">
            <a:extLst>
              <a:ext uri="{FF2B5EF4-FFF2-40B4-BE49-F238E27FC236}">
                <a16:creationId xmlns:a16="http://schemas.microsoft.com/office/drawing/2014/main" id="{B6FBFE60-B12C-7249-80E7-36657FB982C5}"/>
              </a:ext>
            </a:extLst>
          </p:cNvPr>
          <p:cNvSpPr>
            <a:spLocks noGrp="1"/>
          </p:cNvSpPr>
          <p:nvPr userDrawn="1">
            <p:ph type="body" sz="quarter" idx="15" hasCustomPrompt="1"/>
          </p:nvPr>
        </p:nvSpPr>
        <p:spPr>
          <a:xfrm>
            <a:off x="2267191" y="2545559"/>
            <a:ext cx="700387" cy="566443"/>
          </a:xfrm>
          <a:prstGeom prst="rect">
            <a:avLst/>
          </a:prstGeom>
          <a:noFill/>
        </p:spPr>
        <p:txBody>
          <a:bodyPr anchor="ctr">
            <a:noAutofit/>
          </a:bodyPr>
          <a:lstStyle>
            <a:lvl1pPr marL="0" indent="0" algn="ctr">
              <a:buNone/>
              <a:defRPr sz="3200" b="1" baseline="0">
                <a:solidFill>
                  <a:srgbClr val="EEA82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01</a:t>
            </a:r>
          </a:p>
        </p:txBody>
      </p:sp>
      <p:sp>
        <p:nvSpPr>
          <p:cNvPr id="28" name="Text Placeholder 25">
            <a:extLst>
              <a:ext uri="{FF2B5EF4-FFF2-40B4-BE49-F238E27FC236}">
                <a16:creationId xmlns:a16="http://schemas.microsoft.com/office/drawing/2014/main" id="{AD37810F-17D1-864F-A250-E42663BBD06E}"/>
              </a:ext>
            </a:extLst>
          </p:cNvPr>
          <p:cNvSpPr>
            <a:spLocks noGrp="1"/>
          </p:cNvSpPr>
          <p:nvPr userDrawn="1">
            <p:ph type="body" sz="quarter" idx="14" hasCustomPrompt="1"/>
          </p:nvPr>
        </p:nvSpPr>
        <p:spPr>
          <a:xfrm>
            <a:off x="3102488" y="2545560"/>
            <a:ext cx="7646734" cy="566444"/>
          </a:xfrm>
          <a:prstGeom prst="rect">
            <a:avLst/>
          </a:prstGeom>
        </p:spPr>
        <p:txBody>
          <a:bodyPr anchor="ctr">
            <a:noAutofit/>
          </a:bodyPr>
          <a:lstStyle>
            <a:lvl1pPr marL="0" indent="0" algn="l">
              <a:lnSpc>
                <a:spcPct val="100000"/>
              </a:lnSpc>
              <a:spcBef>
                <a:spcPts val="0"/>
              </a:spcBef>
              <a:buNone/>
              <a:defRPr sz="22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61" name="Text Placeholder 25">
            <a:extLst>
              <a:ext uri="{FF2B5EF4-FFF2-40B4-BE49-F238E27FC236}">
                <a16:creationId xmlns:a16="http://schemas.microsoft.com/office/drawing/2014/main" id="{F594FF25-E151-F942-926C-A77F810C7632}"/>
              </a:ext>
            </a:extLst>
          </p:cNvPr>
          <p:cNvSpPr>
            <a:spLocks noGrp="1"/>
          </p:cNvSpPr>
          <p:nvPr userDrawn="1">
            <p:ph type="body" sz="quarter" idx="29" hasCustomPrompt="1"/>
          </p:nvPr>
        </p:nvSpPr>
        <p:spPr>
          <a:xfrm>
            <a:off x="2267191" y="3123421"/>
            <a:ext cx="700387" cy="566443"/>
          </a:xfrm>
          <a:prstGeom prst="rect">
            <a:avLst/>
          </a:prstGeom>
          <a:noFill/>
        </p:spPr>
        <p:txBody>
          <a:bodyPr anchor="ctr">
            <a:noAutofit/>
          </a:bodyPr>
          <a:lstStyle>
            <a:lvl1pPr marL="0" indent="0" algn="ctr">
              <a:buNone/>
              <a:defRPr sz="3200" b="1" baseline="0">
                <a:solidFill>
                  <a:srgbClr val="EEA82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02</a:t>
            </a:r>
          </a:p>
        </p:txBody>
      </p:sp>
      <p:sp>
        <p:nvSpPr>
          <p:cNvPr id="62" name="Text Placeholder 25">
            <a:extLst>
              <a:ext uri="{FF2B5EF4-FFF2-40B4-BE49-F238E27FC236}">
                <a16:creationId xmlns:a16="http://schemas.microsoft.com/office/drawing/2014/main" id="{B0153595-7226-A74D-958B-B36C1D689ACA}"/>
              </a:ext>
            </a:extLst>
          </p:cNvPr>
          <p:cNvSpPr>
            <a:spLocks noGrp="1"/>
          </p:cNvSpPr>
          <p:nvPr userDrawn="1">
            <p:ph type="body" sz="quarter" idx="30" hasCustomPrompt="1"/>
          </p:nvPr>
        </p:nvSpPr>
        <p:spPr>
          <a:xfrm>
            <a:off x="3102488" y="3123422"/>
            <a:ext cx="7646734" cy="566444"/>
          </a:xfrm>
          <a:prstGeom prst="rect">
            <a:avLst/>
          </a:prstGeom>
        </p:spPr>
        <p:txBody>
          <a:bodyPr anchor="ctr">
            <a:noAutofit/>
          </a:bodyPr>
          <a:lstStyle>
            <a:lvl1pPr marL="0" indent="0" algn="l">
              <a:lnSpc>
                <a:spcPct val="100000"/>
              </a:lnSpc>
              <a:spcBef>
                <a:spcPts val="0"/>
              </a:spcBef>
              <a:buNone/>
              <a:defRPr sz="22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67" name="Text Placeholder 25">
            <a:extLst>
              <a:ext uri="{FF2B5EF4-FFF2-40B4-BE49-F238E27FC236}">
                <a16:creationId xmlns:a16="http://schemas.microsoft.com/office/drawing/2014/main" id="{65F53387-D10B-9540-985B-6B9A7DBDFE3E}"/>
              </a:ext>
            </a:extLst>
          </p:cNvPr>
          <p:cNvSpPr>
            <a:spLocks noGrp="1"/>
          </p:cNvSpPr>
          <p:nvPr userDrawn="1">
            <p:ph type="body" sz="quarter" idx="31" hasCustomPrompt="1"/>
          </p:nvPr>
        </p:nvSpPr>
        <p:spPr>
          <a:xfrm>
            <a:off x="2267191" y="3702490"/>
            <a:ext cx="700387" cy="566443"/>
          </a:xfrm>
          <a:prstGeom prst="rect">
            <a:avLst/>
          </a:prstGeom>
          <a:noFill/>
        </p:spPr>
        <p:txBody>
          <a:bodyPr anchor="ctr">
            <a:noAutofit/>
          </a:bodyPr>
          <a:lstStyle>
            <a:lvl1pPr marL="0" indent="0" algn="ctr">
              <a:buNone/>
              <a:defRPr sz="3200" b="1" baseline="0">
                <a:solidFill>
                  <a:srgbClr val="EEA82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03</a:t>
            </a:r>
          </a:p>
        </p:txBody>
      </p:sp>
      <p:sp>
        <p:nvSpPr>
          <p:cNvPr id="68" name="Text Placeholder 25">
            <a:extLst>
              <a:ext uri="{FF2B5EF4-FFF2-40B4-BE49-F238E27FC236}">
                <a16:creationId xmlns:a16="http://schemas.microsoft.com/office/drawing/2014/main" id="{3AA738E2-5054-304B-9BFA-90BDCB3A9A28}"/>
              </a:ext>
            </a:extLst>
          </p:cNvPr>
          <p:cNvSpPr>
            <a:spLocks noGrp="1"/>
          </p:cNvSpPr>
          <p:nvPr userDrawn="1">
            <p:ph type="body" sz="quarter" idx="32" hasCustomPrompt="1"/>
          </p:nvPr>
        </p:nvSpPr>
        <p:spPr>
          <a:xfrm>
            <a:off x="3102488" y="3702491"/>
            <a:ext cx="7646734" cy="566444"/>
          </a:xfrm>
          <a:prstGeom prst="rect">
            <a:avLst/>
          </a:prstGeom>
        </p:spPr>
        <p:txBody>
          <a:bodyPr anchor="ctr">
            <a:noAutofit/>
          </a:bodyPr>
          <a:lstStyle>
            <a:lvl1pPr marL="0" indent="0" algn="l">
              <a:lnSpc>
                <a:spcPct val="100000"/>
              </a:lnSpc>
              <a:spcBef>
                <a:spcPts val="0"/>
              </a:spcBef>
              <a:buNone/>
              <a:defRPr sz="22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69" name="Text Placeholder 25">
            <a:extLst>
              <a:ext uri="{FF2B5EF4-FFF2-40B4-BE49-F238E27FC236}">
                <a16:creationId xmlns:a16="http://schemas.microsoft.com/office/drawing/2014/main" id="{B58710FA-1994-8F4D-A2ED-3865386E0444}"/>
              </a:ext>
            </a:extLst>
          </p:cNvPr>
          <p:cNvSpPr>
            <a:spLocks noGrp="1"/>
          </p:cNvSpPr>
          <p:nvPr userDrawn="1">
            <p:ph type="body" sz="quarter" idx="33" hasCustomPrompt="1"/>
          </p:nvPr>
        </p:nvSpPr>
        <p:spPr>
          <a:xfrm>
            <a:off x="2267191" y="4284816"/>
            <a:ext cx="700387" cy="566443"/>
          </a:xfrm>
          <a:prstGeom prst="rect">
            <a:avLst/>
          </a:prstGeom>
          <a:noFill/>
        </p:spPr>
        <p:txBody>
          <a:bodyPr anchor="ctr">
            <a:noAutofit/>
          </a:bodyPr>
          <a:lstStyle>
            <a:lvl1pPr marL="0" indent="0" algn="ctr">
              <a:buNone/>
              <a:defRPr sz="3200" b="1" baseline="0">
                <a:solidFill>
                  <a:srgbClr val="EEA82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04</a:t>
            </a:r>
          </a:p>
        </p:txBody>
      </p:sp>
      <p:sp>
        <p:nvSpPr>
          <p:cNvPr id="70" name="Text Placeholder 25">
            <a:extLst>
              <a:ext uri="{FF2B5EF4-FFF2-40B4-BE49-F238E27FC236}">
                <a16:creationId xmlns:a16="http://schemas.microsoft.com/office/drawing/2014/main" id="{E7C9F3DF-F2E3-5B4B-A293-519EBD892B38}"/>
              </a:ext>
            </a:extLst>
          </p:cNvPr>
          <p:cNvSpPr>
            <a:spLocks noGrp="1"/>
          </p:cNvSpPr>
          <p:nvPr userDrawn="1">
            <p:ph type="body" sz="quarter" idx="34" hasCustomPrompt="1"/>
          </p:nvPr>
        </p:nvSpPr>
        <p:spPr>
          <a:xfrm>
            <a:off x="3102488" y="4284817"/>
            <a:ext cx="7646734" cy="566444"/>
          </a:xfrm>
          <a:prstGeom prst="rect">
            <a:avLst/>
          </a:prstGeom>
        </p:spPr>
        <p:txBody>
          <a:bodyPr anchor="ctr">
            <a:noAutofit/>
          </a:bodyPr>
          <a:lstStyle>
            <a:lvl1pPr marL="0" indent="0" algn="l">
              <a:lnSpc>
                <a:spcPct val="100000"/>
              </a:lnSpc>
              <a:spcBef>
                <a:spcPts val="0"/>
              </a:spcBef>
              <a:buNone/>
              <a:defRPr sz="22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71" name="Text Placeholder 25">
            <a:extLst>
              <a:ext uri="{FF2B5EF4-FFF2-40B4-BE49-F238E27FC236}">
                <a16:creationId xmlns:a16="http://schemas.microsoft.com/office/drawing/2014/main" id="{5FEF9E0F-CCB4-9D40-9083-F85963D2966A}"/>
              </a:ext>
            </a:extLst>
          </p:cNvPr>
          <p:cNvSpPr>
            <a:spLocks noGrp="1"/>
          </p:cNvSpPr>
          <p:nvPr userDrawn="1">
            <p:ph type="body" sz="quarter" idx="35" hasCustomPrompt="1"/>
          </p:nvPr>
        </p:nvSpPr>
        <p:spPr>
          <a:xfrm>
            <a:off x="2267191" y="4863915"/>
            <a:ext cx="700387" cy="566443"/>
          </a:xfrm>
          <a:prstGeom prst="rect">
            <a:avLst/>
          </a:prstGeom>
          <a:noFill/>
        </p:spPr>
        <p:txBody>
          <a:bodyPr anchor="ctr">
            <a:noAutofit/>
          </a:bodyPr>
          <a:lstStyle>
            <a:lvl1pPr marL="0" indent="0" algn="ctr">
              <a:buNone/>
              <a:defRPr sz="3200" b="1" baseline="0">
                <a:solidFill>
                  <a:srgbClr val="EEA82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05</a:t>
            </a:r>
          </a:p>
        </p:txBody>
      </p:sp>
      <p:sp>
        <p:nvSpPr>
          <p:cNvPr id="72" name="Text Placeholder 25">
            <a:extLst>
              <a:ext uri="{FF2B5EF4-FFF2-40B4-BE49-F238E27FC236}">
                <a16:creationId xmlns:a16="http://schemas.microsoft.com/office/drawing/2014/main" id="{1972AA1F-15FA-A945-A4A7-7FF4400BA6A5}"/>
              </a:ext>
            </a:extLst>
          </p:cNvPr>
          <p:cNvSpPr>
            <a:spLocks noGrp="1"/>
          </p:cNvSpPr>
          <p:nvPr userDrawn="1">
            <p:ph type="body" sz="quarter" idx="36" hasCustomPrompt="1"/>
          </p:nvPr>
        </p:nvSpPr>
        <p:spPr>
          <a:xfrm>
            <a:off x="3102488" y="4863916"/>
            <a:ext cx="7646734" cy="566444"/>
          </a:xfrm>
          <a:prstGeom prst="rect">
            <a:avLst/>
          </a:prstGeom>
        </p:spPr>
        <p:txBody>
          <a:bodyPr anchor="ctr">
            <a:noAutofit/>
          </a:bodyPr>
          <a:lstStyle>
            <a:lvl1pPr marL="0" indent="0" algn="l">
              <a:lnSpc>
                <a:spcPct val="100000"/>
              </a:lnSpc>
              <a:spcBef>
                <a:spcPts val="0"/>
              </a:spcBef>
              <a:buNone/>
              <a:defRPr sz="22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3" name="Picture Placeholder 3">
            <a:extLst>
              <a:ext uri="{FF2B5EF4-FFF2-40B4-BE49-F238E27FC236}">
                <a16:creationId xmlns:a16="http://schemas.microsoft.com/office/drawing/2014/main" id="{EF376128-3D56-39EB-B878-881E313032D4}"/>
              </a:ext>
            </a:extLst>
          </p:cNvPr>
          <p:cNvSpPr>
            <a:spLocks noGrp="1"/>
          </p:cNvSpPr>
          <p:nvPr>
            <p:ph type="pic" sz="quarter" idx="11"/>
          </p:nvPr>
        </p:nvSpPr>
        <p:spPr>
          <a:xfrm>
            <a:off x="788894" y="340862"/>
            <a:ext cx="11403106" cy="190369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cxnSp>
        <p:nvCxnSpPr>
          <p:cNvPr id="11" name="Straight Connector 10">
            <a:extLst>
              <a:ext uri="{FF2B5EF4-FFF2-40B4-BE49-F238E27FC236}">
                <a16:creationId xmlns:a16="http://schemas.microsoft.com/office/drawing/2014/main" id="{4344D256-A31B-BC2F-4B9A-43E1183BF608}"/>
              </a:ext>
            </a:extLst>
          </p:cNvPr>
          <p:cNvCxnSpPr>
            <a:cxnSpLocks/>
          </p:cNvCxnSpPr>
          <p:nvPr userDrawn="1"/>
        </p:nvCxnSpPr>
        <p:spPr>
          <a:xfrm flipV="1">
            <a:off x="2156224" y="3114739"/>
            <a:ext cx="8867227" cy="14543"/>
          </a:xfrm>
          <a:prstGeom prst="line">
            <a:avLst/>
          </a:prstGeom>
          <a:ln w="9525">
            <a:solidFill>
              <a:srgbClr val="EEA821"/>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37184EE-77EA-7EB6-556C-9284576B774E}"/>
              </a:ext>
            </a:extLst>
          </p:cNvPr>
          <p:cNvCxnSpPr>
            <a:cxnSpLocks/>
          </p:cNvCxnSpPr>
          <p:nvPr userDrawn="1"/>
        </p:nvCxnSpPr>
        <p:spPr>
          <a:xfrm flipV="1">
            <a:off x="2156224" y="3692562"/>
            <a:ext cx="8867227" cy="14543"/>
          </a:xfrm>
          <a:prstGeom prst="line">
            <a:avLst/>
          </a:prstGeom>
          <a:ln w="9525">
            <a:solidFill>
              <a:srgbClr val="EEA821"/>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E695D3F-90BB-714D-905E-359A8A6F977A}"/>
              </a:ext>
            </a:extLst>
          </p:cNvPr>
          <p:cNvCxnSpPr>
            <a:cxnSpLocks/>
          </p:cNvCxnSpPr>
          <p:nvPr userDrawn="1"/>
        </p:nvCxnSpPr>
        <p:spPr>
          <a:xfrm flipV="1">
            <a:off x="2156224" y="4270385"/>
            <a:ext cx="8867227" cy="14543"/>
          </a:xfrm>
          <a:prstGeom prst="line">
            <a:avLst/>
          </a:prstGeom>
          <a:ln w="9525">
            <a:solidFill>
              <a:srgbClr val="EEA821"/>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30A6276-CB75-B53D-5CED-F7679BCF3899}"/>
              </a:ext>
            </a:extLst>
          </p:cNvPr>
          <p:cNvCxnSpPr>
            <a:cxnSpLocks/>
          </p:cNvCxnSpPr>
          <p:nvPr userDrawn="1"/>
        </p:nvCxnSpPr>
        <p:spPr>
          <a:xfrm flipV="1">
            <a:off x="2156224" y="4848208"/>
            <a:ext cx="8867227" cy="14543"/>
          </a:xfrm>
          <a:prstGeom prst="line">
            <a:avLst/>
          </a:prstGeom>
          <a:ln w="9525">
            <a:solidFill>
              <a:srgbClr val="EEA82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65027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Photo Slide 01 - Navy">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BE1630F-ABE3-454E-AF33-B76A322BEE73}"/>
              </a:ext>
            </a:extLst>
          </p:cNvPr>
          <p:cNvSpPr/>
          <p:nvPr userDrawn="1"/>
        </p:nvSpPr>
        <p:spPr>
          <a:xfrm rot="16200000">
            <a:off x="2667000" y="-2667000"/>
            <a:ext cx="6858001" cy="12191999"/>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FF6A92F6-7AEB-B44D-810F-0ECFA12BA532}"/>
              </a:ext>
            </a:extLst>
          </p:cNvPr>
          <p:cNvSpPr/>
          <p:nvPr userDrawn="1"/>
        </p:nvSpPr>
        <p:spPr>
          <a:xfrm rot="16200000">
            <a:off x="2862666" y="-2030696"/>
            <a:ext cx="6141020" cy="109193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31" name="Picture Placeholder 3">
            <a:extLst>
              <a:ext uri="{FF2B5EF4-FFF2-40B4-BE49-F238E27FC236}">
                <a16:creationId xmlns:a16="http://schemas.microsoft.com/office/drawing/2014/main" id="{E95453CA-7B4E-0746-91B4-37426B27DE91}"/>
              </a:ext>
            </a:extLst>
          </p:cNvPr>
          <p:cNvSpPr>
            <a:spLocks noGrp="1"/>
          </p:cNvSpPr>
          <p:nvPr>
            <p:ph type="pic" sz="quarter" idx="11"/>
          </p:nvPr>
        </p:nvSpPr>
        <p:spPr>
          <a:xfrm>
            <a:off x="799128" y="746272"/>
            <a:ext cx="10203652" cy="536545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4" name="Text Box 5">
            <a:extLst>
              <a:ext uri="{FF2B5EF4-FFF2-40B4-BE49-F238E27FC236}">
                <a16:creationId xmlns:a16="http://schemas.microsoft.com/office/drawing/2014/main" id="{2E2E0BE3-2E77-02BD-E707-AA94E5425C51}"/>
              </a:ext>
            </a:extLst>
          </p:cNvPr>
          <p:cNvSpPr txBox="1"/>
          <p:nvPr userDrawn="1"/>
        </p:nvSpPr>
        <p:spPr>
          <a:xfrm rot="16200000">
            <a:off x="9778616" y="4364575"/>
            <a:ext cx="4019247" cy="369541"/>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b="0" i="0" spc="0" baseline="0" dirty="0">
                <a:solidFill>
                  <a:schemeClr val="bg1"/>
                </a:solidFill>
                <a:effectLst/>
                <a:latin typeface="Calibri" panose="020F0502020204030204" pitchFamily="34" charset="0"/>
                <a:ea typeface="Open Sans" panose="020B0606030504020204" pitchFamily="34" charset="0"/>
                <a:cs typeface="Calibri" panose="020F0502020204030204" pitchFamily="34" charset="0"/>
              </a:rPr>
              <a:t>Promoting ESG Awareness + Risk Literacy in SMEs</a:t>
            </a:r>
          </a:p>
        </p:txBody>
      </p:sp>
      <p:cxnSp>
        <p:nvCxnSpPr>
          <p:cNvPr id="5" name="Straight Connector 4">
            <a:extLst>
              <a:ext uri="{FF2B5EF4-FFF2-40B4-BE49-F238E27FC236}">
                <a16:creationId xmlns:a16="http://schemas.microsoft.com/office/drawing/2014/main" id="{52AF1396-9039-781C-05A7-5C3F310C15C3}"/>
              </a:ext>
            </a:extLst>
          </p:cNvPr>
          <p:cNvCxnSpPr/>
          <p:nvPr userDrawn="1"/>
        </p:nvCxnSpPr>
        <p:spPr>
          <a:xfrm>
            <a:off x="11683610" y="6578238"/>
            <a:ext cx="190704" cy="0"/>
          </a:xfrm>
          <a:prstGeom prst="line">
            <a:avLst/>
          </a:prstGeom>
          <a:ln w="12700">
            <a:solidFill>
              <a:srgbClr val="EEA8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93237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Photo Slide 02 - Navy">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1A64D667-BE72-C24D-B0CC-AD31B56CD27C}"/>
              </a:ext>
            </a:extLst>
          </p:cNvPr>
          <p:cNvSpPr/>
          <p:nvPr userDrawn="1"/>
        </p:nvSpPr>
        <p:spPr>
          <a:xfrm rot="16200000">
            <a:off x="4192375" y="-642572"/>
            <a:ext cx="3807250" cy="8129849"/>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 Placeholder 17">
            <a:extLst>
              <a:ext uri="{FF2B5EF4-FFF2-40B4-BE49-F238E27FC236}">
                <a16:creationId xmlns:a16="http://schemas.microsoft.com/office/drawing/2014/main" id="{B6E1D271-A54F-3142-9810-88EAA303CC9C}"/>
              </a:ext>
            </a:extLst>
          </p:cNvPr>
          <p:cNvSpPr>
            <a:spLocks noGrp="1"/>
          </p:cNvSpPr>
          <p:nvPr>
            <p:ph type="body" sz="quarter" idx="18" hasCustomPrompt="1"/>
          </p:nvPr>
        </p:nvSpPr>
        <p:spPr>
          <a:xfrm>
            <a:off x="4063536" y="4285031"/>
            <a:ext cx="4064926" cy="577734"/>
          </a:xfrm>
          <a:prstGeom prst="rect">
            <a:avLst/>
          </a:prstGeom>
          <a:solidFill>
            <a:srgbClr val="EEA821"/>
          </a:solidFill>
          <a:ln>
            <a:noFill/>
          </a:ln>
        </p:spPr>
        <p:txBody>
          <a:bodyPr anchor="ctr"/>
          <a:lstStyle>
            <a:lvl1pPr algn="ct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Name</a:t>
            </a:r>
            <a:endParaRPr lang="en-US"/>
          </a:p>
        </p:txBody>
      </p:sp>
      <p:sp>
        <p:nvSpPr>
          <p:cNvPr id="18" name="Text Placeholder 17">
            <a:extLst>
              <a:ext uri="{FF2B5EF4-FFF2-40B4-BE49-F238E27FC236}">
                <a16:creationId xmlns:a16="http://schemas.microsoft.com/office/drawing/2014/main" id="{4CD73164-A5CD-B44E-851C-2983ED5519FA}"/>
              </a:ext>
            </a:extLst>
          </p:cNvPr>
          <p:cNvSpPr>
            <a:spLocks noGrp="1"/>
          </p:cNvSpPr>
          <p:nvPr>
            <p:ph type="body" sz="quarter" idx="19" hasCustomPrompt="1"/>
          </p:nvPr>
        </p:nvSpPr>
        <p:spPr>
          <a:xfrm>
            <a:off x="2031074" y="2022793"/>
            <a:ext cx="8129850" cy="1985691"/>
          </a:xfrm>
          <a:prstGeom prst="rect">
            <a:avLst/>
          </a:prstGeom>
          <a:noFill/>
          <a:ln>
            <a:noFill/>
          </a:ln>
        </p:spPr>
        <p:txBody>
          <a:bodyPr anchor="ctr"/>
          <a:lstStyle>
            <a:lvl1pPr algn="ctr">
              <a:buNone/>
              <a:defRPr sz="3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QUOTE</a:t>
            </a:r>
            <a:endParaRPr lang="en-US"/>
          </a:p>
        </p:txBody>
      </p:sp>
      <p:sp>
        <p:nvSpPr>
          <p:cNvPr id="30" name="Picture Placeholder 29">
            <a:extLst>
              <a:ext uri="{FF2B5EF4-FFF2-40B4-BE49-F238E27FC236}">
                <a16:creationId xmlns:a16="http://schemas.microsoft.com/office/drawing/2014/main" id="{C6C7483F-9D23-2345-991A-9E887BE50E14}"/>
              </a:ext>
            </a:extLst>
          </p:cNvPr>
          <p:cNvSpPr>
            <a:spLocks noGrp="1"/>
          </p:cNvSpPr>
          <p:nvPr>
            <p:ph type="pic" sz="quarter" idx="20"/>
          </p:nvPr>
        </p:nvSpPr>
        <p:spPr>
          <a:xfrm>
            <a:off x="-2" y="-7299"/>
            <a:ext cx="12192002" cy="6865298"/>
          </a:xfrm>
          <a:custGeom>
            <a:avLst/>
            <a:gdLst>
              <a:gd name="connsiteX0" fmla="*/ 2031077 w 12192002"/>
              <a:gd name="connsiteY0" fmla="*/ 1509985 h 6865298"/>
              <a:gd name="connsiteX1" fmla="*/ 2031077 w 12192002"/>
              <a:gd name="connsiteY1" fmla="*/ 5275310 h 6865298"/>
              <a:gd name="connsiteX2" fmla="*/ 10160926 w 12192002"/>
              <a:gd name="connsiteY2" fmla="*/ 5275310 h 6865298"/>
              <a:gd name="connsiteX3" fmla="*/ 10160926 w 12192002"/>
              <a:gd name="connsiteY3" fmla="*/ 1509985 h 6865298"/>
              <a:gd name="connsiteX4" fmla="*/ 0 w 12192002"/>
              <a:gd name="connsiteY4" fmla="*/ 0 h 6865298"/>
              <a:gd name="connsiteX5" fmla="*/ 12192002 w 12192002"/>
              <a:gd name="connsiteY5" fmla="*/ 0 h 6865298"/>
              <a:gd name="connsiteX6" fmla="*/ 12192002 w 12192002"/>
              <a:gd name="connsiteY6" fmla="*/ 5795417 h 6865298"/>
              <a:gd name="connsiteX7" fmla="*/ 12192002 w 12192002"/>
              <a:gd name="connsiteY7" fmla="*/ 6785294 h 6865298"/>
              <a:gd name="connsiteX8" fmla="*/ 12192002 w 12192002"/>
              <a:gd name="connsiteY8" fmla="*/ 6865298 h 6865298"/>
              <a:gd name="connsiteX9" fmla="*/ 0 w 12192002"/>
              <a:gd name="connsiteY9" fmla="*/ 6865298 h 6865298"/>
              <a:gd name="connsiteX10" fmla="*/ 0 w 12192002"/>
              <a:gd name="connsiteY10" fmla="*/ 6785294 h 6865298"/>
              <a:gd name="connsiteX11" fmla="*/ 0 w 12192002"/>
              <a:gd name="connsiteY11" fmla="*/ 5795417 h 6865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2" h="6865298">
                <a:moveTo>
                  <a:pt x="2031077" y="1509985"/>
                </a:moveTo>
                <a:lnTo>
                  <a:pt x="2031077" y="5275310"/>
                </a:lnTo>
                <a:lnTo>
                  <a:pt x="10160926" y="5275310"/>
                </a:lnTo>
                <a:lnTo>
                  <a:pt x="10160926" y="1509985"/>
                </a:lnTo>
                <a:close/>
                <a:moveTo>
                  <a:pt x="0" y="0"/>
                </a:moveTo>
                <a:lnTo>
                  <a:pt x="12192002" y="0"/>
                </a:lnTo>
                <a:lnTo>
                  <a:pt x="12192002" y="5795417"/>
                </a:lnTo>
                <a:lnTo>
                  <a:pt x="12192002" y="6785294"/>
                </a:lnTo>
                <a:lnTo>
                  <a:pt x="12192002" y="6865298"/>
                </a:lnTo>
                <a:lnTo>
                  <a:pt x="0" y="6865298"/>
                </a:lnTo>
                <a:lnTo>
                  <a:pt x="0" y="6785294"/>
                </a:lnTo>
                <a:lnTo>
                  <a:pt x="0" y="5795417"/>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Tree>
    <p:extLst>
      <p:ext uri="{BB962C8B-B14F-4D97-AF65-F5344CB8AC3E}">
        <p14:creationId xmlns:p14="http://schemas.microsoft.com/office/powerpoint/2010/main" val="38191297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e/Photo Slide 03">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C25ED91B-E72D-454A-96A2-6160C2712A09}"/>
              </a:ext>
            </a:extLst>
          </p:cNvPr>
          <p:cNvSpPr>
            <a:spLocks noGrp="1"/>
          </p:cNvSpPr>
          <p:nvPr>
            <p:ph type="pic" sz="quarter" idx="11"/>
          </p:nvPr>
        </p:nvSpPr>
        <p:spPr>
          <a:xfrm>
            <a:off x="0" y="-12469"/>
            <a:ext cx="12192000" cy="6870469"/>
          </a:xfrm>
          <a:custGeom>
            <a:avLst/>
            <a:gdLst>
              <a:gd name="connsiteX0" fmla="*/ 593490 w 12192000"/>
              <a:gd name="connsiteY0" fmla="*/ 490474 h 6870469"/>
              <a:gd name="connsiteX1" fmla="*/ 593490 w 12192000"/>
              <a:gd name="connsiteY1" fmla="*/ 6379996 h 6870469"/>
              <a:gd name="connsiteX2" fmla="*/ 11598512 w 12192000"/>
              <a:gd name="connsiteY2" fmla="*/ 6379996 h 6870469"/>
              <a:gd name="connsiteX3" fmla="*/ 11598512 w 12192000"/>
              <a:gd name="connsiteY3" fmla="*/ 490474 h 6870469"/>
              <a:gd name="connsiteX4" fmla="*/ 0 w 12192000"/>
              <a:gd name="connsiteY4" fmla="*/ 0 h 6870469"/>
              <a:gd name="connsiteX5" fmla="*/ 12192000 w 12192000"/>
              <a:gd name="connsiteY5" fmla="*/ 0 h 6870469"/>
              <a:gd name="connsiteX6" fmla="*/ 12192000 w 12192000"/>
              <a:gd name="connsiteY6" fmla="*/ 6870469 h 6870469"/>
              <a:gd name="connsiteX7" fmla="*/ 0 w 12192000"/>
              <a:gd name="connsiteY7" fmla="*/ 6870469 h 6870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70469">
                <a:moveTo>
                  <a:pt x="593490" y="490474"/>
                </a:moveTo>
                <a:lnTo>
                  <a:pt x="593490" y="6379996"/>
                </a:lnTo>
                <a:lnTo>
                  <a:pt x="11598512" y="6379996"/>
                </a:lnTo>
                <a:lnTo>
                  <a:pt x="11598512" y="490474"/>
                </a:lnTo>
                <a:close/>
                <a:moveTo>
                  <a:pt x="0" y="0"/>
                </a:moveTo>
                <a:lnTo>
                  <a:pt x="12192000" y="0"/>
                </a:lnTo>
                <a:lnTo>
                  <a:pt x="12192000" y="6870469"/>
                </a:lnTo>
                <a:lnTo>
                  <a:pt x="0" y="6870469"/>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7" name="Text Placeholder 17">
            <a:extLst>
              <a:ext uri="{FF2B5EF4-FFF2-40B4-BE49-F238E27FC236}">
                <a16:creationId xmlns:a16="http://schemas.microsoft.com/office/drawing/2014/main" id="{074C7853-7CB6-7746-BAFE-C9DCDB2DED13}"/>
              </a:ext>
            </a:extLst>
          </p:cNvPr>
          <p:cNvSpPr>
            <a:spLocks noGrp="1"/>
          </p:cNvSpPr>
          <p:nvPr>
            <p:ph type="body" sz="quarter" idx="18" hasCustomPrompt="1"/>
          </p:nvPr>
        </p:nvSpPr>
        <p:spPr>
          <a:xfrm>
            <a:off x="4063536" y="4333157"/>
            <a:ext cx="4064926" cy="577734"/>
          </a:xfrm>
          <a:prstGeom prst="rect">
            <a:avLst/>
          </a:prstGeom>
          <a:solidFill>
            <a:srgbClr val="007772"/>
          </a:solidFill>
          <a:ln>
            <a:noFill/>
          </a:ln>
        </p:spPr>
        <p:txBody>
          <a:bodyPr anchor="ctr"/>
          <a:lstStyle>
            <a:lvl1pPr algn="ct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Name</a:t>
            </a:r>
            <a:endParaRPr lang="en-US"/>
          </a:p>
        </p:txBody>
      </p:sp>
      <p:sp>
        <p:nvSpPr>
          <p:cNvPr id="8" name="Text Placeholder 17">
            <a:extLst>
              <a:ext uri="{FF2B5EF4-FFF2-40B4-BE49-F238E27FC236}">
                <a16:creationId xmlns:a16="http://schemas.microsoft.com/office/drawing/2014/main" id="{B7076A1A-EEF6-B84F-88E3-91A2A97935FC}"/>
              </a:ext>
            </a:extLst>
          </p:cNvPr>
          <p:cNvSpPr>
            <a:spLocks noGrp="1"/>
          </p:cNvSpPr>
          <p:nvPr>
            <p:ph type="body" sz="quarter" idx="19" hasCustomPrompt="1"/>
          </p:nvPr>
        </p:nvSpPr>
        <p:spPr>
          <a:xfrm>
            <a:off x="2031074" y="2070919"/>
            <a:ext cx="8129850" cy="1985691"/>
          </a:xfrm>
          <a:prstGeom prst="rect">
            <a:avLst/>
          </a:prstGeom>
          <a:noFill/>
          <a:ln>
            <a:noFill/>
          </a:ln>
        </p:spPr>
        <p:txBody>
          <a:bodyPr anchor="ctr"/>
          <a:lstStyle>
            <a:lvl1pPr algn="ctr">
              <a:buNone/>
              <a:defRPr sz="3000" b="0" i="0" spc="0">
                <a:solidFill>
                  <a:srgbClr val="404040"/>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QUOTE</a:t>
            </a:r>
            <a:endParaRPr lang="en-US"/>
          </a:p>
        </p:txBody>
      </p:sp>
    </p:spTree>
    <p:extLst>
      <p:ext uri="{BB962C8B-B14F-4D97-AF65-F5344CB8AC3E}">
        <p14:creationId xmlns:p14="http://schemas.microsoft.com/office/powerpoint/2010/main" val="15769583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ullet Point x3 slide with photo - Nav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B7E66DD-F23B-014C-B0A0-143429C57BC5}"/>
              </a:ext>
            </a:extLst>
          </p:cNvPr>
          <p:cNvSpPr/>
          <p:nvPr userDrawn="1"/>
        </p:nvSpPr>
        <p:spPr>
          <a:xfrm>
            <a:off x="0" y="16329"/>
            <a:ext cx="4780547" cy="6858000"/>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Text Placeholder 8">
            <a:extLst>
              <a:ext uri="{FF2B5EF4-FFF2-40B4-BE49-F238E27FC236}">
                <a16:creationId xmlns:a16="http://schemas.microsoft.com/office/drawing/2014/main" id="{6B50FE60-44EB-BB47-9C00-77A0ED4F0BF3}"/>
              </a:ext>
            </a:extLst>
          </p:cNvPr>
          <p:cNvSpPr>
            <a:spLocks noGrp="1"/>
          </p:cNvSpPr>
          <p:nvPr>
            <p:ph type="body" sz="quarter" idx="35" hasCustomPrompt="1"/>
          </p:nvPr>
        </p:nvSpPr>
        <p:spPr>
          <a:xfrm>
            <a:off x="4912293" y="846903"/>
            <a:ext cx="6562677" cy="339415"/>
          </a:xfrm>
          <a:prstGeom prst="rect">
            <a:avLst/>
          </a:prstGeom>
        </p:spPr>
        <p:txBody>
          <a:bodyPr>
            <a:noAutofit/>
          </a:bodyPr>
          <a:lstStyle>
            <a:lvl1pPr marL="0" indent="0" algn="l">
              <a:lnSpc>
                <a:spcPct val="100000"/>
              </a:lnSpc>
              <a:spcBef>
                <a:spcPts val="0"/>
              </a:spcBef>
              <a:buNone/>
              <a:defRPr sz="2400" b="1" i="0">
                <a:solidFill>
                  <a:srgbClr val="379A67"/>
                </a:solidFill>
                <a:latin typeface="Calibri" panose="020F0502020204030204" pitchFamily="34" charset="0"/>
                <a:cs typeface="Calibri" panose="020F0502020204030204" pitchFamily="34" charset="0"/>
              </a:defRPr>
            </a:lvl1pPr>
          </a:lstStyle>
          <a:p>
            <a:pPr lvl="0"/>
            <a:r>
              <a:rPr lang="en-US"/>
              <a:t>Feature Title</a:t>
            </a:r>
          </a:p>
        </p:txBody>
      </p:sp>
      <p:sp>
        <p:nvSpPr>
          <p:cNvPr id="40" name="Text Placeholder 8">
            <a:extLst>
              <a:ext uri="{FF2B5EF4-FFF2-40B4-BE49-F238E27FC236}">
                <a16:creationId xmlns:a16="http://schemas.microsoft.com/office/drawing/2014/main" id="{996601C1-C7DB-7145-B451-C6F27929EEA8}"/>
              </a:ext>
            </a:extLst>
          </p:cNvPr>
          <p:cNvSpPr>
            <a:spLocks noGrp="1"/>
          </p:cNvSpPr>
          <p:nvPr>
            <p:ph type="body" sz="quarter" idx="36" hasCustomPrompt="1"/>
          </p:nvPr>
        </p:nvSpPr>
        <p:spPr>
          <a:xfrm>
            <a:off x="4912294" y="1345616"/>
            <a:ext cx="6553234" cy="999383"/>
          </a:xfrm>
          <a:prstGeom prst="rect">
            <a:avLst/>
          </a:prstGeom>
        </p:spPr>
        <p:txBody>
          <a:bodyPr>
            <a:noAutofit/>
          </a:bodyPr>
          <a:lstStyle>
            <a:lvl1pPr marL="0" indent="0" algn="l">
              <a:lnSpc>
                <a:spcPct val="100000"/>
              </a:lnSpc>
              <a:spcBef>
                <a:spcPts val="0"/>
              </a:spcBef>
              <a:buNone/>
              <a:defRPr lang="en-US" sz="2200" b="0" i="0" smtClean="0">
                <a:solidFill>
                  <a:srgbClr val="404040"/>
                </a:solidFill>
                <a:effectLst/>
                <a:latin typeface="Calibri" panose="020F0502020204030204" pitchFamily="34" charset="0"/>
                <a:cs typeface="Calibri" panose="020F0502020204030204" pitchFamily="34" charset="0"/>
              </a:defRPr>
            </a:lvl1pPr>
          </a:lstStyle>
          <a:p>
            <a:pPr lvl="0"/>
            <a:r>
              <a:rPr lang="en-US"/>
              <a:t>Click to type</a:t>
            </a:r>
          </a:p>
        </p:txBody>
      </p:sp>
      <p:sp>
        <p:nvSpPr>
          <p:cNvPr id="41" name="Text Placeholder 8">
            <a:extLst>
              <a:ext uri="{FF2B5EF4-FFF2-40B4-BE49-F238E27FC236}">
                <a16:creationId xmlns:a16="http://schemas.microsoft.com/office/drawing/2014/main" id="{E3964F16-943B-CF46-AC28-B5F2326590D6}"/>
              </a:ext>
            </a:extLst>
          </p:cNvPr>
          <p:cNvSpPr>
            <a:spLocks noGrp="1"/>
          </p:cNvSpPr>
          <p:nvPr>
            <p:ph type="body" sz="quarter" idx="37" hasCustomPrompt="1"/>
          </p:nvPr>
        </p:nvSpPr>
        <p:spPr>
          <a:xfrm>
            <a:off x="3880331" y="614396"/>
            <a:ext cx="1232765" cy="955625"/>
          </a:xfrm>
          <a:prstGeom prst="rect">
            <a:avLst/>
          </a:prstGeom>
          <a:noFill/>
        </p:spPr>
        <p:txBody>
          <a:bodyPr anchor="t">
            <a:noAutofit/>
          </a:bodyPr>
          <a:lstStyle>
            <a:lvl1pPr marL="0" indent="0" algn="l">
              <a:lnSpc>
                <a:spcPct val="130000"/>
              </a:lnSpc>
              <a:buNone/>
              <a:defRPr sz="4400" b="1" i="0">
                <a:solidFill>
                  <a:schemeClr val="bg1"/>
                </a:solidFill>
                <a:latin typeface="Calibri" panose="020F0502020204030204" pitchFamily="34" charset="0"/>
                <a:cs typeface="Calibri" panose="020F0502020204030204" pitchFamily="34" charset="0"/>
              </a:defRPr>
            </a:lvl1pPr>
          </a:lstStyle>
          <a:p>
            <a:pPr lvl="0"/>
            <a:r>
              <a:rPr lang="en-US"/>
              <a:t>01</a:t>
            </a:r>
          </a:p>
        </p:txBody>
      </p:sp>
      <p:sp>
        <p:nvSpPr>
          <p:cNvPr id="87" name="Text Placeholder 8">
            <a:extLst>
              <a:ext uri="{FF2B5EF4-FFF2-40B4-BE49-F238E27FC236}">
                <a16:creationId xmlns:a16="http://schemas.microsoft.com/office/drawing/2014/main" id="{3311F443-1C7A-514F-BCD9-D4AC14BBCBE9}"/>
              </a:ext>
            </a:extLst>
          </p:cNvPr>
          <p:cNvSpPr>
            <a:spLocks noGrp="1"/>
          </p:cNvSpPr>
          <p:nvPr>
            <p:ph type="body" sz="quarter" idx="42" hasCustomPrompt="1"/>
          </p:nvPr>
        </p:nvSpPr>
        <p:spPr>
          <a:xfrm>
            <a:off x="4912292" y="2770036"/>
            <a:ext cx="6562677" cy="339415"/>
          </a:xfrm>
          <a:prstGeom prst="rect">
            <a:avLst/>
          </a:prstGeom>
        </p:spPr>
        <p:txBody>
          <a:bodyPr>
            <a:noAutofit/>
          </a:bodyPr>
          <a:lstStyle>
            <a:lvl1pPr marL="0" indent="0" algn="l">
              <a:lnSpc>
                <a:spcPct val="100000"/>
              </a:lnSpc>
              <a:spcBef>
                <a:spcPts val="0"/>
              </a:spcBef>
              <a:buNone/>
              <a:defRPr sz="2400" b="1" i="0">
                <a:solidFill>
                  <a:srgbClr val="379A67"/>
                </a:solidFill>
                <a:latin typeface="Calibri" panose="020F0502020204030204" pitchFamily="34" charset="0"/>
                <a:cs typeface="Calibri" panose="020F0502020204030204" pitchFamily="34" charset="0"/>
              </a:defRPr>
            </a:lvl1pPr>
          </a:lstStyle>
          <a:p>
            <a:pPr lvl="0"/>
            <a:r>
              <a:rPr lang="en-US"/>
              <a:t>Feature Title</a:t>
            </a:r>
          </a:p>
        </p:txBody>
      </p:sp>
      <p:sp>
        <p:nvSpPr>
          <p:cNvPr id="88" name="Text Placeholder 8">
            <a:extLst>
              <a:ext uri="{FF2B5EF4-FFF2-40B4-BE49-F238E27FC236}">
                <a16:creationId xmlns:a16="http://schemas.microsoft.com/office/drawing/2014/main" id="{B52771E6-777C-9F40-B966-428B455CB443}"/>
              </a:ext>
            </a:extLst>
          </p:cNvPr>
          <p:cNvSpPr>
            <a:spLocks noGrp="1"/>
          </p:cNvSpPr>
          <p:nvPr>
            <p:ph type="body" sz="quarter" idx="43" hasCustomPrompt="1"/>
          </p:nvPr>
        </p:nvSpPr>
        <p:spPr>
          <a:xfrm>
            <a:off x="4912293" y="3268749"/>
            <a:ext cx="6553234" cy="999383"/>
          </a:xfrm>
          <a:prstGeom prst="rect">
            <a:avLst/>
          </a:prstGeom>
        </p:spPr>
        <p:txBody>
          <a:bodyPr>
            <a:noAutofit/>
          </a:bodyPr>
          <a:lstStyle>
            <a:lvl1pPr marL="0" indent="0" algn="l">
              <a:lnSpc>
                <a:spcPct val="100000"/>
              </a:lnSpc>
              <a:spcBef>
                <a:spcPts val="0"/>
              </a:spcBef>
              <a:buNone/>
              <a:defRPr lang="en-US" sz="2200" b="0" i="0" smtClean="0">
                <a:solidFill>
                  <a:srgbClr val="404040"/>
                </a:solidFill>
                <a:effectLst/>
                <a:latin typeface="Calibri" panose="020F0502020204030204" pitchFamily="34" charset="0"/>
                <a:cs typeface="Calibri" panose="020F0502020204030204" pitchFamily="34" charset="0"/>
              </a:defRPr>
            </a:lvl1pPr>
          </a:lstStyle>
          <a:p>
            <a:pPr lvl="0"/>
            <a:r>
              <a:rPr lang="en-US"/>
              <a:t>Click to type</a:t>
            </a:r>
          </a:p>
        </p:txBody>
      </p:sp>
      <p:sp>
        <p:nvSpPr>
          <p:cNvPr id="96" name="Text Placeholder 8">
            <a:extLst>
              <a:ext uri="{FF2B5EF4-FFF2-40B4-BE49-F238E27FC236}">
                <a16:creationId xmlns:a16="http://schemas.microsoft.com/office/drawing/2014/main" id="{861A60FE-EB03-3D4F-A2A8-02A4B3CB223C}"/>
              </a:ext>
            </a:extLst>
          </p:cNvPr>
          <p:cNvSpPr>
            <a:spLocks noGrp="1"/>
          </p:cNvSpPr>
          <p:nvPr>
            <p:ph type="body" sz="quarter" idx="45" hasCustomPrompt="1"/>
          </p:nvPr>
        </p:nvSpPr>
        <p:spPr>
          <a:xfrm>
            <a:off x="4927790" y="4633833"/>
            <a:ext cx="6562677" cy="339415"/>
          </a:xfrm>
          <a:prstGeom prst="rect">
            <a:avLst/>
          </a:prstGeom>
        </p:spPr>
        <p:txBody>
          <a:bodyPr>
            <a:noAutofit/>
          </a:bodyPr>
          <a:lstStyle>
            <a:lvl1pPr marL="0" indent="0" algn="l">
              <a:lnSpc>
                <a:spcPct val="100000"/>
              </a:lnSpc>
              <a:spcBef>
                <a:spcPts val="0"/>
              </a:spcBef>
              <a:buNone/>
              <a:defRPr sz="2400" b="1" i="0">
                <a:solidFill>
                  <a:srgbClr val="379A67"/>
                </a:solidFill>
                <a:latin typeface="Calibri" panose="020F0502020204030204" pitchFamily="34" charset="0"/>
                <a:cs typeface="Calibri" panose="020F0502020204030204" pitchFamily="34" charset="0"/>
              </a:defRPr>
            </a:lvl1pPr>
          </a:lstStyle>
          <a:p>
            <a:pPr lvl="0"/>
            <a:r>
              <a:rPr lang="en-US"/>
              <a:t>Feature Title</a:t>
            </a:r>
          </a:p>
        </p:txBody>
      </p:sp>
      <p:sp>
        <p:nvSpPr>
          <p:cNvPr id="97" name="Text Placeholder 8">
            <a:extLst>
              <a:ext uri="{FF2B5EF4-FFF2-40B4-BE49-F238E27FC236}">
                <a16:creationId xmlns:a16="http://schemas.microsoft.com/office/drawing/2014/main" id="{212A7697-D9A5-8F4A-BEA5-B444AEB3A186}"/>
              </a:ext>
            </a:extLst>
          </p:cNvPr>
          <p:cNvSpPr>
            <a:spLocks noGrp="1"/>
          </p:cNvSpPr>
          <p:nvPr>
            <p:ph type="body" sz="quarter" idx="46" hasCustomPrompt="1"/>
          </p:nvPr>
        </p:nvSpPr>
        <p:spPr>
          <a:xfrm>
            <a:off x="4927791" y="5132546"/>
            <a:ext cx="6553234" cy="999383"/>
          </a:xfrm>
          <a:prstGeom prst="rect">
            <a:avLst/>
          </a:prstGeom>
        </p:spPr>
        <p:txBody>
          <a:bodyPr>
            <a:noAutofit/>
          </a:bodyPr>
          <a:lstStyle>
            <a:lvl1pPr marL="0" indent="0" algn="l">
              <a:lnSpc>
                <a:spcPct val="100000"/>
              </a:lnSpc>
              <a:spcBef>
                <a:spcPts val="0"/>
              </a:spcBef>
              <a:buNone/>
              <a:defRPr lang="en-US" sz="2200" b="0" i="0" smtClean="0">
                <a:solidFill>
                  <a:srgbClr val="404040"/>
                </a:solidFill>
                <a:effectLst/>
                <a:latin typeface="Calibri" panose="020F0502020204030204" pitchFamily="34" charset="0"/>
                <a:cs typeface="Calibri" panose="020F0502020204030204" pitchFamily="34" charset="0"/>
              </a:defRPr>
            </a:lvl1pPr>
          </a:lstStyle>
          <a:p>
            <a:pPr lvl="0"/>
            <a:r>
              <a:rPr lang="en-US"/>
              <a:t>Click to type</a:t>
            </a:r>
          </a:p>
        </p:txBody>
      </p:sp>
      <p:sp>
        <p:nvSpPr>
          <p:cNvPr id="35" name="Picture Placeholder 2">
            <a:extLst>
              <a:ext uri="{FF2B5EF4-FFF2-40B4-BE49-F238E27FC236}">
                <a16:creationId xmlns:a16="http://schemas.microsoft.com/office/drawing/2014/main" id="{BD59DABF-111E-2D4A-BE64-98DAA5D97CFE}"/>
              </a:ext>
            </a:extLst>
          </p:cNvPr>
          <p:cNvSpPr>
            <a:spLocks noGrp="1"/>
          </p:cNvSpPr>
          <p:nvPr>
            <p:ph type="pic" sz="quarter" idx="19"/>
          </p:nvPr>
        </p:nvSpPr>
        <p:spPr>
          <a:xfrm>
            <a:off x="-48344" y="0"/>
            <a:ext cx="3570477" cy="6858000"/>
          </a:xfrm>
          <a:prstGeom prst="rect">
            <a:avLst/>
          </a:prstGeom>
          <a:solidFill>
            <a:schemeClr val="bg1">
              <a:lumMod val="85000"/>
            </a:schemeClr>
          </a:solidFill>
        </p:spPr>
        <p:txBody>
          <a:bodyPr/>
          <a:lstStyle>
            <a:lvl1pPr marL="0" indent="0" algn="ctr">
              <a:buNone/>
              <a:defRPr>
                <a:solidFill>
                  <a:srgbClr val="000000"/>
                </a:solidFill>
              </a:defRPr>
            </a:lvl1pPr>
          </a:lstStyle>
          <a:p>
            <a:endParaRPr lang="en-US" dirty="0"/>
          </a:p>
        </p:txBody>
      </p:sp>
      <p:sp>
        <p:nvSpPr>
          <p:cNvPr id="36" name="Text Placeholder 8">
            <a:extLst>
              <a:ext uri="{FF2B5EF4-FFF2-40B4-BE49-F238E27FC236}">
                <a16:creationId xmlns:a16="http://schemas.microsoft.com/office/drawing/2014/main" id="{E363E5FA-4BBA-1F46-9E5A-62305F8A9CF0}"/>
              </a:ext>
            </a:extLst>
          </p:cNvPr>
          <p:cNvSpPr>
            <a:spLocks noGrp="1"/>
          </p:cNvSpPr>
          <p:nvPr>
            <p:ph type="body" sz="quarter" idx="47" hasCustomPrompt="1"/>
          </p:nvPr>
        </p:nvSpPr>
        <p:spPr>
          <a:xfrm>
            <a:off x="3918849" y="2558717"/>
            <a:ext cx="1232765" cy="955625"/>
          </a:xfrm>
          <a:prstGeom prst="rect">
            <a:avLst/>
          </a:prstGeom>
          <a:noFill/>
        </p:spPr>
        <p:txBody>
          <a:bodyPr anchor="t">
            <a:noAutofit/>
          </a:bodyPr>
          <a:lstStyle>
            <a:lvl1pPr marL="0" indent="0" algn="l">
              <a:lnSpc>
                <a:spcPct val="130000"/>
              </a:lnSpc>
              <a:buNone/>
              <a:defRPr sz="4400" b="1" i="0">
                <a:solidFill>
                  <a:schemeClr val="bg1"/>
                </a:solidFill>
                <a:latin typeface="Calibri" panose="020F0502020204030204" pitchFamily="34" charset="0"/>
                <a:cs typeface="Calibri" panose="020F0502020204030204" pitchFamily="34" charset="0"/>
              </a:defRPr>
            </a:lvl1pPr>
          </a:lstStyle>
          <a:p>
            <a:pPr lvl="0"/>
            <a:r>
              <a:rPr lang="en-US"/>
              <a:t>02</a:t>
            </a:r>
          </a:p>
        </p:txBody>
      </p:sp>
      <p:sp>
        <p:nvSpPr>
          <p:cNvPr id="37" name="Text Placeholder 8">
            <a:extLst>
              <a:ext uri="{FF2B5EF4-FFF2-40B4-BE49-F238E27FC236}">
                <a16:creationId xmlns:a16="http://schemas.microsoft.com/office/drawing/2014/main" id="{0F5BA730-D07C-7641-9007-3F26BB35EE73}"/>
              </a:ext>
            </a:extLst>
          </p:cNvPr>
          <p:cNvSpPr>
            <a:spLocks noGrp="1"/>
          </p:cNvSpPr>
          <p:nvPr>
            <p:ph type="body" sz="quarter" idx="48" hasCustomPrompt="1"/>
          </p:nvPr>
        </p:nvSpPr>
        <p:spPr>
          <a:xfrm>
            <a:off x="3918849" y="4410972"/>
            <a:ext cx="1232765" cy="955625"/>
          </a:xfrm>
          <a:prstGeom prst="rect">
            <a:avLst/>
          </a:prstGeom>
          <a:noFill/>
        </p:spPr>
        <p:txBody>
          <a:bodyPr anchor="t">
            <a:noAutofit/>
          </a:bodyPr>
          <a:lstStyle>
            <a:lvl1pPr marL="0" indent="0" algn="l">
              <a:lnSpc>
                <a:spcPct val="130000"/>
              </a:lnSpc>
              <a:buNone/>
              <a:defRPr sz="4400" b="1" i="0">
                <a:solidFill>
                  <a:schemeClr val="bg1"/>
                </a:solidFill>
                <a:latin typeface="Calibri" panose="020F0502020204030204" pitchFamily="34" charset="0"/>
                <a:cs typeface="Calibri" panose="020F0502020204030204" pitchFamily="34" charset="0"/>
              </a:defRPr>
            </a:lvl1pPr>
          </a:lstStyle>
          <a:p>
            <a:pPr lvl="0"/>
            <a:r>
              <a:rPr lang="en-US"/>
              <a:t>03</a:t>
            </a:r>
          </a:p>
        </p:txBody>
      </p:sp>
    </p:spTree>
    <p:extLst>
      <p:ext uri="{BB962C8B-B14F-4D97-AF65-F5344CB8AC3E}">
        <p14:creationId xmlns:p14="http://schemas.microsoft.com/office/powerpoint/2010/main" val="19964546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hoto Slide - Navy">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3AAFE1C-CAAB-FF42-B37C-D72BBC37E445}"/>
              </a:ext>
            </a:extLst>
          </p:cNvPr>
          <p:cNvSpPr/>
          <p:nvPr userDrawn="1"/>
        </p:nvSpPr>
        <p:spPr>
          <a:xfrm>
            <a:off x="0" y="-1"/>
            <a:ext cx="6096000" cy="6844027"/>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 Placeholder 17">
            <a:extLst>
              <a:ext uri="{FF2B5EF4-FFF2-40B4-BE49-F238E27FC236}">
                <a16:creationId xmlns:a16="http://schemas.microsoft.com/office/drawing/2014/main" id="{3333EE0C-C40D-F34B-991A-191081D0246E}"/>
              </a:ext>
            </a:extLst>
          </p:cNvPr>
          <p:cNvSpPr>
            <a:spLocks noGrp="1"/>
          </p:cNvSpPr>
          <p:nvPr userDrawn="1">
            <p:ph type="body" sz="quarter" idx="18" hasCustomPrompt="1"/>
          </p:nvPr>
        </p:nvSpPr>
        <p:spPr>
          <a:xfrm>
            <a:off x="701135" y="2344759"/>
            <a:ext cx="4867011" cy="3666574"/>
          </a:xfrm>
          <a:prstGeom prst="rect">
            <a:avLst/>
          </a:prstGeom>
        </p:spPr>
        <p:txBody>
          <a:bodyPr/>
          <a:lstStyle>
            <a:lvl1pPr algn="l">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14" name="Text Placeholder 23">
            <a:extLst>
              <a:ext uri="{FF2B5EF4-FFF2-40B4-BE49-F238E27FC236}">
                <a16:creationId xmlns:a16="http://schemas.microsoft.com/office/drawing/2014/main" id="{DE6190BE-8380-7B4A-9311-9BD61AE07324}"/>
              </a:ext>
            </a:extLst>
          </p:cNvPr>
          <p:cNvSpPr>
            <a:spLocks noGrp="1"/>
          </p:cNvSpPr>
          <p:nvPr userDrawn="1">
            <p:ph type="body" sz="quarter" idx="16" hasCustomPrompt="1"/>
          </p:nvPr>
        </p:nvSpPr>
        <p:spPr>
          <a:xfrm>
            <a:off x="701136" y="650590"/>
            <a:ext cx="4990998" cy="992652"/>
          </a:xfrm>
          <a:prstGeom prst="rect">
            <a:avLst/>
          </a:prstGeom>
        </p:spPr>
        <p:txBody>
          <a:bodyPr>
            <a:noAutofit/>
          </a:bodyPr>
          <a:lstStyle>
            <a:lvl1pPr marL="0" indent="0" algn="l">
              <a:buNone/>
              <a:defRPr sz="3600" b="1" i="0">
                <a:solidFill>
                  <a:schemeClr val="bg1"/>
                </a:solidFill>
                <a:latin typeface="+mn-lt"/>
              </a:defRPr>
            </a:lvl1pPr>
          </a:lstStyle>
          <a:p>
            <a:pPr lvl="0"/>
            <a:r>
              <a:rPr lang="en-US"/>
              <a:t>HEADING</a:t>
            </a:r>
          </a:p>
        </p:txBody>
      </p:sp>
      <p:sp>
        <p:nvSpPr>
          <p:cNvPr id="3" name="Picture Placeholder 2">
            <a:extLst>
              <a:ext uri="{FF2B5EF4-FFF2-40B4-BE49-F238E27FC236}">
                <a16:creationId xmlns:a16="http://schemas.microsoft.com/office/drawing/2014/main" id="{C43A9F2C-1870-B24C-AB88-FDD223351489}"/>
              </a:ext>
            </a:extLst>
          </p:cNvPr>
          <p:cNvSpPr>
            <a:spLocks noGrp="1"/>
          </p:cNvSpPr>
          <p:nvPr userDrawn="1">
            <p:ph type="pic" sz="quarter" idx="19"/>
          </p:nvPr>
        </p:nvSpPr>
        <p:spPr>
          <a:xfrm>
            <a:off x="6083676" y="0"/>
            <a:ext cx="5361066" cy="6858000"/>
          </a:xfrm>
          <a:prstGeom prst="rect">
            <a:avLst/>
          </a:prstGeom>
          <a:solidFill>
            <a:schemeClr val="bg1">
              <a:lumMod val="85000"/>
            </a:schemeClr>
          </a:solidFill>
        </p:spPr>
        <p:txBody>
          <a:bodyPr/>
          <a:lstStyle>
            <a:lvl1pPr marL="0" indent="0" algn="ctr">
              <a:buNone/>
              <a:defRPr>
                <a:solidFill>
                  <a:srgbClr val="000000"/>
                </a:solidFill>
              </a:defRPr>
            </a:lvl1pPr>
          </a:lstStyle>
          <a:p>
            <a:endParaRPr lang="en-US" dirty="0"/>
          </a:p>
        </p:txBody>
      </p:sp>
    </p:spTree>
    <p:extLst>
      <p:ext uri="{BB962C8B-B14F-4D97-AF65-F5344CB8AC3E}">
        <p14:creationId xmlns:p14="http://schemas.microsoft.com/office/powerpoint/2010/main" val="492094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Slide 01 - Navy">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67000" y="-2667000"/>
            <a:ext cx="6858001" cy="12191999"/>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E8CBC38E-5719-244A-86E1-80B051FD2826}"/>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17" name="Text Placeholder 23">
            <a:extLst>
              <a:ext uri="{FF2B5EF4-FFF2-40B4-BE49-F238E27FC236}">
                <a16:creationId xmlns:a16="http://schemas.microsoft.com/office/drawing/2014/main" id="{4E9CBE7F-838E-544D-B6D4-7D62C67F9194}"/>
              </a:ext>
            </a:extLst>
          </p:cNvPr>
          <p:cNvSpPr>
            <a:spLocks noGrp="1"/>
          </p:cNvSpPr>
          <p:nvPr>
            <p:ph type="body" sz="quarter" idx="16" hasCustomPrompt="1"/>
          </p:nvPr>
        </p:nvSpPr>
        <p:spPr>
          <a:xfrm>
            <a:off x="904856" y="826894"/>
            <a:ext cx="10052954" cy="803654"/>
          </a:xfrm>
          <a:prstGeom prst="rect">
            <a:avLst/>
          </a:prstGeom>
        </p:spPr>
        <p:txBody>
          <a:bodyPr>
            <a:noAutofit/>
          </a:bodyPr>
          <a:lstStyle>
            <a:lvl1pPr marL="0" indent="0" algn="l">
              <a:buNone/>
              <a:defRPr sz="3600" b="1" i="0">
                <a:solidFill>
                  <a:srgbClr val="007772"/>
                </a:solidFill>
                <a:latin typeface="+mn-lt"/>
              </a:defRPr>
            </a:lvl1pPr>
          </a:lstStyle>
          <a:p>
            <a:pPr lvl="0"/>
            <a:r>
              <a:rPr lang="en-US"/>
              <a:t>HEADING</a:t>
            </a:r>
          </a:p>
        </p:txBody>
      </p:sp>
      <p:sp>
        <p:nvSpPr>
          <p:cNvPr id="10" name="Text Placeholder 17">
            <a:extLst>
              <a:ext uri="{FF2B5EF4-FFF2-40B4-BE49-F238E27FC236}">
                <a16:creationId xmlns:a16="http://schemas.microsoft.com/office/drawing/2014/main" id="{71025D5F-47AA-FBBA-2FE0-7693F9B58131}"/>
              </a:ext>
            </a:extLst>
          </p:cNvPr>
          <p:cNvSpPr>
            <a:spLocks noGrp="1"/>
          </p:cNvSpPr>
          <p:nvPr>
            <p:ph type="body" sz="quarter" idx="19" hasCustomPrompt="1"/>
          </p:nvPr>
        </p:nvSpPr>
        <p:spPr>
          <a:xfrm>
            <a:off x="904856" y="1989039"/>
            <a:ext cx="10052954" cy="4250335"/>
          </a:xfrm>
          <a:prstGeom prst="rect">
            <a:avLst/>
          </a:prstGeom>
        </p:spPr>
        <p:txBody>
          <a:bodyPr/>
          <a:lstStyle>
            <a:lvl1pPr algn="l">
              <a:lnSpc>
                <a:spcPts val="2480"/>
              </a:lnSpc>
              <a:spcBef>
                <a:spcPts val="0"/>
              </a:spcBef>
              <a:buNone/>
              <a:defRPr sz="2400" b="0" i="0" spc="0">
                <a:solidFill>
                  <a:srgbClr val="404040"/>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2" name="Text Box 5">
            <a:extLst>
              <a:ext uri="{FF2B5EF4-FFF2-40B4-BE49-F238E27FC236}">
                <a16:creationId xmlns:a16="http://schemas.microsoft.com/office/drawing/2014/main" id="{BB9060F6-DBDC-7B31-9F40-2DD386107916}"/>
              </a:ext>
            </a:extLst>
          </p:cNvPr>
          <p:cNvSpPr txBox="1"/>
          <p:nvPr userDrawn="1"/>
        </p:nvSpPr>
        <p:spPr>
          <a:xfrm rot="16200000">
            <a:off x="9778616" y="4364575"/>
            <a:ext cx="4019247" cy="369541"/>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b="0" i="0" spc="0" baseline="0" dirty="0">
                <a:solidFill>
                  <a:schemeClr val="bg1"/>
                </a:solidFill>
                <a:effectLst/>
                <a:latin typeface="Calibri" panose="020F0502020204030204" pitchFamily="34" charset="0"/>
                <a:ea typeface="Open Sans" panose="020B0606030504020204" pitchFamily="34" charset="0"/>
                <a:cs typeface="Calibri" panose="020F0502020204030204" pitchFamily="34" charset="0"/>
              </a:rPr>
              <a:t>Promoting ESG Awareness + Risk Literacy in SMEs</a:t>
            </a:r>
          </a:p>
        </p:txBody>
      </p:sp>
      <p:cxnSp>
        <p:nvCxnSpPr>
          <p:cNvPr id="3" name="Straight Connector 2">
            <a:extLst>
              <a:ext uri="{FF2B5EF4-FFF2-40B4-BE49-F238E27FC236}">
                <a16:creationId xmlns:a16="http://schemas.microsoft.com/office/drawing/2014/main" id="{4510EF2B-6B96-4091-029F-D8386A1E1DFC}"/>
              </a:ext>
            </a:extLst>
          </p:cNvPr>
          <p:cNvCxnSpPr/>
          <p:nvPr userDrawn="1"/>
        </p:nvCxnSpPr>
        <p:spPr>
          <a:xfrm>
            <a:off x="11683610" y="6578238"/>
            <a:ext cx="190704" cy="0"/>
          </a:xfrm>
          <a:prstGeom prst="line">
            <a:avLst/>
          </a:prstGeom>
          <a:ln w="12700">
            <a:solidFill>
              <a:srgbClr val="EEA8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15240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Slide 02 - Navy">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5088466" y="-5088468"/>
            <a:ext cx="2015069" cy="12191999"/>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 Placeholder 23">
            <a:extLst>
              <a:ext uri="{FF2B5EF4-FFF2-40B4-BE49-F238E27FC236}">
                <a16:creationId xmlns:a16="http://schemas.microsoft.com/office/drawing/2014/main" id="{4E9CBE7F-838E-544D-B6D4-7D62C67F9194}"/>
              </a:ext>
            </a:extLst>
          </p:cNvPr>
          <p:cNvSpPr>
            <a:spLocks noGrp="1"/>
          </p:cNvSpPr>
          <p:nvPr>
            <p:ph type="body" sz="quarter" idx="16" hasCustomPrompt="1"/>
          </p:nvPr>
        </p:nvSpPr>
        <p:spPr>
          <a:xfrm>
            <a:off x="904856" y="826894"/>
            <a:ext cx="10479218" cy="803654"/>
          </a:xfrm>
          <a:prstGeom prst="rect">
            <a:avLst/>
          </a:prstGeom>
        </p:spPr>
        <p:txBody>
          <a:bodyPr>
            <a:noAutofit/>
          </a:bodyPr>
          <a:lstStyle>
            <a:lvl1pPr marL="0" indent="0" algn="l">
              <a:buNone/>
              <a:defRPr sz="3600" b="1" i="0">
                <a:solidFill>
                  <a:schemeClr val="bg1"/>
                </a:solidFill>
                <a:latin typeface="+mn-lt"/>
              </a:defRPr>
            </a:lvl1pPr>
          </a:lstStyle>
          <a:p>
            <a:pPr lvl="0"/>
            <a:r>
              <a:rPr lang="en-US"/>
              <a:t>HEADING</a:t>
            </a:r>
          </a:p>
        </p:txBody>
      </p:sp>
      <p:sp>
        <p:nvSpPr>
          <p:cNvPr id="9" name="Text Placeholder 17">
            <a:extLst>
              <a:ext uri="{FF2B5EF4-FFF2-40B4-BE49-F238E27FC236}">
                <a16:creationId xmlns:a16="http://schemas.microsoft.com/office/drawing/2014/main" id="{F5EF1E6A-D856-4FE0-238B-7C2B7B463D34}"/>
              </a:ext>
            </a:extLst>
          </p:cNvPr>
          <p:cNvSpPr>
            <a:spLocks noGrp="1"/>
          </p:cNvSpPr>
          <p:nvPr>
            <p:ph type="body" sz="quarter" idx="19" hasCustomPrompt="1"/>
          </p:nvPr>
        </p:nvSpPr>
        <p:spPr>
          <a:xfrm>
            <a:off x="904856" y="2457445"/>
            <a:ext cx="10479218" cy="3781929"/>
          </a:xfrm>
          <a:prstGeom prst="rect">
            <a:avLst/>
          </a:prstGeom>
        </p:spPr>
        <p:txBody>
          <a:bodyPr/>
          <a:lstStyle>
            <a:lvl1pPr algn="l">
              <a:lnSpc>
                <a:spcPts val="2480"/>
              </a:lnSpc>
              <a:spcBef>
                <a:spcPts val="0"/>
              </a:spcBef>
              <a:buNone/>
              <a:defRPr sz="2400" b="0" i="0" spc="0">
                <a:solidFill>
                  <a:srgbClr val="404040"/>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Tree>
    <p:extLst>
      <p:ext uri="{BB962C8B-B14F-4D97-AF65-F5344CB8AC3E}">
        <p14:creationId xmlns:p14="http://schemas.microsoft.com/office/powerpoint/2010/main" val="32448100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Slide 03 - Navy">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67000" y="-2667000"/>
            <a:ext cx="6858001" cy="12191999"/>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E8CBC38E-5719-244A-86E1-80B051FD2826}"/>
              </a:ext>
            </a:extLst>
          </p:cNvPr>
          <p:cNvSpPr/>
          <p:nvPr userDrawn="1"/>
        </p:nvSpPr>
        <p:spPr>
          <a:xfrm rot="16200000">
            <a:off x="4865194" y="-19370"/>
            <a:ext cx="6141020" cy="68967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16" name="Text Placeholder 17">
            <a:extLst>
              <a:ext uri="{FF2B5EF4-FFF2-40B4-BE49-F238E27FC236}">
                <a16:creationId xmlns:a16="http://schemas.microsoft.com/office/drawing/2014/main" id="{D0B40E03-4D53-DB4A-A30A-ADFB290F4B3E}"/>
              </a:ext>
            </a:extLst>
          </p:cNvPr>
          <p:cNvSpPr>
            <a:spLocks noGrp="1"/>
          </p:cNvSpPr>
          <p:nvPr>
            <p:ph type="body" sz="quarter" idx="18" hasCustomPrompt="1"/>
          </p:nvPr>
        </p:nvSpPr>
        <p:spPr>
          <a:xfrm>
            <a:off x="4825907" y="826894"/>
            <a:ext cx="6341766" cy="5166427"/>
          </a:xfrm>
          <a:prstGeom prst="rect">
            <a:avLst/>
          </a:prstGeom>
        </p:spPr>
        <p:txBody>
          <a:bodyPr/>
          <a:lstStyle>
            <a:lvl1pPr algn="l">
              <a:lnSpc>
                <a:spcPts val="2480"/>
              </a:lnSpc>
              <a:spcBef>
                <a:spcPts val="0"/>
              </a:spcBef>
              <a:buNone/>
              <a:defRPr sz="2400" b="0" i="0" spc="0">
                <a:solidFill>
                  <a:srgbClr val="404040"/>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17" name="Text Placeholder 23">
            <a:extLst>
              <a:ext uri="{FF2B5EF4-FFF2-40B4-BE49-F238E27FC236}">
                <a16:creationId xmlns:a16="http://schemas.microsoft.com/office/drawing/2014/main" id="{4E9CBE7F-838E-544D-B6D4-7D62C67F9194}"/>
              </a:ext>
            </a:extLst>
          </p:cNvPr>
          <p:cNvSpPr>
            <a:spLocks noGrp="1"/>
          </p:cNvSpPr>
          <p:nvPr>
            <p:ph type="body" sz="quarter" idx="16" hasCustomPrompt="1"/>
          </p:nvPr>
        </p:nvSpPr>
        <p:spPr>
          <a:xfrm>
            <a:off x="600999" y="835090"/>
            <a:ext cx="3125818" cy="1774519"/>
          </a:xfrm>
          <a:prstGeom prst="rect">
            <a:avLst/>
          </a:prstGeom>
        </p:spPr>
        <p:txBody>
          <a:bodyPr>
            <a:noAutofit/>
          </a:bodyPr>
          <a:lstStyle>
            <a:lvl1pPr marL="0" indent="0" algn="l">
              <a:buNone/>
              <a:defRPr sz="3600" b="1" i="0">
                <a:solidFill>
                  <a:schemeClr val="bg1"/>
                </a:solidFill>
                <a:latin typeface="+mn-lt"/>
              </a:defRPr>
            </a:lvl1pPr>
          </a:lstStyle>
          <a:p>
            <a:pPr lvl="0"/>
            <a:r>
              <a:rPr lang="en-US"/>
              <a:t>HEADING</a:t>
            </a:r>
          </a:p>
        </p:txBody>
      </p:sp>
      <p:sp>
        <p:nvSpPr>
          <p:cNvPr id="4" name="Text Box 5">
            <a:extLst>
              <a:ext uri="{FF2B5EF4-FFF2-40B4-BE49-F238E27FC236}">
                <a16:creationId xmlns:a16="http://schemas.microsoft.com/office/drawing/2014/main" id="{51E015C4-7795-7572-668B-617C56FCD9DB}"/>
              </a:ext>
            </a:extLst>
          </p:cNvPr>
          <p:cNvSpPr txBox="1"/>
          <p:nvPr userDrawn="1"/>
        </p:nvSpPr>
        <p:spPr>
          <a:xfrm rot="16200000">
            <a:off x="9778616" y="4364575"/>
            <a:ext cx="4019247" cy="369541"/>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b="0" i="0" spc="0" baseline="0" dirty="0">
                <a:solidFill>
                  <a:schemeClr val="bg1"/>
                </a:solidFill>
                <a:effectLst/>
                <a:latin typeface="Calibri" panose="020F0502020204030204" pitchFamily="34" charset="0"/>
                <a:ea typeface="Open Sans" panose="020B0606030504020204" pitchFamily="34" charset="0"/>
                <a:cs typeface="Calibri" panose="020F0502020204030204" pitchFamily="34" charset="0"/>
              </a:rPr>
              <a:t>Promoting ESG Awareness + Risk Literacy in SMEs</a:t>
            </a:r>
          </a:p>
        </p:txBody>
      </p:sp>
      <p:cxnSp>
        <p:nvCxnSpPr>
          <p:cNvPr id="5" name="Straight Connector 4">
            <a:extLst>
              <a:ext uri="{FF2B5EF4-FFF2-40B4-BE49-F238E27FC236}">
                <a16:creationId xmlns:a16="http://schemas.microsoft.com/office/drawing/2014/main" id="{3632F947-E202-D1B5-D26C-AA6FB309C2A8}"/>
              </a:ext>
            </a:extLst>
          </p:cNvPr>
          <p:cNvCxnSpPr/>
          <p:nvPr userDrawn="1"/>
        </p:nvCxnSpPr>
        <p:spPr>
          <a:xfrm>
            <a:off x="11683610" y="6578238"/>
            <a:ext cx="190704" cy="0"/>
          </a:xfrm>
          <a:prstGeom prst="line">
            <a:avLst/>
          </a:prstGeom>
          <a:ln w="12700">
            <a:solidFill>
              <a:srgbClr val="EEA8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06024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Divider - Navy">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6A8053-B208-E74B-BC0F-4142FA0CD2B7}"/>
              </a:ext>
            </a:extLst>
          </p:cNvPr>
          <p:cNvSpPr/>
          <p:nvPr userDrawn="1"/>
        </p:nvSpPr>
        <p:spPr>
          <a:xfrm>
            <a:off x="6982690" y="527858"/>
            <a:ext cx="4721156" cy="5802284"/>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Calibri" panose="020F0502020204030204" pitchFamily="34" charset="0"/>
              <a:cs typeface="Calibri" panose="020F0502020204030204" pitchFamily="34" charset="0"/>
            </a:endParaRPr>
          </a:p>
        </p:txBody>
      </p:sp>
      <p:sp>
        <p:nvSpPr>
          <p:cNvPr id="47" name="Text Placeholder 23">
            <a:extLst>
              <a:ext uri="{FF2B5EF4-FFF2-40B4-BE49-F238E27FC236}">
                <a16:creationId xmlns:a16="http://schemas.microsoft.com/office/drawing/2014/main" id="{AE77B303-149B-3242-B9F9-CA4AA9DCA5E4}"/>
              </a:ext>
            </a:extLst>
          </p:cNvPr>
          <p:cNvSpPr>
            <a:spLocks noGrp="1"/>
          </p:cNvSpPr>
          <p:nvPr userDrawn="1">
            <p:ph type="body" sz="quarter" idx="17" hasCustomPrompt="1"/>
          </p:nvPr>
        </p:nvSpPr>
        <p:spPr>
          <a:xfrm>
            <a:off x="7276362" y="543238"/>
            <a:ext cx="2066906" cy="582221"/>
          </a:xfrm>
          <a:prstGeom prst="rect">
            <a:avLst/>
          </a:prstGeom>
        </p:spPr>
        <p:txBody>
          <a:bodyPr>
            <a:noAutofit/>
          </a:bodyPr>
          <a:lstStyle>
            <a:lvl1pPr marL="0" indent="0" algn="l">
              <a:buNone/>
              <a:defRPr sz="14000" b="1" i="0">
                <a:solidFill>
                  <a:schemeClr val="bg1"/>
                </a:solidFill>
                <a:latin typeface="+mn-lt"/>
              </a:defRPr>
            </a:lvl1pPr>
          </a:lstStyle>
          <a:p>
            <a:pPr lvl="0"/>
            <a:r>
              <a:rPr lang="en-US"/>
              <a:t>01</a:t>
            </a:r>
          </a:p>
        </p:txBody>
      </p:sp>
      <p:sp>
        <p:nvSpPr>
          <p:cNvPr id="11" name="Picture Placeholder 3">
            <a:extLst>
              <a:ext uri="{FF2B5EF4-FFF2-40B4-BE49-F238E27FC236}">
                <a16:creationId xmlns:a16="http://schemas.microsoft.com/office/drawing/2014/main" id="{D2C6DE8A-E952-944B-9B9D-C0257D5D8CB9}"/>
              </a:ext>
            </a:extLst>
          </p:cNvPr>
          <p:cNvSpPr>
            <a:spLocks noGrp="1"/>
          </p:cNvSpPr>
          <p:nvPr>
            <p:ph type="pic" sz="quarter" idx="10"/>
          </p:nvPr>
        </p:nvSpPr>
        <p:spPr>
          <a:xfrm>
            <a:off x="238772" y="2626822"/>
            <a:ext cx="7708195" cy="339682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Tree>
    <p:extLst>
      <p:ext uri="{BB962C8B-B14F-4D97-AF65-F5344CB8AC3E}">
        <p14:creationId xmlns:p14="http://schemas.microsoft.com/office/powerpoint/2010/main" val="22041214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Laptop Slide - Navy">
    <p:spTree>
      <p:nvGrpSpPr>
        <p:cNvPr id="1" name=""/>
        <p:cNvGrpSpPr/>
        <p:nvPr/>
      </p:nvGrpSpPr>
      <p:grpSpPr>
        <a:xfrm>
          <a:off x="0" y="0"/>
          <a:ext cx="0" cy="0"/>
          <a:chOff x="0" y="0"/>
          <a:chExt cx="0" cy="0"/>
        </a:xfrm>
      </p:grpSpPr>
      <p:sp>
        <p:nvSpPr>
          <p:cNvPr id="22" name="Text Placeholder 23">
            <a:extLst>
              <a:ext uri="{FF2B5EF4-FFF2-40B4-BE49-F238E27FC236}">
                <a16:creationId xmlns:a16="http://schemas.microsoft.com/office/drawing/2014/main" id="{5380F4A5-BE24-5E4F-BBB9-1E4A144A55E0}"/>
              </a:ext>
            </a:extLst>
          </p:cNvPr>
          <p:cNvSpPr>
            <a:spLocks noGrp="1"/>
          </p:cNvSpPr>
          <p:nvPr>
            <p:ph type="body" sz="quarter" idx="16" hasCustomPrompt="1"/>
          </p:nvPr>
        </p:nvSpPr>
        <p:spPr>
          <a:xfrm>
            <a:off x="6578872" y="593866"/>
            <a:ext cx="4990998" cy="992652"/>
          </a:xfrm>
          <a:prstGeom prst="rect">
            <a:avLst/>
          </a:prstGeom>
        </p:spPr>
        <p:txBody>
          <a:bodyPr>
            <a:noAutofit/>
          </a:bodyPr>
          <a:lstStyle>
            <a:lvl1pPr marL="0" indent="0" algn="l">
              <a:buNone/>
              <a:defRPr sz="3600" b="1" i="0">
                <a:solidFill>
                  <a:srgbClr val="007772"/>
                </a:solidFill>
                <a:latin typeface="+mn-lt"/>
              </a:defRPr>
            </a:lvl1pPr>
          </a:lstStyle>
          <a:p>
            <a:pPr lvl="0"/>
            <a:r>
              <a:rPr lang="en-US"/>
              <a:t>HEADING</a:t>
            </a:r>
          </a:p>
        </p:txBody>
      </p:sp>
      <p:sp>
        <p:nvSpPr>
          <p:cNvPr id="26" name="Rectangle 25">
            <a:extLst>
              <a:ext uri="{FF2B5EF4-FFF2-40B4-BE49-F238E27FC236}">
                <a16:creationId xmlns:a16="http://schemas.microsoft.com/office/drawing/2014/main" id="{62984C29-67DD-DD45-969D-9EB0BBF9D138}"/>
              </a:ext>
            </a:extLst>
          </p:cNvPr>
          <p:cNvSpPr/>
          <p:nvPr userDrawn="1"/>
        </p:nvSpPr>
        <p:spPr>
          <a:xfrm flipV="1">
            <a:off x="0" y="0"/>
            <a:ext cx="601405" cy="6858002"/>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3" name="Picture 32">
            <a:extLst>
              <a:ext uri="{FF2B5EF4-FFF2-40B4-BE49-F238E27FC236}">
                <a16:creationId xmlns:a16="http://schemas.microsoft.com/office/drawing/2014/main" id="{ABF8D6F4-3016-8645-8F98-165F5336ABBF}"/>
              </a:ext>
            </a:extLst>
          </p:cNvPr>
          <p:cNvPicPr>
            <a:picLocks noChangeAspect="1"/>
          </p:cNvPicPr>
          <p:nvPr userDrawn="1"/>
        </p:nvPicPr>
        <p:blipFill rotWithShape="1">
          <a:blip r:embed="rId2"/>
          <a:srcRect l="-18315" t="15976" r="29196" b="11083"/>
          <a:stretch/>
        </p:blipFill>
        <p:spPr>
          <a:xfrm flipH="1">
            <a:off x="608794" y="1890384"/>
            <a:ext cx="8439100" cy="5375657"/>
          </a:xfrm>
          <a:prstGeom prst="rect">
            <a:avLst/>
          </a:prstGeom>
        </p:spPr>
      </p:pic>
      <p:sp>
        <p:nvSpPr>
          <p:cNvPr id="34" name="Picture Placeholder 17">
            <a:extLst>
              <a:ext uri="{FF2B5EF4-FFF2-40B4-BE49-F238E27FC236}">
                <a16:creationId xmlns:a16="http://schemas.microsoft.com/office/drawing/2014/main" id="{90E9DF56-261E-6140-A484-1D99EF871998}"/>
              </a:ext>
            </a:extLst>
          </p:cNvPr>
          <p:cNvSpPr>
            <a:spLocks noGrp="1"/>
          </p:cNvSpPr>
          <p:nvPr>
            <p:ph type="pic" sz="quarter" idx="10"/>
          </p:nvPr>
        </p:nvSpPr>
        <p:spPr>
          <a:xfrm>
            <a:off x="635271" y="2095585"/>
            <a:ext cx="5130800" cy="3913188"/>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9" name="Text Placeholder 17">
            <a:extLst>
              <a:ext uri="{FF2B5EF4-FFF2-40B4-BE49-F238E27FC236}">
                <a16:creationId xmlns:a16="http://schemas.microsoft.com/office/drawing/2014/main" id="{890B8B12-A0F4-0D1D-B782-294ACBC16B93}"/>
              </a:ext>
            </a:extLst>
          </p:cNvPr>
          <p:cNvSpPr>
            <a:spLocks noGrp="1"/>
          </p:cNvSpPr>
          <p:nvPr>
            <p:ph type="body" sz="quarter" idx="19" hasCustomPrompt="1"/>
          </p:nvPr>
        </p:nvSpPr>
        <p:spPr>
          <a:xfrm>
            <a:off x="6578871" y="1890384"/>
            <a:ext cx="4990998" cy="4102937"/>
          </a:xfrm>
          <a:prstGeom prst="rect">
            <a:avLst/>
          </a:prstGeom>
        </p:spPr>
        <p:txBody>
          <a:bodyPr/>
          <a:lstStyle>
            <a:lvl1pPr algn="l">
              <a:lnSpc>
                <a:spcPts val="2480"/>
              </a:lnSpc>
              <a:spcBef>
                <a:spcPts val="0"/>
              </a:spcBef>
              <a:buNone/>
              <a:defRPr sz="2400" b="0" i="0" spc="0">
                <a:solidFill>
                  <a:srgbClr val="404040"/>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6" name="Text Box 5">
            <a:extLst>
              <a:ext uri="{FF2B5EF4-FFF2-40B4-BE49-F238E27FC236}">
                <a16:creationId xmlns:a16="http://schemas.microsoft.com/office/drawing/2014/main" id="{D6D6C5F4-7049-2D21-D255-1ADAF57A9DF6}"/>
              </a:ext>
            </a:extLst>
          </p:cNvPr>
          <p:cNvSpPr txBox="1"/>
          <p:nvPr userDrawn="1"/>
        </p:nvSpPr>
        <p:spPr>
          <a:xfrm rot="16200000">
            <a:off x="-1694247" y="4307425"/>
            <a:ext cx="4019247" cy="369541"/>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b="0" i="0" spc="0" baseline="0" dirty="0">
                <a:solidFill>
                  <a:schemeClr val="bg1"/>
                </a:solidFill>
                <a:effectLst/>
                <a:latin typeface="Calibri" panose="020F0502020204030204" pitchFamily="34" charset="0"/>
                <a:ea typeface="Open Sans" panose="020B0606030504020204" pitchFamily="34" charset="0"/>
                <a:cs typeface="Calibri" panose="020F0502020204030204" pitchFamily="34" charset="0"/>
              </a:rPr>
              <a:t>Promoting ESG Awareness + Risk Literacy in SMEs</a:t>
            </a:r>
          </a:p>
        </p:txBody>
      </p:sp>
      <p:cxnSp>
        <p:nvCxnSpPr>
          <p:cNvPr id="7" name="Straight Connector 6">
            <a:extLst>
              <a:ext uri="{FF2B5EF4-FFF2-40B4-BE49-F238E27FC236}">
                <a16:creationId xmlns:a16="http://schemas.microsoft.com/office/drawing/2014/main" id="{675C535C-DABB-16E7-EC6D-5BBEAA75BA3E}"/>
              </a:ext>
            </a:extLst>
          </p:cNvPr>
          <p:cNvCxnSpPr/>
          <p:nvPr userDrawn="1"/>
        </p:nvCxnSpPr>
        <p:spPr>
          <a:xfrm>
            <a:off x="210747" y="6521088"/>
            <a:ext cx="190704" cy="0"/>
          </a:xfrm>
          <a:prstGeom prst="line">
            <a:avLst/>
          </a:prstGeom>
          <a:ln w="12700">
            <a:solidFill>
              <a:srgbClr val="EEA8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664289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hone Slide - Navy">
    <p:spTree>
      <p:nvGrpSpPr>
        <p:cNvPr id="1" name=""/>
        <p:cNvGrpSpPr/>
        <p:nvPr/>
      </p:nvGrpSpPr>
      <p:grpSpPr>
        <a:xfrm>
          <a:off x="0" y="0"/>
          <a:ext cx="0" cy="0"/>
          <a:chOff x="0" y="0"/>
          <a:chExt cx="0" cy="0"/>
        </a:xfrm>
      </p:grpSpPr>
      <p:sp>
        <p:nvSpPr>
          <p:cNvPr id="17" name="Text Placeholder 23">
            <a:extLst>
              <a:ext uri="{FF2B5EF4-FFF2-40B4-BE49-F238E27FC236}">
                <a16:creationId xmlns:a16="http://schemas.microsoft.com/office/drawing/2014/main" id="{DA633199-CEB9-C642-96B5-B07AD16E5C73}"/>
              </a:ext>
            </a:extLst>
          </p:cNvPr>
          <p:cNvSpPr>
            <a:spLocks noGrp="1"/>
          </p:cNvSpPr>
          <p:nvPr>
            <p:ph type="body" sz="quarter" idx="16" hasCustomPrompt="1"/>
          </p:nvPr>
        </p:nvSpPr>
        <p:spPr>
          <a:xfrm>
            <a:off x="607555" y="587575"/>
            <a:ext cx="5881764" cy="992652"/>
          </a:xfrm>
          <a:prstGeom prst="rect">
            <a:avLst/>
          </a:prstGeom>
        </p:spPr>
        <p:txBody>
          <a:bodyPr>
            <a:noAutofit/>
          </a:bodyPr>
          <a:lstStyle>
            <a:lvl1pPr marL="0" indent="0" algn="l">
              <a:buNone/>
              <a:defRPr sz="3600" b="1" i="0">
                <a:solidFill>
                  <a:srgbClr val="007772"/>
                </a:solidFill>
                <a:latin typeface="+mn-lt"/>
              </a:defRPr>
            </a:lvl1pPr>
          </a:lstStyle>
          <a:p>
            <a:pPr lvl="0"/>
            <a:r>
              <a:rPr lang="en-US"/>
              <a:t>HEADING</a:t>
            </a:r>
          </a:p>
        </p:txBody>
      </p:sp>
      <p:sp>
        <p:nvSpPr>
          <p:cNvPr id="19" name="Rectangle 18">
            <a:extLst>
              <a:ext uri="{FF2B5EF4-FFF2-40B4-BE49-F238E27FC236}">
                <a16:creationId xmlns:a16="http://schemas.microsoft.com/office/drawing/2014/main" id="{7CB33894-6B85-A64A-8194-AD204557A483}"/>
              </a:ext>
            </a:extLst>
          </p:cNvPr>
          <p:cNvSpPr/>
          <p:nvPr userDrawn="1"/>
        </p:nvSpPr>
        <p:spPr>
          <a:xfrm flipV="1">
            <a:off x="11332565" y="0"/>
            <a:ext cx="853286" cy="6858002"/>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8" name="Picture 27" descr="iPhone6_mockup_front_white.png">
            <a:extLst>
              <a:ext uri="{FF2B5EF4-FFF2-40B4-BE49-F238E27FC236}">
                <a16:creationId xmlns:a16="http://schemas.microsoft.com/office/drawing/2014/main" id="{2E93F037-6935-B341-918A-EA89925087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20581" y="354148"/>
            <a:ext cx="4094254" cy="6404164"/>
          </a:xfrm>
          <a:prstGeom prst="rect">
            <a:avLst/>
          </a:prstGeom>
        </p:spPr>
      </p:pic>
      <p:sp>
        <p:nvSpPr>
          <p:cNvPr id="29" name="Picture Placeholder 17">
            <a:extLst>
              <a:ext uri="{FF2B5EF4-FFF2-40B4-BE49-F238E27FC236}">
                <a16:creationId xmlns:a16="http://schemas.microsoft.com/office/drawing/2014/main" id="{004A5DED-3F17-794E-9C41-7AB99A6F7EC3}"/>
              </a:ext>
            </a:extLst>
          </p:cNvPr>
          <p:cNvSpPr>
            <a:spLocks noGrp="1"/>
          </p:cNvSpPr>
          <p:nvPr>
            <p:ph type="pic" sz="quarter" idx="10"/>
          </p:nvPr>
        </p:nvSpPr>
        <p:spPr>
          <a:xfrm>
            <a:off x="7735037" y="1373925"/>
            <a:ext cx="2444127" cy="4336988"/>
          </a:xfrm>
          <a:prstGeom prst="rect">
            <a:avLst/>
          </a:prstGeom>
          <a:solidFill>
            <a:schemeClr val="bg1">
              <a:lumMod val="85000"/>
            </a:schemeClr>
          </a:solidFill>
          <a:ln>
            <a:noFill/>
          </a:ln>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3" name="Text Placeholder 17">
            <a:extLst>
              <a:ext uri="{FF2B5EF4-FFF2-40B4-BE49-F238E27FC236}">
                <a16:creationId xmlns:a16="http://schemas.microsoft.com/office/drawing/2014/main" id="{7EC3E4A8-A83C-B536-DE22-6FE3CFA337B4}"/>
              </a:ext>
            </a:extLst>
          </p:cNvPr>
          <p:cNvSpPr>
            <a:spLocks noGrp="1"/>
          </p:cNvSpPr>
          <p:nvPr>
            <p:ph type="body" sz="quarter" idx="19" hasCustomPrompt="1"/>
          </p:nvPr>
        </p:nvSpPr>
        <p:spPr>
          <a:xfrm>
            <a:off x="607553" y="2016633"/>
            <a:ext cx="5881763" cy="4102937"/>
          </a:xfrm>
          <a:prstGeom prst="rect">
            <a:avLst/>
          </a:prstGeom>
        </p:spPr>
        <p:txBody>
          <a:bodyPr/>
          <a:lstStyle>
            <a:lvl1pPr algn="l">
              <a:lnSpc>
                <a:spcPts val="2480"/>
              </a:lnSpc>
              <a:spcBef>
                <a:spcPts val="0"/>
              </a:spcBef>
              <a:buNone/>
              <a:defRPr sz="2400" b="0" i="0" spc="0">
                <a:solidFill>
                  <a:srgbClr val="404040"/>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4" name="Text Box 5">
            <a:extLst>
              <a:ext uri="{FF2B5EF4-FFF2-40B4-BE49-F238E27FC236}">
                <a16:creationId xmlns:a16="http://schemas.microsoft.com/office/drawing/2014/main" id="{0BF75CF4-F8A4-DA65-7A56-4B3BA03A29D2}"/>
              </a:ext>
            </a:extLst>
          </p:cNvPr>
          <p:cNvSpPr txBox="1"/>
          <p:nvPr userDrawn="1"/>
        </p:nvSpPr>
        <p:spPr>
          <a:xfrm rot="16200000">
            <a:off x="9778616" y="4364575"/>
            <a:ext cx="4019247" cy="369541"/>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b="0" i="0" spc="0" baseline="0" dirty="0">
                <a:solidFill>
                  <a:schemeClr val="bg1"/>
                </a:solidFill>
                <a:effectLst/>
                <a:latin typeface="Calibri" panose="020F0502020204030204" pitchFamily="34" charset="0"/>
                <a:ea typeface="Open Sans" panose="020B0606030504020204" pitchFamily="34" charset="0"/>
                <a:cs typeface="Calibri" panose="020F0502020204030204" pitchFamily="34" charset="0"/>
              </a:rPr>
              <a:t>Promoting ESG Awareness + Risk Literacy in SMEs</a:t>
            </a:r>
          </a:p>
        </p:txBody>
      </p:sp>
      <p:cxnSp>
        <p:nvCxnSpPr>
          <p:cNvPr id="5" name="Straight Connector 4">
            <a:extLst>
              <a:ext uri="{FF2B5EF4-FFF2-40B4-BE49-F238E27FC236}">
                <a16:creationId xmlns:a16="http://schemas.microsoft.com/office/drawing/2014/main" id="{7C7A2FBA-18EB-C426-EBFE-C1FE900332BE}"/>
              </a:ext>
            </a:extLst>
          </p:cNvPr>
          <p:cNvCxnSpPr/>
          <p:nvPr userDrawn="1"/>
        </p:nvCxnSpPr>
        <p:spPr>
          <a:xfrm>
            <a:off x="11683610" y="6578238"/>
            <a:ext cx="190704" cy="0"/>
          </a:xfrm>
          <a:prstGeom prst="line">
            <a:avLst/>
          </a:prstGeom>
          <a:ln w="12700">
            <a:solidFill>
              <a:srgbClr val="EEA8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877560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924A5E98-02BE-E0F5-98BD-46146DEEEC45}"/>
              </a:ext>
            </a:extLst>
          </p:cNvPr>
          <p:cNvSpPr>
            <a:spLocks noGrp="1"/>
          </p:cNvSpPr>
          <p:nvPr>
            <p:ph type="pic" sz="quarter" idx="10"/>
          </p:nvPr>
        </p:nvSpPr>
        <p:spPr>
          <a:xfrm>
            <a:off x="0" y="1985963"/>
            <a:ext cx="12192000" cy="3886200"/>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145" name="Text Placeholder 32">
            <a:extLst>
              <a:ext uri="{FF2B5EF4-FFF2-40B4-BE49-F238E27FC236}">
                <a16:creationId xmlns:a16="http://schemas.microsoft.com/office/drawing/2014/main" id="{A4B843D6-D64E-B84C-9B42-CB0537BA840E}"/>
              </a:ext>
            </a:extLst>
          </p:cNvPr>
          <p:cNvSpPr>
            <a:spLocks noGrp="1"/>
          </p:cNvSpPr>
          <p:nvPr>
            <p:ph type="body" sz="quarter" idx="13" hasCustomPrompt="1"/>
          </p:nvPr>
        </p:nvSpPr>
        <p:spPr>
          <a:xfrm>
            <a:off x="7551945" y="5547251"/>
            <a:ext cx="4381736" cy="466127"/>
          </a:xfrm>
          <a:prstGeom prst="rect">
            <a:avLst/>
          </a:prstGeom>
        </p:spPr>
        <p:txBody>
          <a:bodyPr>
            <a:noAutofit/>
          </a:bodyPr>
          <a:lstStyle>
            <a:lvl1pPr marL="0" indent="0" algn="r">
              <a:lnSpc>
                <a:spcPct val="100000"/>
              </a:lnSpc>
              <a:spcBef>
                <a:spcPts val="0"/>
              </a:spcBef>
              <a:buNone/>
              <a:defRPr sz="2400" b="0" i="0">
                <a:solidFill>
                  <a:schemeClr val="bg1"/>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err="1"/>
              <a:t>www.website.eu</a:t>
            </a:r>
            <a:endParaRPr lang="en-US"/>
          </a:p>
        </p:txBody>
      </p:sp>
      <p:sp>
        <p:nvSpPr>
          <p:cNvPr id="46" name="Text Placeholder 23">
            <a:extLst>
              <a:ext uri="{FF2B5EF4-FFF2-40B4-BE49-F238E27FC236}">
                <a16:creationId xmlns:a16="http://schemas.microsoft.com/office/drawing/2014/main" id="{A533C557-EAB9-A644-A91D-5D8749DF0882}"/>
              </a:ext>
            </a:extLst>
          </p:cNvPr>
          <p:cNvSpPr>
            <a:spLocks noGrp="1"/>
          </p:cNvSpPr>
          <p:nvPr>
            <p:ph type="body" sz="quarter" idx="16" hasCustomPrompt="1"/>
          </p:nvPr>
        </p:nvSpPr>
        <p:spPr>
          <a:xfrm>
            <a:off x="639015" y="3790144"/>
            <a:ext cx="5881764" cy="634242"/>
          </a:xfrm>
          <a:prstGeom prst="rect">
            <a:avLst/>
          </a:prstGeom>
        </p:spPr>
        <p:txBody>
          <a:bodyPr>
            <a:noAutofit/>
          </a:bodyPr>
          <a:lstStyle>
            <a:lvl1pPr marL="0" indent="0" algn="l">
              <a:buNone/>
              <a:defRPr sz="3600" b="1" i="0">
                <a:solidFill>
                  <a:schemeClr val="bg1"/>
                </a:solidFill>
                <a:latin typeface="+mn-lt"/>
              </a:defRPr>
            </a:lvl1pPr>
          </a:lstStyle>
          <a:p>
            <a:pPr lvl="0"/>
            <a:r>
              <a:rPr lang="en-US"/>
              <a:t>Follow Our Journey</a:t>
            </a:r>
          </a:p>
        </p:txBody>
      </p:sp>
      <p:grpSp>
        <p:nvGrpSpPr>
          <p:cNvPr id="2" name="Group 1">
            <a:extLst>
              <a:ext uri="{FF2B5EF4-FFF2-40B4-BE49-F238E27FC236}">
                <a16:creationId xmlns:a16="http://schemas.microsoft.com/office/drawing/2014/main" id="{A5F9D27A-F5AD-6468-3845-69A8EC093803}"/>
              </a:ext>
            </a:extLst>
          </p:cNvPr>
          <p:cNvGrpSpPr/>
          <p:nvPr userDrawn="1"/>
        </p:nvGrpSpPr>
        <p:grpSpPr>
          <a:xfrm>
            <a:off x="422499" y="6082154"/>
            <a:ext cx="6632123" cy="455890"/>
            <a:chOff x="325053" y="9615358"/>
            <a:chExt cx="5085209" cy="349556"/>
          </a:xfrm>
        </p:grpSpPr>
        <p:pic>
          <p:nvPicPr>
            <p:cNvPr id="3" name="Picture 2">
              <a:extLst>
                <a:ext uri="{FF2B5EF4-FFF2-40B4-BE49-F238E27FC236}">
                  <a16:creationId xmlns:a16="http://schemas.microsoft.com/office/drawing/2014/main" id="{93ADFFBB-A80E-7112-BCE6-DD9F84736FA8}"/>
                </a:ext>
              </a:extLst>
            </p:cNvPr>
            <p:cNvPicPr>
              <a:picLocks noChangeAspect="1"/>
            </p:cNvPicPr>
            <p:nvPr userDrawn="1"/>
          </p:nvPicPr>
          <p:blipFill>
            <a:blip r:embed="rId2"/>
            <a:stretch>
              <a:fillRect/>
            </a:stretch>
          </p:blipFill>
          <p:spPr>
            <a:xfrm>
              <a:off x="325053" y="9647422"/>
              <a:ext cx="564844" cy="295619"/>
            </a:xfrm>
            <a:prstGeom prst="rect">
              <a:avLst/>
            </a:prstGeom>
          </p:spPr>
        </p:pic>
        <p:pic>
          <p:nvPicPr>
            <p:cNvPr id="4" name="Picture 3">
              <a:extLst>
                <a:ext uri="{FF2B5EF4-FFF2-40B4-BE49-F238E27FC236}">
                  <a16:creationId xmlns:a16="http://schemas.microsoft.com/office/drawing/2014/main" id="{D2F4B9B5-A113-7092-1BE6-9404F443E5A6}"/>
                </a:ext>
              </a:extLst>
            </p:cNvPr>
            <p:cNvPicPr>
              <a:picLocks noChangeAspect="1"/>
            </p:cNvPicPr>
            <p:nvPr userDrawn="1"/>
          </p:nvPicPr>
          <p:blipFill>
            <a:blip r:embed="rId3"/>
            <a:stretch>
              <a:fillRect/>
            </a:stretch>
          </p:blipFill>
          <p:spPr>
            <a:xfrm>
              <a:off x="961793" y="9641744"/>
              <a:ext cx="579464" cy="304783"/>
            </a:xfrm>
            <a:prstGeom prst="rect">
              <a:avLst/>
            </a:prstGeom>
          </p:spPr>
        </p:pic>
        <p:pic>
          <p:nvPicPr>
            <p:cNvPr id="5" name="Picture 4">
              <a:extLst>
                <a:ext uri="{FF2B5EF4-FFF2-40B4-BE49-F238E27FC236}">
                  <a16:creationId xmlns:a16="http://schemas.microsoft.com/office/drawing/2014/main" id="{60100001-1FED-07AC-C1AB-9C0220C97696}"/>
                </a:ext>
              </a:extLst>
            </p:cNvPr>
            <p:cNvPicPr>
              <a:picLocks noChangeAspect="1"/>
            </p:cNvPicPr>
            <p:nvPr userDrawn="1"/>
          </p:nvPicPr>
          <p:blipFill>
            <a:blip r:embed="rId4"/>
            <a:stretch>
              <a:fillRect/>
            </a:stretch>
          </p:blipFill>
          <p:spPr>
            <a:xfrm>
              <a:off x="1605678" y="9628029"/>
              <a:ext cx="1618369" cy="336885"/>
            </a:xfrm>
            <a:prstGeom prst="rect">
              <a:avLst/>
            </a:prstGeom>
          </p:spPr>
        </p:pic>
        <p:sp>
          <p:nvSpPr>
            <p:cNvPr id="6" name="TextBox 5">
              <a:extLst>
                <a:ext uri="{FF2B5EF4-FFF2-40B4-BE49-F238E27FC236}">
                  <a16:creationId xmlns:a16="http://schemas.microsoft.com/office/drawing/2014/main" id="{3D54017B-8A2A-1F92-3C3B-5EBC4747346A}"/>
                </a:ext>
              </a:extLst>
            </p:cNvPr>
            <p:cNvSpPr txBox="1"/>
            <p:nvPr userDrawn="1"/>
          </p:nvSpPr>
          <p:spPr>
            <a:xfrm>
              <a:off x="3179902" y="9615358"/>
              <a:ext cx="2230360" cy="346118"/>
            </a:xfrm>
            <a:prstGeom prst="rect">
              <a:avLst/>
            </a:prstGeom>
            <a:noFill/>
          </p:spPr>
          <p:txBody>
            <a:bodyPr wrap="square">
              <a:spAutoFit/>
            </a:bodyPr>
            <a:lstStyle/>
            <a:p>
              <a:pPr algn="just">
                <a:lnSpc>
                  <a:spcPts val="740"/>
                </a:lnSpc>
              </a:pPr>
              <a:r>
                <a:rPr lang="en-US" sz="650" b="0" i="0" u="none" strike="noStrike">
                  <a:solidFill>
                    <a:srgbClr val="404040"/>
                  </a:solidFill>
                  <a:effectLst/>
                  <a:latin typeface="Calibri" panose="020F0502020204030204" pitchFamily="34" charset="0"/>
                  <a:cs typeface="Calibri" panose="020F0502020204030204" pitchFamily="34" charset="0"/>
                </a:rPr>
                <a:t>Funded by the European Union. However, the views and opinions expressed are solely those of the author(s) and do not necessarily reflect the views of the European Union or Turkish National Agency. Neither the European Union nor the grant-awarding body can be held responsible for these views and opinions.</a:t>
              </a:r>
              <a:endParaRPr lang="en-US" sz="650" i="0" dirty="0">
                <a:solidFill>
                  <a:srgbClr val="404040"/>
                </a:solidFill>
                <a:latin typeface="Calibri" panose="020F0502020204030204" pitchFamily="34" charset="0"/>
                <a:cs typeface="Calibri" panose="020F0502020204030204" pitchFamily="34" charset="0"/>
              </a:endParaRPr>
            </a:p>
          </p:txBody>
        </p:sp>
      </p:grpSp>
      <p:pic>
        <p:nvPicPr>
          <p:cNvPr id="7" name="Picture 6">
            <a:extLst>
              <a:ext uri="{FF2B5EF4-FFF2-40B4-BE49-F238E27FC236}">
                <a16:creationId xmlns:a16="http://schemas.microsoft.com/office/drawing/2014/main" id="{9DBD43B9-3C1C-3699-66FE-439C38D041A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98716" y="193004"/>
            <a:ext cx="3488122" cy="1678659"/>
          </a:xfrm>
          <a:prstGeom prst="rect">
            <a:avLst/>
          </a:prstGeom>
        </p:spPr>
      </p:pic>
    </p:spTree>
    <p:extLst>
      <p:ext uri="{BB962C8B-B14F-4D97-AF65-F5344CB8AC3E}">
        <p14:creationId xmlns:p14="http://schemas.microsoft.com/office/powerpoint/2010/main" val="309706829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Nur Titel">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8DAE9B03-27A4-4494-B8BD-C2411110A93C}"/>
              </a:ext>
            </a:extLst>
          </p:cNvPr>
          <p:cNvSpPr>
            <a:spLocks noGrp="1"/>
          </p:cNvSpPr>
          <p:nvPr>
            <p:ph type="dt" sz="half" idx="10"/>
          </p:nvPr>
        </p:nvSpPr>
        <p:spPr/>
        <p:txBody>
          <a:bodyPr/>
          <a:lstStyle/>
          <a:p>
            <a:fld id="{1D70F47A-2169-464B-868F-637AA31B12CF}" type="datetime1">
              <a:rPr lang="de-DE" smtClean="0"/>
              <a:t>25.09.2026</a:t>
            </a:fld>
            <a:endParaRPr lang="de-DE" dirty="0"/>
          </a:p>
        </p:txBody>
      </p:sp>
      <p:sp>
        <p:nvSpPr>
          <p:cNvPr id="4" name="Fußzeilenplatzhalter 3">
            <a:extLst>
              <a:ext uri="{FF2B5EF4-FFF2-40B4-BE49-F238E27FC236}">
                <a16:creationId xmlns:a16="http://schemas.microsoft.com/office/drawing/2014/main" id="{B08A24AC-6ABE-495F-9E0D-44A1CF806CA7}"/>
              </a:ext>
            </a:extLst>
          </p:cNvPr>
          <p:cNvSpPr>
            <a:spLocks noGrp="1"/>
          </p:cNvSpPr>
          <p:nvPr>
            <p:ph type="ftr" sz="quarter" idx="11"/>
          </p:nvPr>
        </p:nvSpPr>
        <p:spPr/>
        <p:txBody>
          <a:bodyPr/>
          <a:lstStyle/>
          <a:p>
            <a:endParaRPr lang="de-DE" dirty="0"/>
          </a:p>
        </p:txBody>
      </p:sp>
      <p:sp>
        <p:nvSpPr>
          <p:cNvPr id="5" name="Foliennummernplatzhalter 4">
            <a:extLst>
              <a:ext uri="{FF2B5EF4-FFF2-40B4-BE49-F238E27FC236}">
                <a16:creationId xmlns:a16="http://schemas.microsoft.com/office/drawing/2014/main" id="{5496B6FB-9DB4-4CE9-BA9A-E580A843524B}"/>
              </a:ext>
            </a:extLst>
          </p:cNvPr>
          <p:cNvSpPr>
            <a:spLocks noGrp="1"/>
          </p:cNvSpPr>
          <p:nvPr>
            <p:ph type="sldNum" sz="quarter" idx="12"/>
          </p:nvPr>
        </p:nvSpPr>
        <p:spPr/>
        <p:txBody>
          <a:bodyPr/>
          <a:lstStyle/>
          <a:p>
            <a:fld id="{6169130E-7CA7-41B9-A79C-8E8800DB51B0}" type="slidenum">
              <a:rPr lang="de-DE" smtClean="0"/>
              <a:t>‹#›</a:t>
            </a:fld>
            <a:endParaRPr lang="de-DE" dirty="0"/>
          </a:p>
        </p:txBody>
      </p:sp>
      <p:sp>
        <p:nvSpPr>
          <p:cNvPr id="2" name="Foliennummernplatzhalter 5">
            <a:extLst>
              <a:ext uri="{FF2B5EF4-FFF2-40B4-BE49-F238E27FC236}">
                <a16:creationId xmlns:a16="http://schemas.microsoft.com/office/drawing/2014/main" id="{69A4420C-0FA5-95B4-CE1B-A6E62D7B2D9E}"/>
              </a:ext>
            </a:extLst>
          </p:cNvPr>
          <p:cNvSpPr txBox="1">
            <a:spLocks/>
          </p:cNvSpPr>
          <p:nvPr userDrawn="1"/>
        </p:nvSpPr>
        <p:spPr>
          <a:xfrm>
            <a:off x="9247097" y="6418881"/>
            <a:ext cx="2743200" cy="365125"/>
          </a:xfrm>
          <a:prstGeom prst="rect">
            <a:avLst/>
          </a:prstGeom>
        </p:spPr>
        <p:txBody>
          <a:bodyPr/>
          <a:lstStyle>
            <a:defPPr>
              <a:defRPr lang="de-DE"/>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169130E-7CA7-41B9-A79C-8E8800DB51B0}" type="slidenum">
              <a:rPr lang="de-DE" smtClean="0"/>
              <a:pPr algn="r"/>
              <a:t>‹#›</a:t>
            </a:fld>
            <a:endParaRPr lang="de-DE" dirty="0"/>
          </a:p>
        </p:txBody>
      </p:sp>
    </p:spTree>
    <p:extLst>
      <p:ext uri="{BB962C8B-B14F-4D97-AF65-F5344CB8AC3E}">
        <p14:creationId xmlns:p14="http://schemas.microsoft.com/office/powerpoint/2010/main" val="34698664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ext Box 5">
            <a:extLst>
              <a:ext uri="{FF2B5EF4-FFF2-40B4-BE49-F238E27FC236}">
                <a16:creationId xmlns:a16="http://schemas.microsoft.com/office/drawing/2014/main" id="{55043BDF-191C-EC5A-BCBE-96ED0105F780}"/>
              </a:ext>
            </a:extLst>
          </p:cNvPr>
          <p:cNvSpPr txBox="1"/>
          <p:nvPr userDrawn="1"/>
        </p:nvSpPr>
        <p:spPr>
          <a:xfrm rot="16200000">
            <a:off x="9835768" y="4364575"/>
            <a:ext cx="4019247" cy="369541"/>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b="0" i="0" spc="0" baseline="0" dirty="0">
                <a:solidFill>
                  <a:srgbClr val="379A67"/>
                </a:solidFill>
                <a:effectLst/>
                <a:latin typeface="Calibri" panose="020F0502020204030204" pitchFamily="34" charset="0"/>
                <a:ea typeface="Open Sans" panose="020B0606030504020204" pitchFamily="34" charset="0"/>
                <a:cs typeface="Calibri" panose="020F0502020204030204" pitchFamily="34" charset="0"/>
              </a:rPr>
              <a:t>Promoting ESG Awareness + Risk Literacy in SMEs</a:t>
            </a:r>
          </a:p>
        </p:txBody>
      </p:sp>
      <p:cxnSp>
        <p:nvCxnSpPr>
          <p:cNvPr id="3" name="Straight Connector 2">
            <a:extLst>
              <a:ext uri="{FF2B5EF4-FFF2-40B4-BE49-F238E27FC236}">
                <a16:creationId xmlns:a16="http://schemas.microsoft.com/office/drawing/2014/main" id="{1BA5718A-D1B7-8EED-99C8-B91829B577C5}"/>
              </a:ext>
            </a:extLst>
          </p:cNvPr>
          <p:cNvCxnSpPr/>
          <p:nvPr userDrawn="1"/>
        </p:nvCxnSpPr>
        <p:spPr>
          <a:xfrm>
            <a:off x="11740762" y="6578238"/>
            <a:ext cx="190704" cy="0"/>
          </a:xfrm>
          <a:prstGeom prst="line">
            <a:avLst/>
          </a:prstGeom>
          <a:ln w="12700">
            <a:solidFill>
              <a:srgbClr val="EEA8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0465908"/>
      </p:ext>
    </p:extLst>
  </p:cSld>
  <p:clrMap bg1="lt1" tx1="dk1" bg2="lt2" tx2="dk2" accent1="accent1" accent2="accent2" accent3="accent3" accent4="accent4" accent5="accent5" accent6="accent6" hlink="hlink" folHlink="folHlink"/>
  <p:sldLayoutIdLst>
    <p:sldLayoutId id="2147483867" r:id="rId1"/>
    <p:sldLayoutId id="2147483881" r:id="rId2"/>
    <p:sldLayoutId id="2147483897" r:id="rId3"/>
    <p:sldLayoutId id="2147483882" r:id="rId4"/>
    <p:sldLayoutId id="2147483842" r:id="rId5"/>
    <p:sldLayoutId id="2147483840" r:id="rId6"/>
    <p:sldLayoutId id="2147483884" r:id="rId7"/>
    <p:sldLayoutId id="2147483883" r:id="rId8"/>
    <p:sldLayoutId id="2147483877" r:id="rId9"/>
    <p:sldLayoutId id="2147483841" r:id="rId10"/>
    <p:sldLayoutId id="2147483885" r:id="rId11"/>
    <p:sldLayoutId id="2147483886" r:id="rId12"/>
    <p:sldLayoutId id="2147483878" r:id="rId13"/>
    <p:sldLayoutId id="2147483861" r:id="rId14"/>
    <p:sldLayoutId id="2147483833" r:id="rId15"/>
    <p:sldLayoutId id="2147483847" r:id="rId16"/>
    <p:sldLayoutId id="2147483853" r:id="rId17"/>
    <p:sldLayoutId id="2147483898"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18.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8.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8.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3.jpeg"/><Relationship Id="rId7" Type="http://schemas.openxmlformats.org/officeDocument/2006/relationships/hyperlink" Target="https://www.instagram.com/esgforenterprise" TargetMode="External"/><Relationship Id="rId2" Type="http://schemas.openxmlformats.org/officeDocument/2006/relationships/notesSlide" Target="../notesSlides/notesSlide9.xml"/><Relationship Id="rId1" Type="http://schemas.openxmlformats.org/officeDocument/2006/relationships/slideLayout" Target="../slideLayouts/slideLayout17.xml"/><Relationship Id="rId6" Type="http://schemas.openxmlformats.org/officeDocument/2006/relationships/hyperlink" Target="https://www.instagram.com/cie.gateway?igsh=dzNxYnl3OGpnbmpn" TargetMode="External"/><Relationship Id="rId5" Type="http://schemas.openxmlformats.org/officeDocument/2006/relationships/hyperlink" Target="https://www.linkedin.com/login/?session_redirect=%2Fcompany%2F105997508%2F" TargetMode="External"/><Relationship Id="rId10" Type="http://schemas.openxmlformats.org/officeDocument/2006/relationships/hyperlink" Target="https://www.facebook.com/projectpearleu/?rdid=duKnqRKGY45tTuWj" TargetMode="External"/><Relationship Id="rId4" Type="http://schemas.openxmlformats.org/officeDocument/2006/relationships/hyperlink" Target="https://www.linkedin.com/company/cooperation-in-education-gateway" TargetMode="External"/><Relationship Id="rId9" Type="http://schemas.openxmlformats.org/officeDocument/2006/relationships/hyperlink" Target="https://www.youtube.com/@CiEGatewa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E1366D-4099-7037-D4D8-E826BE5E0BCE}"/>
            </a:ext>
          </a:extLst>
        </p:cNvPr>
        <p:cNvGrpSpPr/>
        <p:nvPr/>
      </p:nvGrpSpPr>
      <p:grpSpPr>
        <a:xfrm>
          <a:off x="0" y="0"/>
          <a:ext cx="0" cy="0"/>
          <a:chOff x="0" y="0"/>
          <a:chExt cx="0" cy="0"/>
        </a:xfrm>
      </p:grpSpPr>
      <p:pic>
        <p:nvPicPr>
          <p:cNvPr id="5" name="Picture 4" descr="A map of the world surrounded by trees&#10;&#10;AI-generated content may be incorrect.">
            <a:extLst>
              <a:ext uri="{FF2B5EF4-FFF2-40B4-BE49-F238E27FC236}">
                <a16:creationId xmlns:a16="http://schemas.microsoft.com/office/drawing/2014/main" id="{92806229-D191-69D4-C9D4-5A82010ED0A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9039" r="19039"/>
          <a:stretch>
            <a:fillRect/>
          </a:stretch>
        </p:blipFill>
        <p:spPr>
          <a:xfrm>
            <a:off x="4642361" y="1"/>
            <a:ext cx="7549639" cy="6857999"/>
          </a:xfrm>
          <a:prstGeom prst="rect">
            <a:avLst/>
          </a:prstGeom>
        </p:spPr>
      </p:pic>
      <p:sp>
        <p:nvSpPr>
          <p:cNvPr id="6" name="Rectangle 5">
            <a:extLst>
              <a:ext uri="{FF2B5EF4-FFF2-40B4-BE49-F238E27FC236}">
                <a16:creationId xmlns:a16="http://schemas.microsoft.com/office/drawing/2014/main" id="{7778F99F-EDDD-AD0F-D03E-EEF78E8A353C}"/>
              </a:ext>
            </a:extLst>
          </p:cNvPr>
          <p:cNvSpPr/>
          <p:nvPr/>
        </p:nvSpPr>
        <p:spPr>
          <a:xfrm rot="10800000" flipH="1">
            <a:off x="4441174" y="1"/>
            <a:ext cx="7750825" cy="6857998"/>
          </a:xfrm>
          <a:prstGeom prst="rect">
            <a:avLst/>
          </a:prstGeom>
          <a:gradFill>
            <a:gsLst>
              <a:gs pos="58000">
                <a:srgbClr val="007772"/>
              </a:gs>
              <a:gs pos="14000">
                <a:srgbClr val="007772">
                  <a:alpha val="57069"/>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F0EFDE1F-F5E3-7BA1-DE01-B5387F201CC1}"/>
              </a:ext>
            </a:extLst>
          </p:cNvPr>
          <p:cNvPicPr>
            <a:picLocks noChangeAspect="1"/>
          </p:cNvPicPr>
          <p:nvPr/>
        </p:nvPicPr>
        <p:blipFill rotWithShape="1">
          <a:blip r:embed="rId4">
            <a:biLevel thresh="25000"/>
            <a:alphaModFix amt="11000"/>
            <a:extLst>
              <a:ext uri="{28A0092B-C50C-407E-A947-70E740481C1C}">
                <a14:useLocalDpi xmlns:a14="http://schemas.microsoft.com/office/drawing/2010/main"/>
              </a:ext>
            </a:extLst>
          </a:blip>
          <a:srcRect l="-862" t="-2893" r="79868" b="5354"/>
          <a:stretch/>
        </p:blipFill>
        <p:spPr>
          <a:xfrm flipH="1">
            <a:off x="4455704" y="-46436"/>
            <a:ext cx="3631392" cy="8119574"/>
          </a:xfrm>
          <a:prstGeom prst="rect">
            <a:avLst/>
          </a:prstGeom>
        </p:spPr>
      </p:pic>
      <p:pic>
        <p:nvPicPr>
          <p:cNvPr id="19" name="Picture 18">
            <a:extLst>
              <a:ext uri="{FF2B5EF4-FFF2-40B4-BE49-F238E27FC236}">
                <a16:creationId xmlns:a16="http://schemas.microsoft.com/office/drawing/2014/main" id="{9F0F1AFF-058E-FE09-F251-E9CC58F72A1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4789" y="912863"/>
            <a:ext cx="3891377" cy="1872726"/>
          </a:xfrm>
          <a:prstGeom prst="rect">
            <a:avLst/>
          </a:prstGeom>
        </p:spPr>
      </p:pic>
      <p:sp>
        <p:nvSpPr>
          <p:cNvPr id="40" name="TextBox 39">
            <a:extLst>
              <a:ext uri="{FF2B5EF4-FFF2-40B4-BE49-F238E27FC236}">
                <a16:creationId xmlns:a16="http://schemas.microsoft.com/office/drawing/2014/main" id="{C221D73B-915C-E3E4-10C6-25A33DEA9318}"/>
              </a:ext>
            </a:extLst>
          </p:cNvPr>
          <p:cNvSpPr txBox="1"/>
          <p:nvPr/>
        </p:nvSpPr>
        <p:spPr>
          <a:xfrm>
            <a:off x="4756551" y="1202575"/>
            <a:ext cx="5408117" cy="2734082"/>
          </a:xfrm>
          <a:prstGeom prst="rect">
            <a:avLst/>
          </a:prstGeom>
          <a:noFill/>
        </p:spPr>
        <p:txBody>
          <a:bodyPr wrap="square" rtlCol="0">
            <a:spAutoFit/>
          </a:bodyPr>
          <a:lstStyle/>
          <a:p>
            <a:pPr>
              <a:lnSpc>
                <a:spcPts val="5820"/>
              </a:lnSpc>
            </a:pPr>
            <a:r>
              <a:rPr lang="en-US" sz="7500" b="1" spc="324" dirty="0">
                <a:solidFill>
                  <a:schemeClr val="bg1"/>
                </a:solidFill>
                <a:latin typeface="Calibri" panose="020F0502020204030204" pitchFamily="34" charset="0"/>
                <a:cs typeface="Calibri" panose="020F0502020204030204" pitchFamily="34" charset="0"/>
              </a:rPr>
              <a:t>Module</a:t>
            </a:r>
          </a:p>
          <a:p>
            <a:pPr>
              <a:lnSpc>
                <a:spcPts val="5820"/>
              </a:lnSpc>
            </a:pPr>
            <a:r>
              <a:rPr lang="en-US" sz="7500" b="1" spc="324" dirty="0">
                <a:solidFill>
                  <a:schemeClr val="bg1"/>
                </a:solidFill>
                <a:latin typeface="Calibri" panose="020F0502020204030204" pitchFamily="34" charset="0"/>
                <a:cs typeface="Calibri" panose="020F0502020204030204" pitchFamily="34" charset="0"/>
              </a:rPr>
              <a:t>06</a:t>
            </a:r>
          </a:p>
          <a:p>
            <a:endParaRPr lang="en-US" sz="7500" b="1" spc="324" dirty="0">
              <a:solidFill>
                <a:schemeClr val="bg1"/>
              </a:solidFill>
              <a:latin typeface="Calibri" panose="020F0502020204030204" pitchFamily="34" charset="0"/>
              <a:cs typeface="Calibri" panose="020F0502020204030204" pitchFamily="34" charset="0"/>
            </a:endParaRPr>
          </a:p>
        </p:txBody>
      </p:sp>
      <p:cxnSp>
        <p:nvCxnSpPr>
          <p:cNvPr id="4" name="Straight Connector 3">
            <a:extLst>
              <a:ext uri="{FF2B5EF4-FFF2-40B4-BE49-F238E27FC236}">
                <a16:creationId xmlns:a16="http://schemas.microsoft.com/office/drawing/2014/main" id="{3ACA1BE5-8714-59B6-E7CF-8CA250F80092}"/>
              </a:ext>
            </a:extLst>
          </p:cNvPr>
          <p:cNvCxnSpPr>
            <a:cxnSpLocks/>
          </p:cNvCxnSpPr>
          <p:nvPr/>
        </p:nvCxnSpPr>
        <p:spPr>
          <a:xfrm>
            <a:off x="5065309" y="54660"/>
            <a:ext cx="0" cy="978493"/>
          </a:xfrm>
          <a:prstGeom prst="line">
            <a:avLst/>
          </a:prstGeom>
          <a:ln w="1270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1F4C62D-109D-3CFA-E34A-1C667A3158AE}"/>
              </a:ext>
            </a:extLst>
          </p:cNvPr>
          <p:cNvCxnSpPr>
            <a:cxnSpLocks/>
          </p:cNvCxnSpPr>
          <p:nvPr/>
        </p:nvCxnSpPr>
        <p:spPr>
          <a:xfrm>
            <a:off x="5065309" y="2719449"/>
            <a:ext cx="0" cy="1417653"/>
          </a:xfrm>
          <a:prstGeom prst="line">
            <a:avLst/>
          </a:prstGeom>
          <a:ln w="12700">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F1A63350-7980-3E3D-7AFC-E33E4B99D75B}"/>
              </a:ext>
            </a:extLst>
          </p:cNvPr>
          <p:cNvSpPr/>
          <p:nvPr/>
        </p:nvSpPr>
        <p:spPr>
          <a:xfrm>
            <a:off x="4314106" y="4533376"/>
            <a:ext cx="6600120" cy="698629"/>
          </a:xfrm>
          <a:prstGeom prst="rect">
            <a:avLst/>
          </a:prstGeom>
          <a:solidFill>
            <a:srgbClr val="EEA8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27" name="TextBox 26">
            <a:extLst>
              <a:ext uri="{FF2B5EF4-FFF2-40B4-BE49-F238E27FC236}">
                <a16:creationId xmlns:a16="http://schemas.microsoft.com/office/drawing/2014/main" id="{63F4D678-E778-65DB-93F5-DEB96A11E802}"/>
              </a:ext>
            </a:extLst>
          </p:cNvPr>
          <p:cNvSpPr txBox="1"/>
          <p:nvPr/>
        </p:nvSpPr>
        <p:spPr>
          <a:xfrm>
            <a:off x="4783958" y="4585674"/>
            <a:ext cx="6130268" cy="646331"/>
          </a:xfrm>
          <a:prstGeom prst="rect">
            <a:avLst/>
          </a:prstGeom>
          <a:noFill/>
        </p:spPr>
        <p:txBody>
          <a:bodyPr wrap="none" rtlCol="0">
            <a:spAutoFit/>
          </a:bodyPr>
          <a:lstStyle/>
          <a:p>
            <a:r>
              <a:rPr lang="en-US" sz="3600" b="1" dirty="0">
                <a:solidFill>
                  <a:schemeClr val="bg1"/>
                </a:solidFill>
                <a:latin typeface="Calibri" panose="020F0502020204030204" pitchFamily="34" charset="0"/>
                <a:cs typeface="Calibri" panose="020F0502020204030204" pitchFamily="34" charset="0"/>
              </a:rPr>
              <a:t>&amp; FUNDING OPTIONS FOR SME</a:t>
            </a:r>
          </a:p>
        </p:txBody>
      </p:sp>
      <p:sp>
        <p:nvSpPr>
          <p:cNvPr id="28" name="Rectangle 27">
            <a:extLst>
              <a:ext uri="{FF2B5EF4-FFF2-40B4-BE49-F238E27FC236}">
                <a16:creationId xmlns:a16="http://schemas.microsoft.com/office/drawing/2014/main" id="{28B6B2D6-75E2-97AA-B61D-19E734DA70ED}"/>
              </a:ext>
            </a:extLst>
          </p:cNvPr>
          <p:cNvSpPr/>
          <p:nvPr/>
        </p:nvSpPr>
        <p:spPr>
          <a:xfrm>
            <a:off x="4314106" y="3730615"/>
            <a:ext cx="5640120" cy="698629"/>
          </a:xfrm>
          <a:prstGeom prst="rect">
            <a:avLst/>
          </a:prstGeom>
          <a:solidFill>
            <a:srgbClr val="EEA8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29" name="TextBox 28">
            <a:extLst>
              <a:ext uri="{FF2B5EF4-FFF2-40B4-BE49-F238E27FC236}">
                <a16:creationId xmlns:a16="http://schemas.microsoft.com/office/drawing/2014/main" id="{AF69C802-C929-37C0-4B78-DE4D17CEE944}"/>
              </a:ext>
            </a:extLst>
          </p:cNvPr>
          <p:cNvSpPr txBox="1"/>
          <p:nvPr/>
        </p:nvSpPr>
        <p:spPr>
          <a:xfrm>
            <a:off x="4783958" y="3782913"/>
            <a:ext cx="5073120" cy="646331"/>
          </a:xfrm>
          <a:prstGeom prst="rect">
            <a:avLst/>
          </a:prstGeom>
          <a:noFill/>
        </p:spPr>
        <p:txBody>
          <a:bodyPr wrap="none" rtlCol="0">
            <a:spAutoFit/>
          </a:bodyPr>
          <a:lstStyle/>
          <a:p>
            <a:r>
              <a:rPr lang="en-US" sz="3600" b="1" dirty="0">
                <a:solidFill>
                  <a:schemeClr val="bg1"/>
                </a:solidFill>
                <a:latin typeface="Calibri" panose="020F0502020204030204" pitchFamily="34" charset="0"/>
                <a:cs typeface="Calibri" panose="020F0502020204030204" pitchFamily="34" charset="0"/>
              </a:rPr>
              <a:t>SUSTAINABLE FINANCING</a:t>
            </a:r>
          </a:p>
        </p:txBody>
      </p:sp>
      <p:grpSp>
        <p:nvGrpSpPr>
          <p:cNvPr id="30" name="Group 29">
            <a:extLst>
              <a:ext uri="{FF2B5EF4-FFF2-40B4-BE49-F238E27FC236}">
                <a16:creationId xmlns:a16="http://schemas.microsoft.com/office/drawing/2014/main" id="{354B7E41-D60C-7A04-5AEE-25A1897B273E}"/>
              </a:ext>
            </a:extLst>
          </p:cNvPr>
          <p:cNvGrpSpPr/>
          <p:nvPr/>
        </p:nvGrpSpPr>
        <p:grpSpPr>
          <a:xfrm>
            <a:off x="336271" y="5505770"/>
            <a:ext cx="3807962" cy="1100779"/>
            <a:chOff x="304276" y="9628029"/>
            <a:chExt cx="2919771" cy="844028"/>
          </a:xfrm>
        </p:grpSpPr>
        <p:pic>
          <p:nvPicPr>
            <p:cNvPr id="31" name="Picture 30">
              <a:extLst>
                <a:ext uri="{FF2B5EF4-FFF2-40B4-BE49-F238E27FC236}">
                  <a16:creationId xmlns:a16="http://schemas.microsoft.com/office/drawing/2014/main" id="{FD1FC140-1004-A1F2-6169-FF087BD8F236}"/>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25053" y="9647422"/>
              <a:ext cx="564844" cy="295619"/>
            </a:xfrm>
            <a:prstGeom prst="rect">
              <a:avLst/>
            </a:prstGeom>
          </p:spPr>
        </p:pic>
        <p:pic>
          <p:nvPicPr>
            <p:cNvPr id="32" name="Picture 31">
              <a:extLst>
                <a:ext uri="{FF2B5EF4-FFF2-40B4-BE49-F238E27FC236}">
                  <a16:creationId xmlns:a16="http://schemas.microsoft.com/office/drawing/2014/main" id="{A6E076CA-4244-A44F-2FBF-FA3C3A2AEFFE}"/>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961793" y="9641744"/>
              <a:ext cx="579464" cy="304783"/>
            </a:xfrm>
            <a:prstGeom prst="rect">
              <a:avLst/>
            </a:prstGeom>
          </p:spPr>
        </p:pic>
        <p:pic>
          <p:nvPicPr>
            <p:cNvPr id="33" name="Picture 32">
              <a:extLst>
                <a:ext uri="{FF2B5EF4-FFF2-40B4-BE49-F238E27FC236}">
                  <a16:creationId xmlns:a16="http://schemas.microsoft.com/office/drawing/2014/main" id="{80670242-2322-15DC-8F0D-E86520AE47DF}"/>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605678" y="9628029"/>
              <a:ext cx="1618369" cy="336885"/>
            </a:xfrm>
            <a:prstGeom prst="rect">
              <a:avLst/>
            </a:prstGeom>
          </p:spPr>
        </p:pic>
        <p:sp>
          <p:nvSpPr>
            <p:cNvPr id="34" name="TextBox 33">
              <a:extLst>
                <a:ext uri="{FF2B5EF4-FFF2-40B4-BE49-F238E27FC236}">
                  <a16:creationId xmlns:a16="http://schemas.microsoft.com/office/drawing/2014/main" id="{54B436C7-09F6-7DF6-3E37-55886DD138C0}"/>
                </a:ext>
              </a:extLst>
            </p:cNvPr>
            <p:cNvSpPr txBox="1"/>
            <p:nvPr userDrawn="1"/>
          </p:nvSpPr>
          <p:spPr>
            <a:xfrm>
              <a:off x="304276" y="10125939"/>
              <a:ext cx="2784385" cy="346118"/>
            </a:xfrm>
            <a:prstGeom prst="rect">
              <a:avLst/>
            </a:prstGeom>
            <a:noFill/>
          </p:spPr>
          <p:txBody>
            <a:bodyPr wrap="square">
              <a:spAutoFit/>
            </a:bodyPr>
            <a:lstStyle/>
            <a:p>
              <a:pPr algn="just">
                <a:lnSpc>
                  <a:spcPts val="740"/>
                </a:lnSpc>
              </a:pPr>
              <a:r>
                <a:rPr lang="en-US" sz="650" b="0" i="0" u="none" strike="noStrike">
                  <a:solidFill>
                    <a:srgbClr val="404040"/>
                  </a:solidFill>
                  <a:effectLst/>
                  <a:latin typeface="Calibri" panose="020F0502020204030204" pitchFamily="34" charset="0"/>
                  <a:cs typeface="Calibri" panose="020F0502020204030204" pitchFamily="34" charset="0"/>
                </a:rPr>
                <a:t>Funded by the European Union. However, the views and opinions expressed are solely those of the author(s) and do not necessarily reflect the views of the European Union or Turkish National Agency. Neither the European Union nor the grant-awarding body can be held responsible for these views and opinions.</a:t>
              </a:r>
              <a:endParaRPr lang="en-US" sz="650" i="0" dirty="0">
                <a:solidFill>
                  <a:srgbClr val="404040"/>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36182031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1403E-A5C0-17E7-BD5C-CA9325D01658}"/>
            </a:ext>
          </a:extLst>
        </p:cNvPr>
        <p:cNvGrpSpPr/>
        <p:nvPr/>
      </p:nvGrpSpPr>
      <p:grpSpPr>
        <a:xfrm>
          <a:off x="0" y="0"/>
          <a:ext cx="0" cy="0"/>
          <a:chOff x="0" y="0"/>
          <a:chExt cx="0" cy="0"/>
        </a:xfrm>
      </p:grpSpPr>
      <p:pic>
        <p:nvPicPr>
          <p:cNvPr id="38" name="Picture 37" descr="A group of people discussing something&#10;&#10;AI-generated content may be incorrect.">
            <a:extLst>
              <a:ext uri="{FF2B5EF4-FFF2-40B4-BE49-F238E27FC236}">
                <a16:creationId xmlns:a16="http://schemas.microsoft.com/office/drawing/2014/main" id="{D8827EFE-4C79-4CB1-4D12-D851D4B0C3FF}"/>
              </a:ext>
            </a:extLst>
          </p:cNvPr>
          <p:cNvPicPr>
            <a:picLocks noChangeAspect="1"/>
          </p:cNvPicPr>
          <p:nvPr/>
        </p:nvPicPr>
        <p:blipFill rotWithShape="1">
          <a:blip r:embed="rId3"/>
          <a:srcRect l="26146" t="2021" r="43969" b="-41"/>
          <a:stretch>
            <a:fillRect/>
          </a:stretch>
        </p:blipFill>
        <p:spPr>
          <a:xfrm>
            <a:off x="306026" y="2894"/>
            <a:ext cx="3965032" cy="6857999"/>
          </a:xfrm>
          <a:prstGeom prst="rect">
            <a:avLst/>
          </a:prstGeom>
        </p:spPr>
      </p:pic>
      <p:sp>
        <p:nvSpPr>
          <p:cNvPr id="2" name="Rectangle 1">
            <a:extLst>
              <a:ext uri="{FF2B5EF4-FFF2-40B4-BE49-F238E27FC236}">
                <a16:creationId xmlns:a16="http://schemas.microsoft.com/office/drawing/2014/main" id="{354BD9FF-EA5B-AC0F-AFF4-55100171DFEA}"/>
              </a:ext>
            </a:extLst>
          </p:cNvPr>
          <p:cNvSpPr/>
          <p:nvPr/>
        </p:nvSpPr>
        <p:spPr>
          <a:xfrm rot="10800000" flipH="1">
            <a:off x="1" y="0"/>
            <a:ext cx="4239585" cy="6857998"/>
          </a:xfrm>
          <a:prstGeom prst="rect">
            <a:avLst/>
          </a:prstGeom>
          <a:gradFill>
            <a:gsLst>
              <a:gs pos="83000">
                <a:srgbClr val="007772"/>
              </a:gs>
              <a:gs pos="21000">
                <a:srgbClr val="007772">
                  <a:alpha val="47337"/>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DDCCD26F-AAA2-C616-EE55-27EDD6E642C4}"/>
              </a:ext>
            </a:extLst>
          </p:cNvPr>
          <p:cNvSpPr/>
          <p:nvPr/>
        </p:nvSpPr>
        <p:spPr>
          <a:xfrm>
            <a:off x="615139" y="576832"/>
            <a:ext cx="4239585" cy="698629"/>
          </a:xfrm>
          <a:prstGeom prst="rect">
            <a:avLst/>
          </a:prstGeom>
          <a:solidFill>
            <a:srgbClr val="EEA8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10" name="TextBox 9">
            <a:extLst>
              <a:ext uri="{FF2B5EF4-FFF2-40B4-BE49-F238E27FC236}">
                <a16:creationId xmlns:a16="http://schemas.microsoft.com/office/drawing/2014/main" id="{6CBE9E5A-3B3E-A0EE-7DC6-A836FA2D8CD2}"/>
              </a:ext>
            </a:extLst>
          </p:cNvPr>
          <p:cNvSpPr txBox="1"/>
          <p:nvPr/>
        </p:nvSpPr>
        <p:spPr>
          <a:xfrm>
            <a:off x="947486" y="628543"/>
            <a:ext cx="3574889" cy="1200329"/>
          </a:xfrm>
          <a:prstGeom prst="rect">
            <a:avLst/>
          </a:prstGeom>
          <a:noFill/>
        </p:spPr>
        <p:txBody>
          <a:bodyPr wrap="none" rtlCol="0">
            <a:spAutoFit/>
          </a:bodyPr>
          <a:lstStyle/>
          <a:p>
            <a:r>
              <a:rPr lang="en-US" sz="3600" b="1" dirty="0">
                <a:solidFill>
                  <a:schemeClr val="bg1"/>
                </a:solidFill>
                <a:latin typeface="Calibri" panose="020F0502020204030204" pitchFamily="34" charset="0"/>
                <a:cs typeface="Calibri" panose="020F0502020204030204" pitchFamily="34" charset="0"/>
              </a:rPr>
              <a:t>Agenda Module 6</a:t>
            </a:r>
          </a:p>
          <a:p>
            <a:endParaRPr lang="en-US" sz="3600" b="1" dirty="0">
              <a:solidFill>
                <a:schemeClr val="bg1"/>
              </a:solidFill>
              <a:latin typeface="Calibri" panose="020F0502020204030204" pitchFamily="34" charset="0"/>
              <a:cs typeface="Calibri" panose="020F0502020204030204" pitchFamily="34" charset="0"/>
            </a:endParaRPr>
          </a:p>
        </p:txBody>
      </p:sp>
      <p:sp>
        <p:nvSpPr>
          <p:cNvPr id="11" name="Freeform 10">
            <a:extLst>
              <a:ext uri="{FF2B5EF4-FFF2-40B4-BE49-F238E27FC236}">
                <a16:creationId xmlns:a16="http://schemas.microsoft.com/office/drawing/2014/main" id="{46CDA9B1-6264-51DA-9B76-D125A7F4E968}"/>
              </a:ext>
            </a:extLst>
          </p:cNvPr>
          <p:cNvSpPr/>
          <p:nvPr/>
        </p:nvSpPr>
        <p:spPr>
          <a:xfrm rot="15325054" flipH="1">
            <a:off x="5218127" y="1211713"/>
            <a:ext cx="974348" cy="553926"/>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379A67"/>
          </a:solidFill>
          <a:ln w="5398" cap="flat">
            <a:noFill/>
            <a:prstDash val="solid"/>
            <a:miter/>
          </a:ln>
        </p:spPr>
        <p:txBody>
          <a:bodyPr rtlCol="0" anchor="ctr"/>
          <a:lstStyle/>
          <a:p>
            <a:endParaRPr lang="en-US" dirty="0"/>
          </a:p>
        </p:txBody>
      </p:sp>
      <p:grpSp>
        <p:nvGrpSpPr>
          <p:cNvPr id="13" name="Group 12">
            <a:extLst>
              <a:ext uri="{FF2B5EF4-FFF2-40B4-BE49-F238E27FC236}">
                <a16:creationId xmlns:a16="http://schemas.microsoft.com/office/drawing/2014/main" id="{24ACD37F-272B-290B-1BAC-3B3698674415}"/>
              </a:ext>
            </a:extLst>
          </p:cNvPr>
          <p:cNvGrpSpPr/>
          <p:nvPr/>
        </p:nvGrpSpPr>
        <p:grpSpPr>
          <a:xfrm>
            <a:off x="4002055" y="2294724"/>
            <a:ext cx="569478" cy="569478"/>
            <a:chOff x="410983" y="7656535"/>
            <a:chExt cx="569478" cy="569478"/>
          </a:xfrm>
        </p:grpSpPr>
        <p:sp>
          <p:nvSpPr>
            <p:cNvPr id="15" name="Oval 14">
              <a:extLst>
                <a:ext uri="{FF2B5EF4-FFF2-40B4-BE49-F238E27FC236}">
                  <a16:creationId xmlns:a16="http://schemas.microsoft.com/office/drawing/2014/main" id="{7BE066A9-0298-359E-7BF3-E335622D5097}"/>
                </a:ext>
              </a:extLst>
            </p:cNvPr>
            <p:cNvSpPr/>
            <p:nvPr/>
          </p:nvSpPr>
          <p:spPr>
            <a:xfrm>
              <a:off x="410983" y="7656535"/>
              <a:ext cx="569478" cy="569478"/>
            </a:xfrm>
            <a:prstGeom prst="ellipse">
              <a:avLst/>
            </a:prstGeom>
            <a:solidFill>
              <a:srgbClr val="EEA8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 Placeholder 22">
              <a:extLst>
                <a:ext uri="{FF2B5EF4-FFF2-40B4-BE49-F238E27FC236}">
                  <a16:creationId xmlns:a16="http://schemas.microsoft.com/office/drawing/2014/main" id="{899B8575-6A38-075E-C752-F484AB4518E9}"/>
                </a:ext>
              </a:extLst>
            </p:cNvPr>
            <p:cNvSpPr txBox="1">
              <a:spLocks/>
            </p:cNvSpPr>
            <p:nvPr/>
          </p:nvSpPr>
          <p:spPr>
            <a:xfrm>
              <a:off x="410983" y="7774811"/>
              <a:ext cx="569478" cy="404509"/>
            </a:xfrm>
            <a:prstGeom prst="rect">
              <a:avLst/>
            </a:prstGeom>
          </p:spPr>
          <p:txBody>
            <a:bodyPr>
              <a:normAutofit lnSpcReduction="10000"/>
            </a:bodyPr>
            <a:lstStyle>
              <a:lvl1pPr marL="194379" indent="-194379" algn="l" defTabSz="777514" rtl="0" eaLnBrk="1" latinLnBrk="0" hangingPunct="1">
                <a:lnSpc>
                  <a:spcPct val="90000"/>
                </a:lnSpc>
                <a:spcBef>
                  <a:spcPts val="850"/>
                </a:spcBef>
                <a:buFont typeface="Arial" panose="020B0604020202020204" pitchFamily="34" charset="0"/>
                <a:buChar char="•"/>
                <a:defRPr sz="2381" kern="1200">
                  <a:solidFill>
                    <a:schemeClr val="tx1"/>
                  </a:solidFill>
                  <a:latin typeface="+mn-lt"/>
                  <a:ea typeface="+mn-ea"/>
                  <a:cs typeface="+mn-cs"/>
                </a:defRPr>
              </a:lvl1pPr>
              <a:lvl2pPr marL="583136" indent="-194379" algn="l" defTabSz="777514" rtl="0" eaLnBrk="1" latinLnBrk="0" hangingPunct="1">
                <a:lnSpc>
                  <a:spcPct val="90000"/>
                </a:lnSpc>
                <a:spcBef>
                  <a:spcPts val="425"/>
                </a:spcBef>
                <a:buFont typeface="Arial" panose="020B0604020202020204" pitchFamily="34" charset="0"/>
                <a:buChar char="•"/>
                <a:defRPr sz="2041" kern="1200">
                  <a:solidFill>
                    <a:schemeClr val="tx1"/>
                  </a:solidFill>
                  <a:latin typeface="+mn-lt"/>
                  <a:ea typeface="+mn-ea"/>
                  <a:cs typeface="+mn-cs"/>
                </a:defRPr>
              </a:lvl2pPr>
              <a:lvl3pPr marL="971893" indent="-194379" algn="l" defTabSz="777514" rtl="0" eaLnBrk="1" latinLnBrk="0" hangingPunct="1">
                <a:lnSpc>
                  <a:spcPct val="90000"/>
                </a:lnSpc>
                <a:spcBef>
                  <a:spcPts val="425"/>
                </a:spcBef>
                <a:buFont typeface="Arial" panose="020B0604020202020204" pitchFamily="34" charset="0"/>
                <a:buChar char="•"/>
                <a:defRPr sz="1701" kern="1200">
                  <a:solidFill>
                    <a:schemeClr val="tx1"/>
                  </a:solidFill>
                  <a:latin typeface="+mn-lt"/>
                  <a:ea typeface="+mn-ea"/>
                  <a:cs typeface="+mn-cs"/>
                </a:defRPr>
              </a:lvl3pPr>
              <a:lvl4pPr marL="1360650"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4pPr>
              <a:lvl5pPr marL="1749407"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9pPr>
            </a:lstStyle>
            <a:p>
              <a:pPr marL="0" indent="0" algn="ctr">
                <a:buNone/>
              </a:pPr>
              <a:r>
                <a:rPr lang="en-US" b="1" dirty="0">
                  <a:solidFill>
                    <a:schemeClr val="bg1"/>
                  </a:solidFill>
                  <a:latin typeface="Calibri" panose="020F0502020204030204" pitchFamily="34" charset="0"/>
                  <a:cs typeface="Calibri" panose="020F0502020204030204" pitchFamily="34" charset="0"/>
                </a:rPr>
                <a:t>01</a:t>
              </a:r>
            </a:p>
          </p:txBody>
        </p:sp>
      </p:grpSp>
      <p:grpSp>
        <p:nvGrpSpPr>
          <p:cNvPr id="17" name="Group 16">
            <a:extLst>
              <a:ext uri="{FF2B5EF4-FFF2-40B4-BE49-F238E27FC236}">
                <a16:creationId xmlns:a16="http://schemas.microsoft.com/office/drawing/2014/main" id="{0319208B-10E8-3100-A254-DB62B5F00911}"/>
              </a:ext>
            </a:extLst>
          </p:cNvPr>
          <p:cNvGrpSpPr/>
          <p:nvPr/>
        </p:nvGrpSpPr>
        <p:grpSpPr>
          <a:xfrm>
            <a:off x="4002055" y="3000313"/>
            <a:ext cx="569478" cy="569478"/>
            <a:chOff x="410983" y="7656535"/>
            <a:chExt cx="569478" cy="569478"/>
          </a:xfrm>
        </p:grpSpPr>
        <p:sp>
          <p:nvSpPr>
            <p:cNvPr id="21" name="Oval 20">
              <a:extLst>
                <a:ext uri="{FF2B5EF4-FFF2-40B4-BE49-F238E27FC236}">
                  <a16:creationId xmlns:a16="http://schemas.microsoft.com/office/drawing/2014/main" id="{BE3CCB53-259F-69FE-BEC3-8721C5F836AA}"/>
                </a:ext>
              </a:extLst>
            </p:cNvPr>
            <p:cNvSpPr/>
            <p:nvPr/>
          </p:nvSpPr>
          <p:spPr>
            <a:xfrm>
              <a:off x="410983" y="7656535"/>
              <a:ext cx="569478" cy="569478"/>
            </a:xfrm>
            <a:prstGeom prst="ellipse">
              <a:avLst/>
            </a:prstGeom>
            <a:solidFill>
              <a:srgbClr val="EEA8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 Placeholder 22">
              <a:extLst>
                <a:ext uri="{FF2B5EF4-FFF2-40B4-BE49-F238E27FC236}">
                  <a16:creationId xmlns:a16="http://schemas.microsoft.com/office/drawing/2014/main" id="{B03B8594-8C55-B2BE-8435-9972FDF18B83}"/>
                </a:ext>
              </a:extLst>
            </p:cNvPr>
            <p:cNvSpPr txBox="1">
              <a:spLocks/>
            </p:cNvSpPr>
            <p:nvPr/>
          </p:nvSpPr>
          <p:spPr>
            <a:xfrm>
              <a:off x="410983" y="7774811"/>
              <a:ext cx="569478" cy="404509"/>
            </a:xfrm>
            <a:prstGeom prst="rect">
              <a:avLst/>
            </a:prstGeom>
          </p:spPr>
          <p:txBody>
            <a:bodyPr>
              <a:normAutofit lnSpcReduction="10000"/>
            </a:bodyPr>
            <a:lstStyle>
              <a:lvl1pPr marL="194379" indent="-194379" algn="l" defTabSz="777514" rtl="0" eaLnBrk="1" latinLnBrk="0" hangingPunct="1">
                <a:lnSpc>
                  <a:spcPct val="90000"/>
                </a:lnSpc>
                <a:spcBef>
                  <a:spcPts val="850"/>
                </a:spcBef>
                <a:buFont typeface="Arial" panose="020B0604020202020204" pitchFamily="34" charset="0"/>
                <a:buChar char="•"/>
                <a:defRPr sz="2381" kern="1200">
                  <a:solidFill>
                    <a:schemeClr val="tx1"/>
                  </a:solidFill>
                  <a:latin typeface="+mn-lt"/>
                  <a:ea typeface="+mn-ea"/>
                  <a:cs typeface="+mn-cs"/>
                </a:defRPr>
              </a:lvl1pPr>
              <a:lvl2pPr marL="583136" indent="-194379" algn="l" defTabSz="777514" rtl="0" eaLnBrk="1" latinLnBrk="0" hangingPunct="1">
                <a:lnSpc>
                  <a:spcPct val="90000"/>
                </a:lnSpc>
                <a:spcBef>
                  <a:spcPts val="425"/>
                </a:spcBef>
                <a:buFont typeface="Arial" panose="020B0604020202020204" pitchFamily="34" charset="0"/>
                <a:buChar char="•"/>
                <a:defRPr sz="2041" kern="1200">
                  <a:solidFill>
                    <a:schemeClr val="tx1"/>
                  </a:solidFill>
                  <a:latin typeface="+mn-lt"/>
                  <a:ea typeface="+mn-ea"/>
                  <a:cs typeface="+mn-cs"/>
                </a:defRPr>
              </a:lvl2pPr>
              <a:lvl3pPr marL="971893" indent="-194379" algn="l" defTabSz="777514" rtl="0" eaLnBrk="1" latinLnBrk="0" hangingPunct="1">
                <a:lnSpc>
                  <a:spcPct val="90000"/>
                </a:lnSpc>
                <a:spcBef>
                  <a:spcPts val="425"/>
                </a:spcBef>
                <a:buFont typeface="Arial" panose="020B0604020202020204" pitchFamily="34" charset="0"/>
                <a:buChar char="•"/>
                <a:defRPr sz="1701" kern="1200">
                  <a:solidFill>
                    <a:schemeClr val="tx1"/>
                  </a:solidFill>
                  <a:latin typeface="+mn-lt"/>
                  <a:ea typeface="+mn-ea"/>
                  <a:cs typeface="+mn-cs"/>
                </a:defRPr>
              </a:lvl3pPr>
              <a:lvl4pPr marL="1360650"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4pPr>
              <a:lvl5pPr marL="1749407"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9pPr>
            </a:lstStyle>
            <a:p>
              <a:pPr marL="0" indent="0" algn="ctr">
                <a:buNone/>
              </a:pPr>
              <a:r>
                <a:rPr lang="en-US" b="1" dirty="0">
                  <a:solidFill>
                    <a:schemeClr val="bg1"/>
                  </a:solidFill>
                  <a:latin typeface="Calibri" panose="020F0502020204030204" pitchFamily="34" charset="0"/>
                  <a:cs typeface="Calibri" panose="020F0502020204030204" pitchFamily="34" charset="0"/>
                </a:rPr>
                <a:t>02</a:t>
              </a:r>
            </a:p>
          </p:txBody>
        </p:sp>
      </p:grpSp>
      <p:sp>
        <p:nvSpPr>
          <p:cNvPr id="39" name="Text Placeholder 12">
            <a:extLst>
              <a:ext uri="{FF2B5EF4-FFF2-40B4-BE49-F238E27FC236}">
                <a16:creationId xmlns:a16="http://schemas.microsoft.com/office/drawing/2014/main" id="{B6DA9CDB-33B9-E46B-674C-FB85D938A971}"/>
              </a:ext>
            </a:extLst>
          </p:cNvPr>
          <p:cNvSpPr txBox="1">
            <a:spLocks/>
          </p:cNvSpPr>
          <p:nvPr/>
        </p:nvSpPr>
        <p:spPr>
          <a:xfrm>
            <a:off x="4652555" y="2333317"/>
            <a:ext cx="5815882" cy="504000"/>
          </a:xfrm>
          <a:prstGeom prst="rect">
            <a:avLst/>
          </a:prstGeom>
        </p:spPr>
        <p:txBody>
          <a:bodyPr numCol="1"/>
          <a:lstStyle>
            <a:lvl1pPr marL="518236" indent="-518236" algn="l" defTabSz="2072941" rtl="0" eaLnBrk="1" latinLnBrk="0" hangingPunct="1">
              <a:lnSpc>
                <a:spcPct val="100000"/>
              </a:lnSpc>
              <a:spcBef>
                <a:spcPts val="2267"/>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1pPr>
            <a:lvl2pPr marL="1554707"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2pPr>
            <a:lvl3pPr marL="259117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3pPr>
            <a:lvl4pPr marL="362764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4pPr>
            <a:lvl5pPr marL="4664118"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5pPr>
            <a:lvl6pPr marL="570058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6pPr>
            <a:lvl7pPr marL="6737059"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7pPr>
            <a:lvl8pPr marL="777352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8pPr>
            <a:lvl9pPr marL="8810001"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9pPr>
          </a:lstStyle>
          <a:p>
            <a:pPr marL="0" indent="0">
              <a:buClr>
                <a:srgbClr val="379A67"/>
              </a:buClr>
              <a:buNone/>
            </a:pPr>
            <a:r>
              <a:rPr lang="en-US" dirty="0">
                <a:solidFill>
                  <a:srgbClr val="404040"/>
                </a:solidFill>
              </a:rPr>
              <a:t>Definition and essentiality</a:t>
            </a:r>
          </a:p>
        </p:txBody>
      </p:sp>
      <p:sp>
        <p:nvSpPr>
          <p:cNvPr id="41" name="Text Placeholder 12">
            <a:extLst>
              <a:ext uri="{FF2B5EF4-FFF2-40B4-BE49-F238E27FC236}">
                <a16:creationId xmlns:a16="http://schemas.microsoft.com/office/drawing/2014/main" id="{30EC88DE-1F5A-D3EC-FA51-5072688E34B6}"/>
              </a:ext>
            </a:extLst>
          </p:cNvPr>
          <p:cNvSpPr txBox="1">
            <a:spLocks/>
          </p:cNvSpPr>
          <p:nvPr/>
        </p:nvSpPr>
        <p:spPr>
          <a:xfrm>
            <a:off x="4652555" y="3044283"/>
            <a:ext cx="5770896" cy="504000"/>
          </a:xfrm>
          <a:prstGeom prst="rect">
            <a:avLst/>
          </a:prstGeom>
        </p:spPr>
        <p:txBody>
          <a:bodyPr numCol="1"/>
          <a:lstStyle>
            <a:lvl1pPr marL="518236" indent="-518236" algn="l" defTabSz="2072941" rtl="0" eaLnBrk="1" latinLnBrk="0" hangingPunct="1">
              <a:lnSpc>
                <a:spcPct val="100000"/>
              </a:lnSpc>
              <a:spcBef>
                <a:spcPts val="2267"/>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1pPr>
            <a:lvl2pPr marL="1554707"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2pPr>
            <a:lvl3pPr marL="259117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3pPr>
            <a:lvl4pPr marL="362764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4pPr>
            <a:lvl5pPr marL="4664118"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5pPr>
            <a:lvl6pPr marL="570058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6pPr>
            <a:lvl7pPr marL="6737059"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7pPr>
            <a:lvl8pPr marL="777352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8pPr>
            <a:lvl9pPr marL="8810001"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9pPr>
          </a:lstStyle>
          <a:p>
            <a:pPr marL="0" indent="0">
              <a:buClr>
                <a:srgbClr val="379A67"/>
              </a:buClr>
              <a:buNone/>
            </a:pPr>
            <a:r>
              <a:rPr lang="en-US" dirty="0">
                <a:solidFill>
                  <a:srgbClr val="404040"/>
                </a:solidFill>
              </a:rPr>
              <a:t>Types of Instruments</a:t>
            </a:r>
          </a:p>
        </p:txBody>
      </p:sp>
      <p:grpSp>
        <p:nvGrpSpPr>
          <p:cNvPr id="42" name="Group 41">
            <a:extLst>
              <a:ext uri="{FF2B5EF4-FFF2-40B4-BE49-F238E27FC236}">
                <a16:creationId xmlns:a16="http://schemas.microsoft.com/office/drawing/2014/main" id="{45E04A0C-152B-F7CD-DF8A-ACE4FEC570AA}"/>
              </a:ext>
            </a:extLst>
          </p:cNvPr>
          <p:cNvGrpSpPr/>
          <p:nvPr/>
        </p:nvGrpSpPr>
        <p:grpSpPr>
          <a:xfrm>
            <a:off x="4002055" y="3705902"/>
            <a:ext cx="569478" cy="569478"/>
            <a:chOff x="410983" y="7656535"/>
            <a:chExt cx="569478" cy="569478"/>
          </a:xfrm>
        </p:grpSpPr>
        <p:sp>
          <p:nvSpPr>
            <p:cNvPr id="43" name="Oval 42">
              <a:extLst>
                <a:ext uri="{FF2B5EF4-FFF2-40B4-BE49-F238E27FC236}">
                  <a16:creationId xmlns:a16="http://schemas.microsoft.com/office/drawing/2014/main" id="{B19339F4-2E8E-D8B6-A853-D32319BE1815}"/>
                </a:ext>
              </a:extLst>
            </p:cNvPr>
            <p:cNvSpPr/>
            <p:nvPr/>
          </p:nvSpPr>
          <p:spPr>
            <a:xfrm>
              <a:off x="410983" y="7656535"/>
              <a:ext cx="569478" cy="569478"/>
            </a:xfrm>
            <a:prstGeom prst="ellipse">
              <a:avLst/>
            </a:prstGeom>
            <a:solidFill>
              <a:srgbClr val="EEA8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Text Placeholder 22">
              <a:extLst>
                <a:ext uri="{FF2B5EF4-FFF2-40B4-BE49-F238E27FC236}">
                  <a16:creationId xmlns:a16="http://schemas.microsoft.com/office/drawing/2014/main" id="{9494BF75-18DE-C180-518E-309CDB9D1F44}"/>
                </a:ext>
              </a:extLst>
            </p:cNvPr>
            <p:cNvSpPr txBox="1">
              <a:spLocks/>
            </p:cNvSpPr>
            <p:nvPr/>
          </p:nvSpPr>
          <p:spPr>
            <a:xfrm>
              <a:off x="410983" y="7774811"/>
              <a:ext cx="569478" cy="404509"/>
            </a:xfrm>
            <a:prstGeom prst="rect">
              <a:avLst/>
            </a:prstGeom>
          </p:spPr>
          <p:txBody>
            <a:bodyPr>
              <a:normAutofit lnSpcReduction="10000"/>
            </a:bodyPr>
            <a:lstStyle>
              <a:lvl1pPr marL="194379" indent="-194379" algn="l" defTabSz="777514" rtl="0" eaLnBrk="1" latinLnBrk="0" hangingPunct="1">
                <a:lnSpc>
                  <a:spcPct val="90000"/>
                </a:lnSpc>
                <a:spcBef>
                  <a:spcPts val="850"/>
                </a:spcBef>
                <a:buFont typeface="Arial" panose="020B0604020202020204" pitchFamily="34" charset="0"/>
                <a:buChar char="•"/>
                <a:defRPr sz="2381" kern="1200">
                  <a:solidFill>
                    <a:schemeClr val="tx1"/>
                  </a:solidFill>
                  <a:latin typeface="+mn-lt"/>
                  <a:ea typeface="+mn-ea"/>
                  <a:cs typeface="+mn-cs"/>
                </a:defRPr>
              </a:lvl1pPr>
              <a:lvl2pPr marL="583136" indent="-194379" algn="l" defTabSz="777514" rtl="0" eaLnBrk="1" latinLnBrk="0" hangingPunct="1">
                <a:lnSpc>
                  <a:spcPct val="90000"/>
                </a:lnSpc>
                <a:spcBef>
                  <a:spcPts val="425"/>
                </a:spcBef>
                <a:buFont typeface="Arial" panose="020B0604020202020204" pitchFamily="34" charset="0"/>
                <a:buChar char="•"/>
                <a:defRPr sz="2041" kern="1200">
                  <a:solidFill>
                    <a:schemeClr val="tx1"/>
                  </a:solidFill>
                  <a:latin typeface="+mn-lt"/>
                  <a:ea typeface="+mn-ea"/>
                  <a:cs typeface="+mn-cs"/>
                </a:defRPr>
              </a:lvl2pPr>
              <a:lvl3pPr marL="971893" indent="-194379" algn="l" defTabSz="777514" rtl="0" eaLnBrk="1" latinLnBrk="0" hangingPunct="1">
                <a:lnSpc>
                  <a:spcPct val="90000"/>
                </a:lnSpc>
                <a:spcBef>
                  <a:spcPts val="425"/>
                </a:spcBef>
                <a:buFont typeface="Arial" panose="020B0604020202020204" pitchFamily="34" charset="0"/>
                <a:buChar char="•"/>
                <a:defRPr sz="1701" kern="1200">
                  <a:solidFill>
                    <a:schemeClr val="tx1"/>
                  </a:solidFill>
                  <a:latin typeface="+mn-lt"/>
                  <a:ea typeface="+mn-ea"/>
                  <a:cs typeface="+mn-cs"/>
                </a:defRPr>
              </a:lvl3pPr>
              <a:lvl4pPr marL="1360650"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4pPr>
              <a:lvl5pPr marL="1749407"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9pPr>
            </a:lstStyle>
            <a:p>
              <a:pPr marL="0" indent="0" algn="ctr">
                <a:buNone/>
              </a:pPr>
              <a:r>
                <a:rPr lang="en-US" b="1" dirty="0">
                  <a:solidFill>
                    <a:schemeClr val="bg1"/>
                  </a:solidFill>
                  <a:latin typeface="Calibri" panose="020F0502020204030204" pitchFamily="34" charset="0"/>
                  <a:cs typeface="Calibri" panose="020F0502020204030204" pitchFamily="34" charset="0"/>
                </a:rPr>
                <a:t>03</a:t>
              </a:r>
            </a:p>
          </p:txBody>
        </p:sp>
      </p:grpSp>
      <p:grpSp>
        <p:nvGrpSpPr>
          <p:cNvPr id="45" name="Group 44">
            <a:extLst>
              <a:ext uri="{FF2B5EF4-FFF2-40B4-BE49-F238E27FC236}">
                <a16:creationId xmlns:a16="http://schemas.microsoft.com/office/drawing/2014/main" id="{DCF5821F-45F5-3D98-4CCB-FF899F6EA244}"/>
              </a:ext>
            </a:extLst>
          </p:cNvPr>
          <p:cNvGrpSpPr/>
          <p:nvPr/>
        </p:nvGrpSpPr>
        <p:grpSpPr>
          <a:xfrm>
            <a:off x="4002055" y="4411491"/>
            <a:ext cx="569478" cy="569478"/>
            <a:chOff x="410983" y="7656535"/>
            <a:chExt cx="569478" cy="569478"/>
          </a:xfrm>
        </p:grpSpPr>
        <p:sp>
          <p:nvSpPr>
            <p:cNvPr id="46" name="Oval 45">
              <a:extLst>
                <a:ext uri="{FF2B5EF4-FFF2-40B4-BE49-F238E27FC236}">
                  <a16:creationId xmlns:a16="http://schemas.microsoft.com/office/drawing/2014/main" id="{902C81C4-F902-2A07-D65E-A65A379EBEC0}"/>
                </a:ext>
              </a:extLst>
            </p:cNvPr>
            <p:cNvSpPr/>
            <p:nvPr/>
          </p:nvSpPr>
          <p:spPr>
            <a:xfrm>
              <a:off x="410983" y="7656535"/>
              <a:ext cx="569478" cy="569478"/>
            </a:xfrm>
            <a:prstGeom prst="ellipse">
              <a:avLst/>
            </a:prstGeom>
            <a:solidFill>
              <a:srgbClr val="EEA8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Text Placeholder 22">
              <a:extLst>
                <a:ext uri="{FF2B5EF4-FFF2-40B4-BE49-F238E27FC236}">
                  <a16:creationId xmlns:a16="http://schemas.microsoft.com/office/drawing/2014/main" id="{13145EF6-93C5-B021-2A94-8077AE9BE524}"/>
                </a:ext>
              </a:extLst>
            </p:cNvPr>
            <p:cNvSpPr txBox="1">
              <a:spLocks/>
            </p:cNvSpPr>
            <p:nvPr/>
          </p:nvSpPr>
          <p:spPr>
            <a:xfrm>
              <a:off x="410983" y="7774811"/>
              <a:ext cx="569478" cy="404509"/>
            </a:xfrm>
            <a:prstGeom prst="rect">
              <a:avLst/>
            </a:prstGeom>
          </p:spPr>
          <p:txBody>
            <a:bodyPr>
              <a:normAutofit lnSpcReduction="10000"/>
            </a:bodyPr>
            <a:lstStyle>
              <a:lvl1pPr marL="194379" indent="-194379" algn="l" defTabSz="777514" rtl="0" eaLnBrk="1" latinLnBrk="0" hangingPunct="1">
                <a:lnSpc>
                  <a:spcPct val="90000"/>
                </a:lnSpc>
                <a:spcBef>
                  <a:spcPts val="850"/>
                </a:spcBef>
                <a:buFont typeface="Arial" panose="020B0604020202020204" pitchFamily="34" charset="0"/>
                <a:buChar char="•"/>
                <a:defRPr sz="2381" kern="1200">
                  <a:solidFill>
                    <a:schemeClr val="tx1"/>
                  </a:solidFill>
                  <a:latin typeface="+mn-lt"/>
                  <a:ea typeface="+mn-ea"/>
                  <a:cs typeface="+mn-cs"/>
                </a:defRPr>
              </a:lvl1pPr>
              <a:lvl2pPr marL="583136" indent="-194379" algn="l" defTabSz="777514" rtl="0" eaLnBrk="1" latinLnBrk="0" hangingPunct="1">
                <a:lnSpc>
                  <a:spcPct val="90000"/>
                </a:lnSpc>
                <a:spcBef>
                  <a:spcPts val="425"/>
                </a:spcBef>
                <a:buFont typeface="Arial" panose="020B0604020202020204" pitchFamily="34" charset="0"/>
                <a:buChar char="•"/>
                <a:defRPr sz="2041" kern="1200">
                  <a:solidFill>
                    <a:schemeClr val="tx1"/>
                  </a:solidFill>
                  <a:latin typeface="+mn-lt"/>
                  <a:ea typeface="+mn-ea"/>
                  <a:cs typeface="+mn-cs"/>
                </a:defRPr>
              </a:lvl2pPr>
              <a:lvl3pPr marL="971893" indent="-194379" algn="l" defTabSz="777514" rtl="0" eaLnBrk="1" latinLnBrk="0" hangingPunct="1">
                <a:lnSpc>
                  <a:spcPct val="90000"/>
                </a:lnSpc>
                <a:spcBef>
                  <a:spcPts val="425"/>
                </a:spcBef>
                <a:buFont typeface="Arial" panose="020B0604020202020204" pitchFamily="34" charset="0"/>
                <a:buChar char="•"/>
                <a:defRPr sz="1701" kern="1200">
                  <a:solidFill>
                    <a:schemeClr val="tx1"/>
                  </a:solidFill>
                  <a:latin typeface="+mn-lt"/>
                  <a:ea typeface="+mn-ea"/>
                  <a:cs typeface="+mn-cs"/>
                </a:defRPr>
              </a:lvl3pPr>
              <a:lvl4pPr marL="1360650"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4pPr>
              <a:lvl5pPr marL="1749407"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9pPr>
            </a:lstStyle>
            <a:p>
              <a:pPr marL="0" indent="0" algn="ctr">
                <a:buNone/>
              </a:pPr>
              <a:r>
                <a:rPr lang="en-US" b="1" dirty="0">
                  <a:solidFill>
                    <a:schemeClr val="bg1"/>
                  </a:solidFill>
                  <a:latin typeface="Calibri" panose="020F0502020204030204" pitchFamily="34" charset="0"/>
                  <a:cs typeface="Calibri" panose="020F0502020204030204" pitchFamily="34" charset="0"/>
                </a:rPr>
                <a:t>04</a:t>
              </a:r>
            </a:p>
          </p:txBody>
        </p:sp>
      </p:grpSp>
      <p:sp>
        <p:nvSpPr>
          <p:cNvPr id="48" name="Text Placeholder 12">
            <a:extLst>
              <a:ext uri="{FF2B5EF4-FFF2-40B4-BE49-F238E27FC236}">
                <a16:creationId xmlns:a16="http://schemas.microsoft.com/office/drawing/2014/main" id="{293949A1-2F18-897B-8258-2C8577F0E0BD}"/>
              </a:ext>
            </a:extLst>
          </p:cNvPr>
          <p:cNvSpPr txBox="1">
            <a:spLocks/>
          </p:cNvSpPr>
          <p:nvPr/>
        </p:nvSpPr>
        <p:spPr>
          <a:xfrm>
            <a:off x="4652555" y="3755249"/>
            <a:ext cx="7539445" cy="504000"/>
          </a:xfrm>
          <a:prstGeom prst="rect">
            <a:avLst/>
          </a:prstGeom>
        </p:spPr>
        <p:txBody>
          <a:bodyPr numCol="1"/>
          <a:lstStyle>
            <a:lvl1pPr marL="518236" indent="-518236" algn="l" defTabSz="2072941" rtl="0" eaLnBrk="1" latinLnBrk="0" hangingPunct="1">
              <a:lnSpc>
                <a:spcPct val="100000"/>
              </a:lnSpc>
              <a:spcBef>
                <a:spcPts val="2267"/>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1pPr>
            <a:lvl2pPr marL="1554707"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2pPr>
            <a:lvl3pPr marL="259117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3pPr>
            <a:lvl4pPr marL="362764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4pPr>
            <a:lvl5pPr marL="4664118"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5pPr>
            <a:lvl6pPr marL="570058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6pPr>
            <a:lvl7pPr marL="6737059"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7pPr>
            <a:lvl8pPr marL="777352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8pPr>
            <a:lvl9pPr marL="8810001"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9pPr>
          </a:lstStyle>
          <a:p>
            <a:pPr marL="0" indent="0">
              <a:buClr>
                <a:srgbClr val="379A67"/>
              </a:buClr>
              <a:buNone/>
            </a:pPr>
            <a:r>
              <a:rPr lang="en-US" dirty="0">
                <a:solidFill>
                  <a:srgbClr val="404040"/>
                </a:solidFill>
              </a:rPr>
              <a:t>Preparation of SMEs to accessing sustainable funding </a:t>
            </a:r>
          </a:p>
        </p:txBody>
      </p:sp>
      <p:sp>
        <p:nvSpPr>
          <p:cNvPr id="49" name="Text Placeholder 12">
            <a:extLst>
              <a:ext uri="{FF2B5EF4-FFF2-40B4-BE49-F238E27FC236}">
                <a16:creationId xmlns:a16="http://schemas.microsoft.com/office/drawing/2014/main" id="{F4739AB5-BBA5-42E7-D047-A4A8001D3B5B}"/>
              </a:ext>
            </a:extLst>
          </p:cNvPr>
          <p:cNvSpPr txBox="1">
            <a:spLocks/>
          </p:cNvSpPr>
          <p:nvPr/>
        </p:nvSpPr>
        <p:spPr>
          <a:xfrm>
            <a:off x="4652555" y="4466215"/>
            <a:ext cx="5770896" cy="504000"/>
          </a:xfrm>
          <a:prstGeom prst="rect">
            <a:avLst/>
          </a:prstGeom>
        </p:spPr>
        <p:txBody>
          <a:bodyPr numCol="1"/>
          <a:lstStyle>
            <a:lvl1pPr marL="518236" indent="-518236" algn="l" defTabSz="2072941" rtl="0" eaLnBrk="1" latinLnBrk="0" hangingPunct="1">
              <a:lnSpc>
                <a:spcPct val="100000"/>
              </a:lnSpc>
              <a:spcBef>
                <a:spcPts val="2267"/>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1pPr>
            <a:lvl2pPr marL="1554707"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2pPr>
            <a:lvl3pPr marL="259117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3pPr>
            <a:lvl4pPr marL="362764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4pPr>
            <a:lvl5pPr marL="4664118"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5pPr>
            <a:lvl6pPr marL="570058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6pPr>
            <a:lvl7pPr marL="6737059"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7pPr>
            <a:lvl8pPr marL="777352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8pPr>
            <a:lvl9pPr marL="8810001"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9pPr>
          </a:lstStyle>
          <a:p>
            <a:pPr marL="0" indent="0">
              <a:buClr>
                <a:srgbClr val="379A67"/>
              </a:buClr>
              <a:buNone/>
            </a:pPr>
            <a:r>
              <a:rPr lang="en-US" dirty="0">
                <a:solidFill>
                  <a:srgbClr val="404040"/>
                </a:solidFill>
              </a:rPr>
              <a:t>Bariers</a:t>
            </a:r>
          </a:p>
        </p:txBody>
      </p:sp>
      <p:grpSp>
        <p:nvGrpSpPr>
          <p:cNvPr id="50" name="Group 49">
            <a:extLst>
              <a:ext uri="{FF2B5EF4-FFF2-40B4-BE49-F238E27FC236}">
                <a16:creationId xmlns:a16="http://schemas.microsoft.com/office/drawing/2014/main" id="{C4203648-3174-F677-0C4D-35DCBE5B3A17}"/>
              </a:ext>
            </a:extLst>
          </p:cNvPr>
          <p:cNvGrpSpPr/>
          <p:nvPr/>
        </p:nvGrpSpPr>
        <p:grpSpPr>
          <a:xfrm>
            <a:off x="4002055" y="5117080"/>
            <a:ext cx="569478" cy="569478"/>
            <a:chOff x="410983" y="7656535"/>
            <a:chExt cx="569478" cy="569478"/>
          </a:xfrm>
        </p:grpSpPr>
        <p:sp>
          <p:nvSpPr>
            <p:cNvPr id="51" name="Oval 50">
              <a:extLst>
                <a:ext uri="{FF2B5EF4-FFF2-40B4-BE49-F238E27FC236}">
                  <a16:creationId xmlns:a16="http://schemas.microsoft.com/office/drawing/2014/main" id="{9D6BD055-B4E2-9E1D-E5BC-1F7F29BE16E9}"/>
                </a:ext>
              </a:extLst>
            </p:cNvPr>
            <p:cNvSpPr/>
            <p:nvPr/>
          </p:nvSpPr>
          <p:spPr>
            <a:xfrm>
              <a:off x="410983" y="7656535"/>
              <a:ext cx="569478" cy="569478"/>
            </a:xfrm>
            <a:prstGeom prst="ellipse">
              <a:avLst/>
            </a:prstGeom>
            <a:solidFill>
              <a:srgbClr val="EEA8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Text Placeholder 22">
              <a:extLst>
                <a:ext uri="{FF2B5EF4-FFF2-40B4-BE49-F238E27FC236}">
                  <a16:creationId xmlns:a16="http://schemas.microsoft.com/office/drawing/2014/main" id="{645AB8E9-98A6-5B4D-FE4D-A0091D70B481}"/>
                </a:ext>
              </a:extLst>
            </p:cNvPr>
            <p:cNvSpPr txBox="1">
              <a:spLocks/>
            </p:cNvSpPr>
            <p:nvPr/>
          </p:nvSpPr>
          <p:spPr>
            <a:xfrm>
              <a:off x="410983" y="7774811"/>
              <a:ext cx="569478" cy="404509"/>
            </a:xfrm>
            <a:prstGeom prst="rect">
              <a:avLst/>
            </a:prstGeom>
          </p:spPr>
          <p:txBody>
            <a:bodyPr>
              <a:normAutofit lnSpcReduction="10000"/>
            </a:bodyPr>
            <a:lstStyle>
              <a:lvl1pPr marL="194379" indent="-194379" algn="l" defTabSz="777514" rtl="0" eaLnBrk="1" latinLnBrk="0" hangingPunct="1">
                <a:lnSpc>
                  <a:spcPct val="90000"/>
                </a:lnSpc>
                <a:spcBef>
                  <a:spcPts val="850"/>
                </a:spcBef>
                <a:buFont typeface="Arial" panose="020B0604020202020204" pitchFamily="34" charset="0"/>
                <a:buChar char="•"/>
                <a:defRPr sz="2381" kern="1200">
                  <a:solidFill>
                    <a:schemeClr val="tx1"/>
                  </a:solidFill>
                  <a:latin typeface="+mn-lt"/>
                  <a:ea typeface="+mn-ea"/>
                  <a:cs typeface="+mn-cs"/>
                </a:defRPr>
              </a:lvl1pPr>
              <a:lvl2pPr marL="583136" indent="-194379" algn="l" defTabSz="777514" rtl="0" eaLnBrk="1" latinLnBrk="0" hangingPunct="1">
                <a:lnSpc>
                  <a:spcPct val="90000"/>
                </a:lnSpc>
                <a:spcBef>
                  <a:spcPts val="425"/>
                </a:spcBef>
                <a:buFont typeface="Arial" panose="020B0604020202020204" pitchFamily="34" charset="0"/>
                <a:buChar char="•"/>
                <a:defRPr sz="2041" kern="1200">
                  <a:solidFill>
                    <a:schemeClr val="tx1"/>
                  </a:solidFill>
                  <a:latin typeface="+mn-lt"/>
                  <a:ea typeface="+mn-ea"/>
                  <a:cs typeface="+mn-cs"/>
                </a:defRPr>
              </a:lvl2pPr>
              <a:lvl3pPr marL="971893" indent="-194379" algn="l" defTabSz="777514" rtl="0" eaLnBrk="1" latinLnBrk="0" hangingPunct="1">
                <a:lnSpc>
                  <a:spcPct val="90000"/>
                </a:lnSpc>
                <a:spcBef>
                  <a:spcPts val="425"/>
                </a:spcBef>
                <a:buFont typeface="Arial" panose="020B0604020202020204" pitchFamily="34" charset="0"/>
                <a:buChar char="•"/>
                <a:defRPr sz="1701" kern="1200">
                  <a:solidFill>
                    <a:schemeClr val="tx1"/>
                  </a:solidFill>
                  <a:latin typeface="+mn-lt"/>
                  <a:ea typeface="+mn-ea"/>
                  <a:cs typeface="+mn-cs"/>
                </a:defRPr>
              </a:lvl3pPr>
              <a:lvl4pPr marL="1360650"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4pPr>
              <a:lvl5pPr marL="1749407"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9pPr>
            </a:lstStyle>
            <a:p>
              <a:pPr marL="0" indent="0" algn="ctr">
                <a:buNone/>
              </a:pPr>
              <a:r>
                <a:rPr lang="en-US" b="1" dirty="0">
                  <a:solidFill>
                    <a:schemeClr val="bg1"/>
                  </a:solidFill>
                  <a:latin typeface="Calibri" panose="020F0502020204030204" pitchFamily="34" charset="0"/>
                  <a:cs typeface="Calibri" panose="020F0502020204030204" pitchFamily="34" charset="0"/>
                </a:rPr>
                <a:t>05</a:t>
              </a:r>
            </a:p>
          </p:txBody>
        </p:sp>
      </p:grpSp>
      <p:grpSp>
        <p:nvGrpSpPr>
          <p:cNvPr id="53" name="Group 52">
            <a:extLst>
              <a:ext uri="{FF2B5EF4-FFF2-40B4-BE49-F238E27FC236}">
                <a16:creationId xmlns:a16="http://schemas.microsoft.com/office/drawing/2014/main" id="{19F88B4C-C4E2-EE25-FF30-F8AB80A207C5}"/>
              </a:ext>
            </a:extLst>
          </p:cNvPr>
          <p:cNvGrpSpPr/>
          <p:nvPr/>
        </p:nvGrpSpPr>
        <p:grpSpPr>
          <a:xfrm>
            <a:off x="4002055" y="5822669"/>
            <a:ext cx="569478" cy="569478"/>
            <a:chOff x="410983" y="7656535"/>
            <a:chExt cx="569478" cy="569478"/>
          </a:xfrm>
        </p:grpSpPr>
        <p:sp>
          <p:nvSpPr>
            <p:cNvPr id="54" name="Oval 53">
              <a:extLst>
                <a:ext uri="{FF2B5EF4-FFF2-40B4-BE49-F238E27FC236}">
                  <a16:creationId xmlns:a16="http://schemas.microsoft.com/office/drawing/2014/main" id="{6861E51F-90F6-F0A7-0B0D-2CB1DAAC3811}"/>
                </a:ext>
              </a:extLst>
            </p:cNvPr>
            <p:cNvSpPr/>
            <p:nvPr/>
          </p:nvSpPr>
          <p:spPr>
            <a:xfrm>
              <a:off x="410983" y="7656535"/>
              <a:ext cx="569478" cy="569478"/>
            </a:xfrm>
            <a:prstGeom prst="ellipse">
              <a:avLst/>
            </a:prstGeom>
            <a:solidFill>
              <a:srgbClr val="EEA8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Text Placeholder 22">
              <a:extLst>
                <a:ext uri="{FF2B5EF4-FFF2-40B4-BE49-F238E27FC236}">
                  <a16:creationId xmlns:a16="http://schemas.microsoft.com/office/drawing/2014/main" id="{F4FD3C07-D893-6AD7-39C2-1FAE67DE80E1}"/>
                </a:ext>
              </a:extLst>
            </p:cNvPr>
            <p:cNvSpPr txBox="1">
              <a:spLocks/>
            </p:cNvSpPr>
            <p:nvPr/>
          </p:nvSpPr>
          <p:spPr>
            <a:xfrm>
              <a:off x="410983" y="7774811"/>
              <a:ext cx="569478" cy="404509"/>
            </a:xfrm>
            <a:prstGeom prst="rect">
              <a:avLst/>
            </a:prstGeom>
          </p:spPr>
          <p:txBody>
            <a:bodyPr>
              <a:normAutofit lnSpcReduction="10000"/>
            </a:bodyPr>
            <a:lstStyle>
              <a:lvl1pPr marL="194379" indent="-194379" algn="l" defTabSz="777514" rtl="0" eaLnBrk="1" latinLnBrk="0" hangingPunct="1">
                <a:lnSpc>
                  <a:spcPct val="90000"/>
                </a:lnSpc>
                <a:spcBef>
                  <a:spcPts val="850"/>
                </a:spcBef>
                <a:buFont typeface="Arial" panose="020B0604020202020204" pitchFamily="34" charset="0"/>
                <a:buChar char="•"/>
                <a:defRPr sz="2381" kern="1200">
                  <a:solidFill>
                    <a:schemeClr val="tx1"/>
                  </a:solidFill>
                  <a:latin typeface="+mn-lt"/>
                  <a:ea typeface="+mn-ea"/>
                  <a:cs typeface="+mn-cs"/>
                </a:defRPr>
              </a:lvl1pPr>
              <a:lvl2pPr marL="583136" indent="-194379" algn="l" defTabSz="777514" rtl="0" eaLnBrk="1" latinLnBrk="0" hangingPunct="1">
                <a:lnSpc>
                  <a:spcPct val="90000"/>
                </a:lnSpc>
                <a:spcBef>
                  <a:spcPts val="425"/>
                </a:spcBef>
                <a:buFont typeface="Arial" panose="020B0604020202020204" pitchFamily="34" charset="0"/>
                <a:buChar char="•"/>
                <a:defRPr sz="2041" kern="1200">
                  <a:solidFill>
                    <a:schemeClr val="tx1"/>
                  </a:solidFill>
                  <a:latin typeface="+mn-lt"/>
                  <a:ea typeface="+mn-ea"/>
                  <a:cs typeface="+mn-cs"/>
                </a:defRPr>
              </a:lvl2pPr>
              <a:lvl3pPr marL="971893" indent="-194379" algn="l" defTabSz="777514" rtl="0" eaLnBrk="1" latinLnBrk="0" hangingPunct="1">
                <a:lnSpc>
                  <a:spcPct val="90000"/>
                </a:lnSpc>
                <a:spcBef>
                  <a:spcPts val="425"/>
                </a:spcBef>
                <a:buFont typeface="Arial" panose="020B0604020202020204" pitchFamily="34" charset="0"/>
                <a:buChar char="•"/>
                <a:defRPr sz="1701" kern="1200">
                  <a:solidFill>
                    <a:schemeClr val="tx1"/>
                  </a:solidFill>
                  <a:latin typeface="+mn-lt"/>
                  <a:ea typeface="+mn-ea"/>
                  <a:cs typeface="+mn-cs"/>
                </a:defRPr>
              </a:lvl3pPr>
              <a:lvl4pPr marL="1360650"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4pPr>
              <a:lvl5pPr marL="1749407"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9pPr>
            </a:lstStyle>
            <a:p>
              <a:pPr marL="0" indent="0" algn="ctr">
                <a:buNone/>
              </a:pPr>
              <a:r>
                <a:rPr lang="en-US" b="1" dirty="0">
                  <a:solidFill>
                    <a:schemeClr val="bg1"/>
                  </a:solidFill>
                  <a:latin typeface="Calibri" panose="020F0502020204030204" pitchFamily="34" charset="0"/>
                  <a:cs typeface="Calibri" panose="020F0502020204030204" pitchFamily="34" charset="0"/>
                </a:rPr>
                <a:t>06</a:t>
              </a:r>
            </a:p>
          </p:txBody>
        </p:sp>
      </p:grpSp>
      <p:sp>
        <p:nvSpPr>
          <p:cNvPr id="56" name="Text Placeholder 12">
            <a:extLst>
              <a:ext uri="{FF2B5EF4-FFF2-40B4-BE49-F238E27FC236}">
                <a16:creationId xmlns:a16="http://schemas.microsoft.com/office/drawing/2014/main" id="{53EDD4F2-6C1B-272D-4D72-98FD5FE5F93A}"/>
              </a:ext>
            </a:extLst>
          </p:cNvPr>
          <p:cNvSpPr txBox="1">
            <a:spLocks/>
          </p:cNvSpPr>
          <p:nvPr/>
        </p:nvSpPr>
        <p:spPr>
          <a:xfrm>
            <a:off x="4652555" y="5177181"/>
            <a:ext cx="7539445" cy="504000"/>
          </a:xfrm>
          <a:prstGeom prst="rect">
            <a:avLst/>
          </a:prstGeom>
        </p:spPr>
        <p:txBody>
          <a:bodyPr numCol="1"/>
          <a:lstStyle>
            <a:lvl1pPr marL="518236" indent="-518236" algn="l" defTabSz="2072941" rtl="0" eaLnBrk="1" latinLnBrk="0" hangingPunct="1">
              <a:lnSpc>
                <a:spcPct val="100000"/>
              </a:lnSpc>
              <a:spcBef>
                <a:spcPts val="2267"/>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1pPr>
            <a:lvl2pPr marL="1554707"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2pPr>
            <a:lvl3pPr marL="259117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3pPr>
            <a:lvl4pPr marL="362764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4pPr>
            <a:lvl5pPr marL="4664118"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5pPr>
            <a:lvl6pPr marL="570058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6pPr>
            <a:lvl7pPr marL="6737059"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7pPr>
            <a:lvl8pPr marL="777352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8pPr>
            <a:lvl9pPr marL="8810001"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9pPr>
          </a:lstStyle>
          <a:p>
            <a:pPr marL="0" indent="0">
              <a:buClr>
                <a:srgbClr val="379A67"/>
              </a:buClr>
              <a:buNone/>
            </a:pPr>
            <a:r>
              <a:rPr lang="en-US" dirty="0">
                <a:solidFill>
                  <a:srgbClr val="404040"/>
                </a:solidFill>
              </a:rPr>
              <a:t>Case studies</a:t>
            </a:r>
          </a:p>
          <a:p>
            <a:pPr marL="0" indent="0">
              <a:buClr>
                <a:srgbClr val="379A67"/>
              </a:buClr>
              <a:buNone/>
            </a:pPr>
            <a:endParaRPr lang="en-US" dirty="0">
              <a:solidFill>
                <a:srgbClr val="404040"/>
              </a:solidFill>
            </a:endParaRPr>
          </a:p>
        </p:txBody>
      </p:sp>
      <p:sp>
        <p:nvSpPr>
          <p:cNvPr id="57" name="Text Placeholder 12">
            <a:extLst>
              <a:ext uri="{FF2B5EF4-FFF2-40B4-BE49-F238E27FC236}">
                <a16:creationId xmlns:a16="http://schemas.microsoft.com/office/drawing/2014/main" id="{F5B0FEFD-42D5-1FA5-4462-79C9378D2FE3}"/>
              </a:ext>
            </a:extLst>
          </p:cNvPr>
          <p:cNvSpPr txBox="1">
            <a:spLocks/>
          </p:cNvSpPr>
          <p:nvPr/>
        </p:nvSpPr>
        <p:spPr>
          <a:xfrm>
            <a:off x="4652555" y="5888147"/>
            <a:ext cx="5770896" cy="504000"/>
          </a:xfrm>
          <a:prstGeom prst="rect">
            <a:avLst/>
          </a:prstGeom>
        </p:spPr>
        <p:txBody>
          <a:bodyPr numCol="1"/>
          <a:lstStyle>
            <a:lvl1pPr marL="518236" indent="-518236" algn="l" defTabSz="2072941" rtl="0" eaLnBrk="1" latinLnBrk="0" hangingPunct="1">
              <a:lnSpc>
                <a:spcPct val="100000"/>
              </a:lnSpc>
              <a:spcBef>
                <a:spcPts val="2267"/>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1pPr>
            <a:lvl2pPr marL="1554707"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2pPr>
            <a:lvl3pPr marL="259117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3pPr>
            <a:lvl4pPr marL="362764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4pPr>
            <a:lvl5pPr marL="4664118"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5pPr>
            <a:lvl6pPr marL="570058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6pPr>
            <a:lvl7pPr marL="6737059"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7pPr>
            <a:lvl8pPr marL="777352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8pPr>
            <a:lvl9pPr marL="8810001"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9pPr>
          </a:lstStyle>
          <a:p>
            <a:pPr marL="0" indent="0">
              <a:buClr>
                <a:srgbClr val="379A67"/>
              </a:buClr>
              <a:buNone/>
            </a:pPr>
            <a:r>
              <a:rPr lang="en-US" dirty="0">
                <a:solidFill>
                  <a:srgbClr val="404040"/>
                </a:solidFill>
              </a:rPr>
              <a:t>Country-specific templates</a:t>
            </a:r>
          </a:p>
          <a:p>
            <a:pPr marL="0" indent="0">
              <a:buClr>
                <a:srgbClr val="379A67"/>
              </a:buClr>
              <a:buNone/>
            </a:pPr>
            <a:endParaRPr lang="en-US" dirty="0">
              <a:solidFill>
                <a:srgbClr val="404040"/>
              </a:solidFill>
            </a:endParaRPr>
          </a:p>
        </p:txBody>
      </p:sp>
      <p:cxnSp>
        <p:nvCxnSpPr>
          <p:cNvPr id="58" name="Straight Connector 57">
            <a:extLst>
              <a:ext uri="{FF2B5EF4-FFF2-40B4-BE49-F238E27FC236}">
                <a16:creationId xmlns:a16="http://schemas.microsoft.com/office/drawing/2014/main" id="{29889931-93E9-170C-A2E7-3631960CB684}"/>
              </a:ext>
            </a:extLst>
          </p:cNvPr>
          <p:cNvCxnSpPr>
            <a:cxnSpLocks/>
          </p:cNvCxnSpPr>
          <p:nvPr/>
        </p:nvCxnSpPr>
        <p:spPr>
          <a:xfrm>
            <a:off x="4652555" y="2912995"/>
            <a:ext cx="6804000" cy="0"/>
          </a:xfrm>
          <a:prstGeom prst="line">
            <a:avLst/>
          </a:prstGeom>
          <a:ln w="12700">
            <a:solidFill>
              <a:srgbClr val="404040"/>
            </a:solidFill>
            <a:prstDash val="sysDash"/>
          </a:ln>
        </p:spPr>
        <p:style>
          <a:lnRef idx="1">
            <a:schemeClr val="accent1"/>
          </a:lnRef>
          <a:fillRef idx="0">
            <a:schemeClr val="accent1"/>
          </a:fillRef>
          <a:effectRef idx="0">
            <a:schemeClr val="accent1"/>
          </a:effectRef>
          <a:fontRef idx="minor">
            <a:schemeClr val="tx1"/>
          </a:fontRef>
        </p:style>
      </p:cxnSp>
      <p:pic>
        <p:nvPicPr>
          <p:cNvPr id="59" name="Picture 58">
            <a:extLst>
              <a:ext uri="{FF2B5EF4-FFF2-40B4-BE49-F238E27FC236}">
                <a16:creationId xmlns:a16="http://schemas.microsoft.com/office/drawing/2014/main" id="{76D4B7EC-BBC9-7D5D-2C02-2FB6850F07C9}"/>
              </a:ext>
            </a:extLst>
          </p:cNvPr>
          <p:cNvPicPr>
            <a:picLocks noChangeAspect="1"/>
          </p:cNvPicPr>
          <p:nvPr/>
        </p:nvPicPr>
        <p:blipFill rotWithShape="1">
          <a:blip r:embed="rId4">
            <a:biLevel thresh="25000"/>
            <a:alphaModFix amt="11000"/>
            <a:extLst>
              <a:ext uri="{28A0092B-C50C-407E-A947-70E740481C1C}">
                <a14:useLocalDpi xmlns:a14="http://schemas.microsoft.com/office/drawing/2010/main"/>
              </a:ext>
            </a:extLst>
          </a:blip>
          <a:srcRect l="15621" t="-5819" r="63385" b="8280"/>
          <a:stretch>
            <a:fillRect/>
          </a:stretch>
        </p:blipFill>
        <p:spPr>
          <a:xfrm>
            <a:off x="-277640" y="1787833"/>
            <a:ext cx="2697901" cy="6032345"/>
          </a:xfrm>
          <a:prstGeom prst="rect">
            <a:avLst/>
          </a:prstGeom>
        </p:spPr>
      </p:pic>
      <p:cxnSp>
        <p:nvCxnSpPr>
          <p:cNvPr id="61" name="Straight Connector 60">
            <a:extLst>
              <a:ext uri="{FF2B5EF4-FFF2-40B4-BE49-F238E27FC236}">
                <a16:creationId xmlns:a16="http://schemas.microsoft.com/office/drawing/2014/main" id="{B11495BF-BB3D-C689-47D4-3373409D2BE4}"/>
              </a:ext>
            </a:extLst>
          </p:cNvPr>
          <p:cNvCxnSpPr>
            <a:cxnSpLocks/>
          </p:cNvCxnSpPr>
          <p:nvPr/>
        </p:nvCxnSpPr>
        <p:spPr>
          <a:xfrm>
            <a:off x="4652555" y="3634626"/>
            <a:ext cx="6804000" cy="0"/>
          </a:xfrm>
          <a:prstGeom prst="line">
            <a:avLst/>
          </a:prstGeom>
          <a:ln w="12700">
            <a:solidFill>
              <a:srgbClr val="404040"/>
            </a:solidFill>
            <a:prstDash val="sysDash"/>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5BA557F7-5418-1427-77C4-BBC580272267}"/>
              </a:ext>
            </a:extLst>
          </p:cNvPr>
          <p:cNvCxnSpPr>
            <a:cxnSpLocks/>
          </p:cNvCxnSpPr>
          <p:nvPr/>
        </p:nvCxnSpPr>
        <p:spPr>
          <a:xfrm>
            <a:off x="4652555" y="4356257"/>
            <a:ext cx="6804000" cy="0"/>
          </a:xfrm>
          <a:prstGeom prst="line">
            <a:avLst/>
          </a:prstGeom>
          <a:ln w="12700">
            <a:solidFill>
              <a:srgbClr val="404040"/>
            </a:solidFill>
            <a:prstDash val="sysDash"/>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BECC6B2B-2D9E-5856-4E7D-D69B9B0A963D}"/>
              </a:ext>
            </a:extLst>
          </p:cNvPr>
          <p:cNvCxnSpPr>
            <a:cxnSpLocks/>
          </p:cNvCxnSpPr>
          <p:nvPr/>
        </p:nvCxnSpPr>
        <p:spPr>
          <a:xfrm>
            <a:off x="4652555" y="5077888"/>
            <a:ext cx="6804000" cy="0"/>
          </a:xfrm>
          <a:prstGeom prst="line">
            <a:avLst/>
          </a:prstGeom>
          <a:ln w="12700">
            <a:solidFill>
              <a:srgbClr val="404040"/>
            </a:solidFill>
            <a:prstDash val="sysDash"/>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19C34B3E-4DB4-B30D-BBE4-208BD046A106}"/>
              </a:ext>
            </a:extLst>
          </p:cNvPr>
          <p:cNvCxnSpPr>
            <a:cxnSpLocks/>
          </p:cNvCxnSpPr>
          <p:nvPr/>
        </p:nvCxnSpPr>
        <p:spPr>
          <a:xfrm>
            <a:off x="4652555" y="5799519"/>
            <a:ext cx="6804000" cy="0"/>
          </a:xfrm>
          <a:prstGeom prst="line">
            <a:avLst/>
          </a:prstGeom>
          <a:ln w="12700">
            <a:solidFill>
              <a:srgbClr val="404040"/>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95886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8CD63-E701-F787-D1C0-92EC3793CA34}"/>
            </a:ext>
          </a:extLst>
        </p:cNvPr>
        <p:cNvGrpSpPr/>
        <p:nvPr/>
      </p:nvGrpSpPr>
      <p:grpSpPr>
        <a:xfrm>
          <a:off x="0" y="0"/>
          <a:ext cx="0" cy="0"/>
          <a:chOff x="0" y="0"/>
          <a:chExt cx="0" cy="0"/>
        </a:xfrm>
      </p:grpSpPr>
      <p:pic>
        <p:nvPicPr>
          <p:cNvPr id="7" name="Picture 6" descr="A map of the world surrounded by trees&#10;&#10;AI-generated content may be incorrect.">
            <a:extLst>
              <a:ext uri="{FF2B5EF4-FFF2-40B4-BE49-F238E27FC236}">
                <a16:creationId xmlns:a16="http://schemas.microsoft.com/office/drawing/2014/main" id="{DF030CD8-CA96-2130-4CBF-8B123E75CCC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39497" b="39497"/>
          <a:stretch>
            <a:fillRect/>
          </a:stretch>
        </p:blipFill>
        <p:spPr>
          <a:xfrm>
            <a:off x="-19002" y="-2"/>
            <a:ext cx="12211000" cy="1442887"/>
          </a:xfrm>
          <a:prstGeom prst="rect">
            <a:avLst/>
          </a:prstGeom>
        </p:spPr>
      </p:pic>
      <p:sp>
        <p:nvSpPr>
          <p:cNvPr id="8" name="Rectangle 7">
            <a:extLst>
              <a:ext uri="{FF2B5EF4-FFF2-40B4-BE49-F238E27FC236}">
                <a16:creationId xmlns:a16="http://schemas.microsoft.com/office/drawing/2014/main" id="{B1282FBE-726E-855E-25CE-A716CCAD95C5}"/>
              </a:ext>
            </a:extLst>
          </p:cNvPr>
          <p:cNvSpPr/>
          <p:nvPr/>
        </p:nvSpPr>
        <p:spPr>
          <a:xfrm rot="16200000" flipH="1">
            <a:off x="5346063" y="-5384056"/>
            <a:ext cx="1442886" cy="12210999"/>
          </a:xfrm>
          <a:prstGeom prst="rect">
            <a:avLst/>
          </a:prstGeom>
          <a:gradFill>
            <a:gsLst>
              <a:gs pos="79000">
                <a:srgbClr val="007772"/>
              </a:gs>
              <a:gs pos="10000">
                <a:srgbClr val="007772">
                  <a:alpha val="82414"/>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EA61A6EC-9625-E6C7-E961-E014DEA17861}"/>
              </a:ext>
            </a:extLst>
          </p:cNvPr>
          <p:cNvPicPr>
            <a:picLocks noChangeAspect="1"/>
          </p:cNvPicPr>
          <p:nvPr/>
        </p:nvPicPr>
        <p:blipFill rotWithShape="1">
          <a:blip r:embed="rId4">
            <a:biLevel thresh="25000"/>
            <a:alphaModFix amt="11000"/>
            <a:extLst>
              <a:ext uri="{28A0092B-C50C-407E-A947-70E740481C1C}">
                <a14:useLocalDpi xmlns:a14="http://schemas.microsoft.com/office/drawing/2010/main"/>
              </a:ext>
            </a:extLst>
          </a:blip>
          <a:srcRect l="-862" t="-2893" r="79868" b="5354"/>
          <a:stretch/>
        </p:blipFill>
        <p:spPr>
          <a:xfrm>
            <a:off x="9494099" y="-122141"/>
            <a:ext cx="2697901" cy="6032345"/>
          </a:xfrm>
          <a:prstGeom prst="rect">
            <a:avLst/>
          </a:prstGeom>
        </p:spPr>
      </p:pic>
      <p:sp>
        <p:nvSpPr>
          <p:cNvPr id="31" name="Textfeld 3">
            <a:extLst>
              <a:ext uri="{FF2B5EF4-FFF2-40B4-BE49-F238E27FC236}">
                <a16:creationId xmlns:a16="http://schemas.microsoft.com/office/drawing/2014/main" id="{C6F54B65-ECF3-CF67-C8C9-D7D566ACDE2B}"/>
              </a:ext>
            </a:extLst>
          </p:cNvPr>
          <p:cNvSpPr txBox="1"/>
          <p:nvPr/>
        </p:nvSpPr>
        <p:spPr>
          <a:xfrm>
            <a:off x="462635" y="1831047"/>
            <a:ext cx="5480965" cy="3888244"/>
          </a:xfrm>
          <a:prstGeom prst="rect">
            <a:avLst/>
          </a:prstGeom>
          <a:noFill/>
        </p:spPr>
        <p:txBody>
          <a:bodyPr wrap="square" lIns="91440" tIns="45720" rIns="91440" bIns="45720" anchor="t">
            <a:spAutoFit/>
          </a:bodyPr>
          <a:lstStyle/>
          <a:p>
            <a:r>
              <a:rPr lang="en-US" sz="2000" dirty="0">
                <a:solidFill>
                  <a:srgbClr val="404040"/>
                </a:solidFill>
              </a:rPr>
              <a:t>The term Sustainable finance refers to the consideration of ESG issues, i.e. environmental, social and governance issues, in decision-making by financial institutions – banks, investment and pension funds, and insurance companies. </a:t>
            </a:r>
          </a:p>
          <a:p>
            <a:endParaRPr lang="en-US" sz="2000" dirty="0">
              <a:solidFill>
                <a:srgbClr val="404040"/>
              </a:solidFill>
            </a:endParaRPr>
          </a:p>
          <a:p>
            <a:r>
              <a:rPr lang="en-US" sz="2000" dirty="0">
                <a:solidFill>
                  <a:srgbClr val="404040"/>
                </a:solidFill>
              </a:rPr>
              <a:t>Sustainable finance is one of the key elements of the European Green Deal, a strategy aimed at transforming the European Union into a climate-neutral, climate-resilient, resource-efficient, competitive and fair economy by 2050.</a:t>
            </a:r>
          </a:p>
          <a:p>
            <a:pPr>
              <a:spcBef>
                <a:spcPts val="800"/>
              </a:spcBef>
              <a:buClr>
                <a:srgbClr val="349B68"/>
              </a:buClr>
            </a:pPr>
            <a:endParaRPr lang="en-US" sz="2000" dirty="0">
              <a:solidFill>
                <a:srgbClr val="404040"/>
              </a:solidFill>
            </a:endParaRPr>
          </a:p>
        </p:txBody>
      </p:sp>
      <p:sp>
        <p:nvSpPr>
          <p:cNvPr id="2" name="Textfeld 3">
            <a:extLst>
              <a:ext uri="{FF2B5EF4-FFF2-40B4-BE49-F238E27FC236}">
                <a16:creationId xmlns:a16="http://schemas.microsoft.com/office/drawing/2014/main" id="{796C5BFD-DC11-FC77-60FD-46D9CCEE6BC2}"/>
              </a:ext>
            </a:extLst>
          </p:cNvPr>
          <p:cNvSpPr txBox="1"/>
          <p:nvPr/>
        </p:nvSpPr>
        <p:spPr>
          <a:xfrm>
            <a:off x="462636" y="592358"/>
            <a:ext cx="10237032" cy="1200329"/>
          </a:xfrm>
          <a:prstGeom prst="rect">
            <a:avLst/>
          </a:prstGeom>
          <a:noFill/>
        </p:spPr>
        <p:txBody>
          <a:bodyPr wrap="square" lIns="91440" tIns="45720" rIns="91440" bIns="45720" anchor="t">
            <a:spAutoFit/>
          </a:bodyPr>
          <a:lstStyle/>
          <a:p>
            <a:r>
              <a:rPr lang="en-US" sz="3600" b="1" dirty="0">
                <a:solidFill>
                  <a:schemeClr val="bg1"/>
                </a:solidFill>
              </a:rPr>
              <a:t>The definition of Sustainable Financing?</a:t>
            </a:r>
          </a:p>
          <a:p>
            <a:endParaRPr lang="en-US" sz="3600" b="1" dirty="0">
              <a:solidFill>
                <a:schemeClr val="bg1"/>
              </a:solidFill>
            </a:endParaRPr>
          </a:p>
        </p:txBody>
      </p:sp>
      <p:sp>
        <p:nvSpPr>
          <p:cNvPr id="6" name="Graphic 4">
            <a:extLst>
              <a:ext uri="{FF2B5EF4-FFF2-40B4-BE49-F238E27FC236}">
                <a16:creationId xmlns:a16="http://schemas.microsoft.com/office/drawing/2014/main" id="{2C20A66A-2CA7-F464-D00A-4C243124DA1D}"/>
              </a:ext>
            </a:extLst>
          </p:cNvPr>
          <p:cNvSpPr/>
          <p:nvPr/>
        </p:nvSpPr>
        <p:spPr>
          <a:xfrm rot="5400000">
            <a:off x="1632774" y="315644"/>
            <a:ext cx="75615" cy="2290377"/>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EEA821"/>
          </a:solidFill>
          <a:ln w="2370" cap="flat">
            <a:noFill/>
            <a:prstDash val="solid"/>
            <a:miter/>
          </a:ln>
        </p:spPr>
        <p:txBody>
          <a:bodyPr rtlCol="0" anchor="ctr"/>
          <a:lstStyle/>
          <a:p>
            <a:endParaRPr lang="en-US" dirty="0"/>
          </a:p>
        </p:txBody>
      </p:sp>
      <p:sp>
        <p:nvSpPr>
          <p:cNvPr id="9" name="Rectangle 8">
            <a:extLst>
              <a:ext uri="{FF2B5EF4-FFF2-40B4-BE49-F238E27FC236}">
                <a16:creationId xmlns:a16="http://schemas.microsoft.com/office/drawing/2014/main" id="{3DCBCA3D-69BA-982D-CEB7-F9E1890DF7E7}"/>
              </a:ext>
            </a:extLst>
          </p:cNvPr>
          <p:cNvSpPr/>
          <p:nvPr/>
        </p:nvSpPr>
        <p:spPr>
          <a:xfrm>
            <a:off x="11091553" y="2505694"/>
            <a:ext cx="950026" cy="41563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ED5269D7-E070-A25D-5A0D-68C429BDD5FB}"/>
              </a:ext>
            </a:extLst>
          </p:cNvPr>
          <p:cNvPicPr>
            <a:picLocks noChangeAspect="1"/>
          </p:cNvPicPr>
          <p:nvPr/>
        </p:nvPicPr>
        <p:blipFill rotWithShape="1">
          <a:blip r:embed="rId4">
            <a:extLst>
              <a:ext uri="{28A0092B-C50C-407E-A947-70E740481C1C}">
                <a14:useLocalDpi xmlns:a14="http://schemas.microsoft.com/office/drawing/2010/main"/>
              </a:ext>
            </a:extLst>
          </a:blip>
          <a:srcRect l="2505" t="-1199" r="76469" b="35329"/>
          <a:stretch>
            <a:fillRect/>
          </a:stretch>
        </p:blipFill>
        <p:spPr>
          <a:xfrm>
            <a:off x="9045708" y="2143169"/>
            <a:ext cx="3127298" cy="4714831"/>
          </a:xfrm>
          <a:prstGeom prst="rect">
            <a:avLst/>
          </a:prstGeom>
        </p:spPr>
      </p:pic>
      <p:sp>
        <p:nvSpPr>
          <p:cNvPr id="11" name="Rounded Rectangle 10">
            <a:extLst>
              <a:ext uri="{FF2B5EF4-FFF2-40B4-BE49-F238E27FC236}">
                <a16:creationId xmlns:a16="http://schemas.microsoft.com/office/drawing/2014/main" id="{E9309A20-1CCC-A039-1900-44EFF6B18D6B}"/>
              </a:ext>
            </a:extLst>
          </p:cNvPr>
          <p:cNvSpPr/>
          <p:nvPr/>
        </p:nvSpPr>
        <p:spPr>
          <a:xfrm>
            <a:off x="6444935" y="1831047"/>
            <a:ext cx="4639580" cy="2334553"/>
          </a:xfrm>
          <a:prstGeom prst="roundRect">
            <a:avLst>
              <a:gd name="adj" fmla="val 7861"/>
            </a:avLst>
          </a:prstGeom>
          <a:solidFill>
            <a:schemeClr val="bg1"/>
          </a:solidFill>
          <a:ln w="28575">
            <a:solidFill>
              <a:srgbClr val="379A67"/>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8E368160-934C-FBDB-FBEE-07A5F558E9D0}"/>
              </a:ext>
            </a:extLst>
          </p:cNvPr>
          <p:cNvSpPr txBox="1"/>
          <p:nvPr/>
        </p:nvSpPr>
        <p:spPr>
          <a:xfrm>
            <a:off x="6829782" y="2180847"/>
            <a:ext cx="3869886" cy="1569660"/>
          </a:xfrm>
          <a:prstGeom prst="rect">
            <a:avLst/>
          </a:prstGeom>
          <a:noFill/>
        </p:spPr>
        <p:txBody>
          <a:bodyPr wrap="square" rtlCol="0">
            <a:spAutoFit/>
          </a:bodyPr>
          <a:lstStyle/>
          <a:p>
            <a:pPr algn="ctr">
              <a:spcBef>
                <a:spcPts val="800"/>
              </a:spcBef>
              <a:buClr>
                <a:srgbClr val="349B68"/>
              </a:buClr>
            </a:pPr>
            <a:r>
              <a:rPr lang="en-US" sz="2400" b="1" i="1" dirty="0">
                <a:solidFill>
                  <a:srgbClr val="404040"/>
                </a:solidFill>
              </a:rPr>
              <a:t>This type of financing considers long‑term sustainability rather than short‑term returns.</a:t>
            </a:r>
          </a:p>
        </p:txBody>
      </p:sp>
    </p:spTree>
    <p:extLst>
      <p:ext uri="{BB962C8B-B14F-4D97-AF65-F5344CB8AC3E}">
        <p14:creationId xmlns:p14="http://schemas.microsoft.com/office/powerpoint/2010/main" val="726392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A5AE49-8D6B-B1B0-C846-610B1A7F1FFA}"/>
            </a:ext>
          </a:extLst>
        </p:cNvPr>
        <p:cNvGrpSpPr/>
        <p:nvPr/>
      </p:nvGrpSpPr>
      <p:grpSpPr>
        <a:xfrm>
          <a:off x="0" y="0"/>
          <a:ext cx="0" cy="0"/>
          <a:chOff x="0" y="0"/>
          <a:chExt cx="0" cy="0"/>
        </a:xfrm>
      </p:grpSpPr>
      <p:pic>
        <p:nvPicPr>
          <p:cNvPr id="7" name="Picture 6" descr="A map of the world surrounded by trees&#10;&#10;AI-generated content may be incorrect.">
            <a:extLst>
              <a:ext uri="{FF2B5EF4-FFF2-40B4-BE49-F238E27FC236}">
                <a16:creationId xmlns:a16="http://schemas.microsoft.com/office/drawing/2014/main" id="{7472DAD0-3C55-2B34-B01C-397DAC5F0F0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39497" b="39497"/>
          <a:stretch>
            <a:fillRect/>
          </a:stretch>
        </p:blipFill>
        <p:spPr>
          <a:xfrm>
            <a:off x="-19002" y="-2"/>
            <a:ext cx="12211000" cy="1442887"/>
          </a:xfrm>
          <a:prstGeom prst="rect">
            <a:avLst/>
          </a:prstGeom>
        </p:spPr>
      </p:pic>
      <p:sp>
        <p:nvSpPr>
          <p:cNvPr id="8" name="Rectangle 7">
            <a:extLst>
              <a:ext uri="{FF2B5EF4-FFF2-40B4-BE49-F238E27FC236}">
                <a16:creationId xmlns:a16="http://schemas.microsoft.com/office/drawing/2014/main" id="{70910ACB-5526-8FCA-5EED-E490652B2E6A}"/>
              </a:ext>
            </a:extLst>
          </p:cNvPr>
          <p:cNvSpPr/>
          <p:nvPr/>
        </p:nvSpPr>
        <p:spPr>
          <a:xfrm rot="16200000" flipH="1">
            <a:off x="5346063" y="-5384056"/>
            <a:ext cx="1442886" cy="12210999"/>
          </a:xfrm>
          <a:prstGeom prst="rect">
            <a:avLst/>
          </a:prstGeom>
          <a:gradFill>
            <a:gsLst>
              <a:gs pos="79000">
                <a:srgbClr val="007772"/>
              </a:gs>
              <a:gs pos="10000">
                <a:srgbClr val="007772">
                  <a:alpha val="82414"/>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320D42D3-0679-C53E-478A-DC326374D6A2}"/>
              </a:ext>
            </a:extLst>
          </p:cNvPr>
          <p:cNvPicPr>
            <a:picLocks noChangeAspect="1"/>
          </p:cNvPicPr>
          <p:nvPr/>
        </p:nvPicPr>
        <p:blipFill rotWithShape="1">
          <a:blip r:embed="rId4">
            <a:biLevel thresh="25000"/>
            <a:alphaModFix amt="11000"/>
            <a:extLst>
              <a:ext uri="{28A0092B-C50C-407E-A947-70E740481C1C}">
                <a14:useLocalDpi xmlns:a14="http://schemas.microsoft.com/office/drawing/2010/main"/>
              </a:ext>
            </a:extLst>
          </a:blip>
          <a:srcRect l="-862" t="-2893" r="79868" b="5354"/>
          <a:stretch/>
        </p:blipFill>
        <p:spPr>
          <a:xfrm>
            <a:off x="9494099" y="-122141"/>
            <a:ext cx="2697901" cy="6032345"/>
          </a:xfrm>
          <a:prstGeom prst="rect">
            <a:avLst/>
          </a:prstGeom>
        </p:spPr>
      </p:pic>
      <p:sp>
        <p:nvSpPr>
          <p:cNvPr id="31" name="Textfeld 3">
            <a:extLst>
              <a:ext uri="{FF2B5EF4-FFF2-40B4-BE49-F238E27FC236}">
                <a16:creationId xmlns:a16="http://schemas.microsoft.com/office/drawing/2014/main" id="{867B1385-2D16-FAB1-0161-020F1DB122AE}"/>
              </a:ext>
            </a:extLst>
          </p:cNvPr>
          <p:cNvSpPr txBox="1"/>
          <p:nvPr/>
        </p:nvSpPr>
        <p:spPr>
          <a:xfrm>
            <a:off x="462636" y="1831047"/>
            <a:ext cx="7539132" cy="3785652"/>
          </a:xfrm>
          <a:prstGeom prst="rect">
            <a:avLst/>
          </a:prstGeom>
          <a:noFill/>
        </p:spPr>
        <p:txBody>
          <a:bodyPr wrap="square" lIns="91440" tIns="45720" rIns="91440" bIns="45720" anchor="t">
            <a:spAutoFit/>
          </a:bodyPr>
          <a:lstStyle/>
          <a:p>
            <a:pPr marL="342900" indent="-342900">
              <a:buClr>
                <a:srgbClr val="EEA821"/>
              </a:buClr>
              <a:buFont typeface="Arial" panose="020B0604020202020204" pitchFamily="34" charset="0"/>
              <a:buChar char="•"/>
            </a:pPr>
            <a:r>
              <a:rPr lang="pl-PL" sz="2000" dirty="0">
                <a:solidFill>
                  <a:srgbClr val="404040"/>
                </a:solidFill>
              </a:rPr>
              <a:t> </a:t>
            </a:r>
            <a:r>
              <a:rPr lang="en-AU" sz="2000" dirty="0">
                <a:solidFill>
                  <a:srgbClr val="404040"/>
                </a:solidFill>
              </a:rPr>
              <a:t>In the context of new regulations such as the EU Taxonomy and the CSRD Directive, as well as growing social expectations, sustainable financing is becoming a key factor influencing the future of SMEs.</a:t>
            </a:r>
          </a:p>
          <a:p>
            <a:pPr marL="342900" indent="-342900">
              <a:buClr>
                <a:srgbClr val="EEA821"/>
              </a:buClr>
              <a:buFont typeface="Arial" panose="020B0604020202020204" pitchFamily="34" charset="0"/>
              <a:buChar char="•"/>
            </a:pPr>
            <a:r>
              <a:rPr lang="pl-PL" sz="2000" dirty="0">
                <a:solidFill>
                  <a:srgbClr val="404040"/>
                </a:solidFill>
              </a:rPr>
              <a:t> </a:t>
            </a:r>
            <a:r>
              <a:rPr lang="en-AU" sz="2000" dirty="0">
                <a:solidFill>
                  <a:srgbClr val="404040"/>
                </a:solidFill>
              </a:rPr>
              <a:t>ESG compliance becomes a </a:t>
            </a:r>
            <a:r>
              <a:rPr lang="en-AU" sz="2000" b="1" dirty="0">
                <a:solidFill>
                  <a:srgbClr val="404040"/>
                </a:solidFill>
              </a:rPr>
              <a:t>business requirement</a:t>
            </a:r>
            <a:r>
              <a:rPr lang="en-AU" sz="2000" dirty="0">
                <a:solidFill>
                  <a:srgbClr val="404040"/>
                </a:solidFill>
              </a:rPr>
              <a:t>, not an option (e.g., for supply chains or export markets).</a:t>
            </a:r>
          </a:p>
          <a:p>
            <a:pPr marL="342900" indent="-342900">
              <a:buClr>
                <a:srgbClr val="EEA821"/>
              </a:buClr>
              <a:buFont typeface="Arial" panose="020B0604020202020204" pitchFamily="34" charset="0"/>
              <a:buChar char="•"/>
            </a:pPr>
            <a:r>
              <a:rPr lang="pl-PL" sz="2000" dirty="0">
                <a:solidFill>
                  <a:srgbClr val="404040"/>
                </a:solidFill>
              </a:rPr>
              <a:t> </a:t>
            </a:r>
            <a:r>
              <a:rPr lang="en-AU" sz="2000" dirty="0">
                <a:solidFill>
                  <a:srgbClr val="404040"/>
                </a:solidFill>
              </a:rPr>
              <a:t>Investors give better terms to companies with strong ESG performance.</a:t>
            </a:r>
          </a:p>
          <a:p>
            <a:pPr marL="342900" indent="-342900">
              <a:buClr>
                <a:srgbClr val="EEA821"/>
              </a:buClr>
              <a:buFont typeface="Arial" panose="020B0604020202020204" pitchFamily="34" charset="0"/>
              <a:buChar char="•"/>
            </a:pPr>
            <a:r>
              <a:rPr lang="pl-PL" sz="2000" dirty="0">
                <a:solidFill>
                  <a:srgbClr val="404040"/>
                </a:solidFill>
              </a:rPr>
              <a:t> </a:t>
            </a:r>
            <a:r>
              <a:rPr lang="en-AU" sz="2000" dirty="0">
                <a:solidFill>
                  <a:srgbClr val="404040"/>
                </a:solidFill>
              </a:rPr>
              <a:t>Sustainability reporting (e.g., under EU’s CSRD directive) is gradually becoming mandatory for more companies and influences financing eligibility and cost.</a:t>
            </a:r>
          </a:p>
          <a:p>
            <a:pPr marL="342900" indent="-342900">
              <a:buClr>
                <a:srgbClr val="EEA821"/>
              </a:buClr>
              <a:buFont typeface="Arial" panose="020B0604020202020204" pitchFamily="34" charset="0"/>
              <a:buChar char="•"/>
            </a:pPr>
            <a:r>
              <a:rPr lang="pl-PL" sz="2000" dirty="0">
                <a:solidFill>
                  <a:srgbClr val="404040"/>
                </a:solidFill>
              </a:rPr>
              <a:t> </a:t>
            </a:r>
            <a:r>
              <a:rPr lang="en-AU" sz="2000" dirty="0">
                <a:solidFill>
                  <a:srgbClr val="404040"/>
                </a:solidFill>
              </a:rPr>
              <a:t>Sustainable investments can </a:t>
            </a:r>
            <a:r>
              <a:rPr lang="en-AU" sz="2000" b="1" dirty="0">
                <a:solidFill>
                  <a:srgbClr val="404040"/>
                </a:solidFill>
              </a:rPr>
              <a:t>reduce operational costs</a:t>
            </a:r>
            <a:r>
              <a:rPr lang="en-AU" sz="2000" dirty="0">
                <a:solidFill>
                  <a:srgbClr val="404040"/>
                </a:solidFill>
              </a:rPr>
              <a:t>, e.g., through energy efficiency or resource savings.</a:t>
            </a:r>
          </a:p>
        </p:txBody>
      </p:sp>
      <p:sp>
        <p:nvSpPr>
          <p:cNvPr id="2" name="Textfeld 3">
            <a:extLst>
              <a:ext uri="{FF2B5EF4-FFF2-40B4-BE49-F238E27FC236}">
                <a16:creationId xmlns:a16="http://schemas.microsoft.com/office/drawing/2014/main" id="{ACB16FA7-6FC8-98EB-7A89-8A6065F64621}"/>
              </a:ext>
            </a:extLst>
          </p:cNvPr>
          <p:cNvSpPr txBox="1"/>
          <p:nvPr/>
        </p:nvSpPr>
        <p:spPr>
          <a:xfrm>
            <a:off x="462636" y="592358"/>
            <a:ext cx="10237032" cy="1754326"/>
          </a:xfrm>
          <a:prstGeom prst="rect">
            <a:avLst/>
          </a:prstGeom>
          <a:noFill/>
        </p:spPr>
        <p:txBody>
          <a:bodyPr wrap="square" lIns="91440" tIns="45720" rIns="91440" bIns="45720" anchor="t">
            <a:spAutoFit/>
          </a:bodyPr>
          <a:lstStyle/>
          <a:p>
            <a:r>
              <a:rPr lang="en-US" sz="3600" b="1" dirty="0">
                <a:solidFill>
                  <a:schemeClr val="bg1"/>
                </a:solidFill>
              </a:rPr>
              <a:t>Why it’s essential for SMEs?</a:t>
            </a:r>
          </a:p>
          <a:p>
            <a:endParaRPr lang="en-US" sz="3600" b="1" dirty="0">
              <a:solidFill>
                <a:schemeClr val="bg1"/>
              </a:solidFill>
            </a:endParaRPr>
          </a:p>
          <a:p>
            <a:endParaRPr lang="en-US" sz="3600" b="1" dirty="0">
              <a:solidFill>
                <a:schemeClr val="bg1"/>
              </a:solidFill>
            </a:endParaRPr>
          </a:p>
        </p:txBody>
      </p:sp>
      <p:sp>
        <p:nvSpPr>
          <p:cNvPr id="6" name="Graphic 4">
            <a:extLst>
              <a:ext uri="{FF2B5EF4-FFF2-40B4-BE49-F238E27FC236}">
                <a16:creationId xmlns:a16="http://schemas.microsoft.com/office/drawing/2014/main" id="{97B326D4-77F9-B67B-6308-305751569747}"/>
              </a:ext>
            </a:extLst>
          </p:cNvPr>
          <p:cNvSpPr/>
          <p:nvPr/>
        </p:nvSpPr>
        <p:spPr>
          <a:xfrm rot="5400000">
            <a:off x="1632774" y="315644"/>
            <a:ext cx="75615" cy="2290377"/>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EEA821"/>
          </a:solidFill>
          <a:ln w="2370" cap="flat">
            <a:noFill/>
            <a:prstDash val="solid"/>
            <a:miter/>
          </a:ln>
        </p:spPr>
        <p:txBody>
          <a:bodyPr rtlCol="0" anchor="ctr"/>
          <a:lstStyle/>
          <a:p>
            <a:endParaRPr lang="en-US" dirty="0"/>
          </a:p>
        </p:txBody>
      </p:sp>
      <p:sp>
        <p:nvSpPr>
          <p:cNvPr id="5" name="Rectangle 4">
            <a:extLst>
              <a:ext uri="{FF2B5EF4-FFF2-40B4-BE49-F238E27FC236}">
                <a16:creationId xmlns:a16="http://schemas.microsoft.com/office/drawing/2014/main" id="{9BF129B2-75AB-DF18-E5A6-BA1889B8EE19}"/>
              </a:ext>
            </a:extLst>
          </p:cNvPr>
          <p:cNvSpPr/>
          <p:nvPr/>
        </p:nvSpPr>
        <p:spPr>
          <a:xfrm>
            <a:off x="11091553" y="2505694"/>
            <a:ext cx="950026" cy="41563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13CFACC5-99A4-7E3C-AEC8-4A1FB0EFCDF2}"/>
              </a:ext>
            </a:extLst>
          </p:cNvPr>
          <p:cNvPicPr>
            <a:picLocks noChangeAspect="1"/>
          </p:cNvPicPr>
          <p:nvPr/>
        </p:nvPicPr>
        <p:blipFill rotWithShape="1">
          <a:blip r:embed="rId4">
            <a:extLst>
              <a:ext uri="{28A0092B-C50C-407E-A947-70E740481C1C}">
                <a14:useLocalDpi xmlns:a14="http://schemas.microsoft.com/office/drawing/2010/main"/>
              </a:ext>
            </a:extLst>
          </a:blip>
          <a:srcRect l="2505" t="-1199" r="76469" b="35329"/>
          <a:stretch>
            <a:fillRect/>
          </a:stretch>
        </p:blipFill>
        <p:spPr>
          <a:xfrm>
            <a:off x="9045708" y="2143169"/>
            <a:ext cx="3127298" cy="4714831"/>
          </a:xfrm>
          <a:prstGeom prst="rect">
            <a:avLst/>
          </a:prstGeom>
        </p:spPr>
      </p:pic>
    </p:spTree>
    <p:extLst>
      <p:ext uri="{BB962C8B-B14F-4D97-AF65-F5344CB8AC3E}">
        <p14:creationId xmlns:p14="http://schemas.microsoft.com/office/powerpoint/2010/main" val="30843028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B4A33-4563-EA14-3241-8567974701DB}"/>
            </a:ext>
          </a:extLst>
        </p:cNvPr>
        <p:cNvGrpSpPr/>
        <p:nvPr/>
      </p:nvGrpSpPr>
      <p:grpSpPr>
        <a:xfrm>
          <a:off x="0" y="0"/>
          <a:ext cx="0" cy="0"/>
          <a:chOff x="0" y="0"/>
          <a:chExt cx="0" cy="0"/>
        </a:xfrm>
      </p:grpSpPr>
      <p:sp>
        <p:nvSpPr>
          <p:cNvPr id="78" name="Freeform 77">
            <a:extLst>
              <a:ext uri="{FF2B5EF4-FFF2-40B4-BE49-F238E27FC236}">
                <a16:creationId xmlns:a16="http://schemas.microsoft.com/office/drawing/2014/main" id="{373D6E66-5D1D-99F3-0418-2832092F07D3}"/>
              </a:ext>
            </a:extLst>
          </p:cNvPr>
          <p:cNvSpPr/>
          <p:nvPr/>
        </p:nvSpPr>
        <p:spPr>
          <a:xfrm rot="14400000">
            <a:off x="6091633" y="1184852"/>
            <a:ext cx="2723145" cy="1825652"/>
          </a:xfrm>
          <a:custGeom>
            <a:avLst/>
            <a:gdLst>
              <a:gd name="csX0" fmla="*/ 1827386 w 2723145"/>
              <a:gd name="csY0" fmla="*/ 92 h 1825652"/>
              <a:gd name="csX1" fmla="*/ 2723145 w 2723145"/>
              <a:gd name="csY1" fmla="*/ 898927 h 1825652"/>
              <a:gd name="csX2" fmla="*/ 2723145 w 2723145"/>
              <a:gd name="csY2" fmla="*/ 926726 h 1825652"/>
              <a:gd name="csX3" fmla="*/ 1475839 w 2723145"/>
              <a:gd name="csY3" fmla="*/ 1758843 h 1825652"/>
              <a:gd name="csX4" fmla="*/ 1424443 w 2723145"/>
              <a:gd name="csY4" fmla="*/ 1733615 h 1825652"/>
              <a:gd name="csX5" fmla="*/ 1421098 w 2723145"/>
              <a:gd name="csY5" fmla="*/ 1740955 h 1825652"/>
              <a:gd name="csX6" fmla="*/ 0 w 2723145"/>
              <a:gd name="csY6" fmla="*/ 917557 h 1825652"/>
              <a:gd name="csX7" fmla="*/ 1268082 w 2723145"/>
              <a:gd name="csY7" fmla="*/ 182870 h 1825652"/>
              <a:gd name="csX8" fmla="*/ 1265907 w 2723145"/>
              <a:gd name="csY8" fmla="*/ 178359 h 1825652"/>
              <a:gd name="csX9" fmla="*/ 1361339 w 2723145"/>
              <a:gd name="csY9" fmla="*/ 123270 h 1825652"/>
              <a:gd name="csX10" fmla="*/ 1361507 w 2723145"/>
              <a:gd name="csY10" fmla="*/ 122931 h 1825652"/>
              <a:gd name="csX11" fmla="*/ 1827386 w 2723145"/>
              <a:gd name="csY11" fmla="*/ 92 h 18256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723145" h="1825652">
                <a:moveTo>
                  <a:pt x="1827386" y="92"/>
                </a:moveTo>
                <a:cubicBezTo>
                  <a:pt x="2294021" y="6798"/>
                  <a:pt x="2720349" y="378206"/>
                  <a:pt x="2723145" y="898927"/>
                </a:cubicBezTo>
                <a:cubicBezTo>
                  <a:pt x="2723145" y="908250"/>
                  <a:pt x="2723145" y="917403"/>
                  <a:pt x="2723145" y="926726"/>
                </a:cubicBezTo>
                <a:cubicBezTo>
                  <a:pt x="2719650" y="1577628"/>
                  <a:pt x="2054387" y="1995226"/>
                  <a:pt x="1475839" y="1758843"/>
                </a:cubicBezTo>
                <a:lnTo>
                  <a:pt x="1424443" y="1733615"/>
                </a:lnTo>
                <a:lnTo>
                  <a:pt x="1421098" y="1740955"/>
                </a:lnTo>
                <a:lnTo>
                  <a:pt x="0" y="917557"/>
                </a:lnTo>
                <a:lnTo>
                  <a:pt x="1268082" y="182870"/>
                </a:lnTo>
                <a:lnTo>
                  <a:pt x="1265907" y="178359"/>
                </a:lnTo>
                <a:lnTo>
                  <a:pt x="1361339" y="123270"/>
                </a:lnTo>
                <a:lnTo>
                  <a:pt x="1361507" y="122931"/>
                </a:lnTo>
                <a:cubicBezTo>
                  <a:pt x="1511816" y="36144"/>
                  <a:pt x="1671840" y="-2143"/>
                  <a:pt x="1827386" y="92"/>
                </a:cubicBezTo>
                <a:close/>
              </a:path>
            </a:pathLst>
          </a:custGeom>
          <a:solidFill>
            <a:srgbClr val="007772"/>
          </a:solidFill>
          <a:ln w="16947" cap="flat">
            <a:noFill/>
            <a:prstDash val="solid"/>
            <a:miter/>
          </a:ln>
        </p:spPr>
        <p:txBody>
          <a:bodyPr wrap="square">
            <a:noAutofit/>
          </a:bodyPr>
          <a:lstStyle/>
          <a:p>
            <a:endParaRPr lang="en-US" dirty="0"/>
          </a:p>
        </p:txBody>
      </p:sp>
      <p:sp>
        <p:nvSpPr>
          <p:cNvPr id="79" name="Freeform 78">
            <a:extLst>
              <a:ext uri="{FF2B5EF4-FFF2-40B4-BE49-F238E27FC236}">
                <a16:creationId xmlns:a16="http://schemas.microsoft.com/office/drawing/2014/main" id="{ADB0B9E8-E644-BD11-562E-1F56334D07D0}"/>
              </a:ext>
            </a:extLst>
          </p:cNvPr>
          <p:cNvSpPr/>
          <p:nvPr/>
        </p:nvSpPr>
        <p:spPr>
          <a:xfrm rot="7200000" flipH="1">
            <a:off x="7589610" y="1184854"/>
            <a:ext cx="2723145" cy="1825652"/>
          </a:xfrm>
          <a:custGeom>
            <a:avLst/>
            <a:gdLst>
              <a:gd name="csX0" fmla="*/ 1827386 w 2723145"/>
              <a:gd name="csY0" fmla="*/ 92 h 1825652"/>
              <a:gd name="csX1" fmla="*/ 2723145 w 2723145"/>
              <a:gd name="csY1" fmla="*/ 898927 h 1825652"/>
              <a:gd name="csX2" fmla="*/ 2723145 w 2723145"/>
              <a:gd name="csY2" fmla="*/ 926726 h 1825652"/>
              <a:gd name="csX3" fmla="*/ 1475839 w 2723145"/>
              <a:gd name="csY3" fmla="*/ 1758843 h 1825652"/>
              <a:gd name="csX4" fmla="*/ 1424443 w 2723145"/>
              <a:gd name="csY4" fmla="*/ 1733615 h 1825652"/>
              <a:gd name="csX5" fmla="*/ 1421098 w 2723145"/>
              <a:gd name="csY5" fmla="*/ 1740955 h 1825652"/>
              <a:gd name="csX6" fmla="*/ 0 w 2723145"/>
              <a:gd name="csY6" fmla="*/ 917557 h 1825652"/>
              <a:gd name="csX7" fmla="*/ 1268082 w 2723145"/>
              <a:gd name="csY7" fmla="*/ 182870 h 1825652"/>
              <a:gd name="csX8" fmla="*/ 1265907 w 2723145"/>
              <a:gd name="csY8" fmla="*/ 178359 h 1825652"/>
              <a:gd name="csX9" fmla="*/ 1361339 w 2723145"/>
              <a:gd name="csY9" fmla="*/ 123270 h 1825652"/>
              <a:gd name="csX10" fmla="*/ 1361507 w 2723145"/>
              <a:gd name="csY10" fmla="*/ 122931 h 1825652"/>
              <a:gd name="csX11" fmla="*/ 1827386 w 2723145"/>
              <a:gd name="csY11" fmla="*/ 92 h 18256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723145" h="1825652">
                <a:moveTo>
                  <a:pt x="1827386" y="92"/>
                </a:moveTo>
                <a:cubicBezTo>
                  <a:pt x="2294021" y="6798"/>
                  <a:pt x="2720349" y="378206"/>
                  <a:pt x="2723145" y="898927"/>
                </a:cubicBezTo>
                <a:cubicBezTo>
                  <a:pt x="2723145" y="908250"/>
                  <a:pt x="2723145" y="917403"/>
                  <a:pt x="2723145" y="926726"/>
                </a:cubicBezTo>
                <a:cubicBezTo>
                  <a:pt x="2719650" y="1577628"/>
                  <a:pt x="2054387" y="1995226"/>
                  <a:pt x="1475839" y="1758843"/>
                </a:cubicBezTo>
                <a:lnTo>
                  <a:pt x="1424443" y="1733615"/>
                </a:lnTo>
                <a:lnTo>
                  <a:pt x="1421098" y="1740955"/>
                </a:lnTo>
                <a:lnTo>
                  <a:pt x="0" y="917557"/>
                </a:lnTo>
                <a:lnTo>
                  <a:pt x="1268082" y="182870"/>
                </a:lnTo>
                <a:lnTo>
                  <a:pt x="1265907" y="178359"/>
                </a:lnTo>
                <a:lnTo>
                  <a:pt x="1361339" y="123270"/>
                </a:lnTo>
                <a:lnTo>
                  <a:pt x="1361507" y="122931"/>
                </a:lnTo>
                <a:cubicBezTo>
                  <a:pt x="1511816" y="36144"/>
                  <a:pt x="1671840" y="-2143"/>
                  <a:pt x="1827386" y="92"/>
                </a:cubicBezTo>
                <a:close/>
              </a:path>
            </a:pathLst>
          </a:custGeom>
          <a:solidFill>
            <a:srgbClr val="007772">
              <a:alpha val="80000"/>
            </a:srgbClr>
          </a:solidFill>
          <a:ln w="16947" cap="flat">
            <a:noFill/>
            <a:prstDash val="solid"/>
            <a:miter/>
          </a:ln>
        </p:spPr>
        <p:txBody>
          <a:bodyPr wrap="square">
            <a:noAutofit/>
          </a:bodyPr>
          <a:lstStyle/>
          <a:p>
            <a:endParaRPr lang="en-US" dirty="0"/>
          </a:p>
        </p:txBody>
      </p:sp>
      <p:sp>
        <p:nvSpPr>
          <p:cNvPr id="80" name="Freeform 79">
            <a:extLst>
              <a:ext uri="{FF2B5EF4-FFF2-40B4-BE49-F238E27FC236}">
                <a16:creationId xmlns:a16="http://schemas.microsoft.com/office/drawing/2014/main" id="{1A456A26-F9B6-26AC-BB22-52C6C79ACE19}"/>
              </a:ext>
            </a:extLst>
          </p:cNvPr>
          <p:cNvSpPr/>
          <p:nvPr/>
        </p:nvSpPr>
        <p:spPr>
          <a:xfrm rot="18000000" flipH="1">
            <a:off x="6103557" y="3823369"/>
            <a:ext cx="2723145" cy="1825652"/>
          </a:xfrm>
          <a:custGeom>
            <a:avLst/>
            <a:gdLst>
              <a:gd name="csX0" fmla="*/ 1827386 w 2723145"/>
              <a:gd name="csY0" fmla="*/ 92 h 1825652"/>
              <a:gd name="csX1" fmla="*/ 2723145 w 2723145"/>
              <a:gd name="csY1" fmla="*/ 898927 h 1825652"/>
              <a:gd name="csX2" fmla="*/ 2723145 w 2723145"/>
              <a:gd name="csY2" fmla="*/ 926726 h 1825652"/>
              <a:gd name="csX3" fmla="*/ 1475839 w 2723145"/>
              <a:gd name="csY3" fmla="*/ 1758843 h 1825652"/>
              <a:gd name="csX4" fmla="*/ 1424443 w 2723145"/>
              <a:gd name="csY4" fmla="*/ 1733615 h 1825652"/>
              <a:gd name="csX5" fmla="*/ 1421098 w 2723145"/>
              <a:gd name="csY5" fmla="*/ 1740955 h 1825652"/>
              <a:gd name="csX6" fmla="*/ 0 w 2723145"/>
              <a:gd name="csY6" fmla="*/ 917557 h 1825652"/>
              <a:gd name="csX7" fmla="*/ 1268082 w 2723145"/>
              <a:gd name="csY7" fmla="*/ 182870 h 1825652"/>
              <a:gd name="csX8" fmla="*/ 1265907 w 2723145"/>
              <a:gd name="csY8" fmla="*/ 178359 h 1825652"/>
              <a:gd name="csX9" fmla="*/ 1361339 w 2723145"/>
              <a:gd name="csY9" fmla="*/ 123270 h 1825652"/>
              <a:gd name="csX10" fmla="*/ 1361507 w 2723145"/>
              <a:gd name="csY10" fmla="*/ 122931 h 1825652"/>
              <a:gd name="csX11" fmla="*/ 1827386 w 2723145"/>
              <a:gd name="csY11" fmla="*/ 92 h 18256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723145" h="1825652">
                <a:moveTo>
                  <a:pt x="1827386" y="92"/>
                </a:moveTo>
                <a:cubicBezTo>
                  <a:pt x="2294021" y="6798"/>
                  <a:pt x="2720349" y="378206"/>
                  <a:pt x="2723145" y="898927"/>
                </a:cubicBezTo>
                <a:cubicBezTo>
                  <a:pt x="2723145" y="908250"/>
                  <a:pt x="2723145" y="917403"/>
                  <a:pt x="2723145" y="926726"/>
                </a:cubicBezTo>
                <a:cubicBezTo>
                  <a:pt x="2719650" y="1577628"/>
                  <a:pt x="2054387" y="1995226"/>
                  <a:pt x="1475839" y="1758843"/>
                </a:cubicBezTo>
                <a:lnTo>
                  <a:pt x="1424443" y="1733615"/>
                </a:lnTo>
                <a:lnTo>
                  <a:pt x="1421098" y="1740955"/>
                </a:lnTo>
                <a:lnTo>
                  <a:pt x="0" y="917557"/>
                </a:lnTo>
                <a:lnTo>
                  <a:pt x="1268082" y="182870"/>
                </a:lnTo>
                <a:lnTo>
                  <a:pt x="1265907" y="178359"/>
                </a:lnTo>
                <a:lnTo>
                  <a:pt x="1361339" y="123270"/>
                </a:lnTo>
                <a:lnTo>
                  <a:pt x="1361507" y="122931"/>
                </a:lnTo>
                <a:cubicBezTo>
                  <a:pt x="1511816" y="36144"/>
                  <a:pt x="1671840" y="-2143"/>
                  <a:pt x="1827386" y="92"/>
                </a:cubicBezTo>
                <a:close/>
              </a:path>
            </a:pathLst>
          </a:custGeom>
          <a:solidFill>
            <a:srgbClr val="EEA821"/>
          </a:solidFill>
          <a:ln w="16947" cap="flat">
            <a:noFill/>
            <a:prstDash val="solid"/>
            <a:miter/>
          </a:ln>
        </p:spPr>
        <p:txBody>
          <a:bodyPr wrap="square">
            <a:noAutofit/>
          </a:bodyPr>
          <a:lstStyle/>
          <a:p>
            <a:endParaRPr lang="en-US" dirty="0"/>
          </a:p>
        </p:txBody>
      </p:sp>
      <p:sp>
        <p:nvSpPr>
          <p:cNvPr id="81" name="Freeform 80">
            <a:extLst>
              <a:ext uri="{FF2B5EF4-FFF2-40B4-BE49-F238E27FC236}">
                <a16:creationId xmlns:a16="http://schemas.microsoft.com/office/drawing/2014/main" id="{9005FB64-1FA3-0603-1522-610E4538406F}"/>
              </a:ext>
            </a:extLst>
          </p:cNvPr>
          <p:cNvSpPr/>
          <p:nvPr/>
        </p:nvSpPr>
        <p:spPr>
          <a:xfrm rot="3600000">
            <a:off x="7590906" y="3838569"/>
            <a:ext cx="2723145" cy="1825652"/>
          </a:xfrm>
          <a:custGeom>
            <a:avLst/>
            <a:gdLst>
              <a:gd name="csX0" fmla="*/ 1827386 w 2723145"/>
              <a:gd name="csY0" fmla="*/ 92 h 1825652"/>
              <a:gd name="csX1" fmla="*/ 2723145 w 2723145"/>
              <a:gd name="csY1" fmla="*/ 898927 h 1825652"/>
              <a:gd name="csX2" fmla="*/ 2723145 w 2723145"/>
              <a:gd name="csY2" fmla="*/ 926726 h 1825652"/>
              <a:gd name="csX3" fmla="*/ 1475839 w 2723145"/>
              <a:gd name="csY3" fmla="*/ 1758843 h 1825652"/>
              <a:gd name="csX4" fmla="*/ 1424443 w 2723145"/>
              <a:gd name="csY4" fmla="*/ 1733615 h 1825652"/>
              <a:gd name="csX5" fmla="*/ 1421098 w 2723145"/>
              <a:gd name="csY5" fmla="*/ 1740955 h 1825652"/>
              <a:gd name="csX6" fmla="*/ 0 w 2723145"/>
              <a:gd name="csY6" fmla="*/ 917557 h 1825652"/>
              <a:gd name="csX7" fmla="*/ 1268082 w 2723145"/>
              <a:gd name="csY7" fmla="*/ 182870 h 1825652"/>
              <a:gd name="csX8" fmla="*/ 1265907 w 2723145"/>
              <a:gd name="csY8" fmla="*/ 178359 h 1825652"/>
              <a:gd name="csX9" fmla="*/ 1361339 w 2723145"/>
              <a:gd name="csY9" fmla="*/ 123270 h 1825652"/>
              <a:gd name="csX10" fmla="*/ 1361507 w 2723145"/>
              <a:gd name="csY10" fmla="*/ 122931 h 1825652"/>
              <a:gd name="csX11" fmla="*/ 1827386 w 2723145"/>
              <a:gd name="csY11" fmla="*/ 92 h 18256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723145" h="1825652">
                <a:moveTo>
                  <a:pt x="1827386" y="92"/>
                </a:moveTo>
                <a:cubicBezTo>
                  <a:pt x="2294021" y="6798"/>
                  <a:pt x="2720349" y="378206"/>
                  <a:pt x="2723145" y="898927"/>
                </a:cubicBezTo>
                <a:cubicBezTo>
                  <a:pt x="2723145" y="908250"/>
                  <a:pt x="2723145" y="917403"/>
                  <a:pt x="2723145" y="926726"/>
                </a:cubicBezTo>
                <a:cubicBezTo>
                  <a:pt x="2719650" y="1577628"/>
                  <a:pt x="2054387" y="1995226"/>
                  <a:pt x="1475839" y="1758843"/>
                </a:cubicBezTo>
                <a:lnTo>
                  <a:pt x="1424443" y="1733615"/>
                </a:lnTo>
                <a:lnTo>
                  <a:pt x="1421098" y="1740955"/>
                </a:lnTo>
                <a:lnTo>
                  <a:pt x="0" y="917557"/>
                </a:lnTo>
                <a:lnTo>
                  <a:pt x="1268082" y="182870"/>
                </a:lnTo>
                <a:lnTo>
                  <a:pt x="1265907" y="178359"/>
                </a:lnTo>
                <a:lnTo>
                  <a:pt x="1361339" y="123270"/>
                </a:lnTo>
                <a:lnTo>
                  <a:pt x="1361507" y="122931"/>
                </a:lnTo>
                <a:cubicBezTo>
                  <a:pt x="1511816" y="36144"/>
                  <a:pt x="1671840" y="-2143"/>
                  <a:pt x="1827386" y="92"/>
                </a:cubicBezTo>
                <a:close/>
              </a:path>
            </a:pathLst>
          </a:custGeom>
          <a:solidFill>
            <a:srgbClr val="379A67">
              <a:alpha val="80000"/>
            </a:srgbClr>
          </a:solidFill>
          <a:ln w="16947" cap="flat">
            <a:noFill/>
            <a:prstDash val="solid"/>
            <a:miter/>
          </a:ln>
        </p:spPr>
        <p:txBody>
          <a:bodyPr wrap="square">
            <a:noAutofit/>
          </a:bodyPr>
          <a:lstStyle/>
          <a:p>
            <a:endParaRPr lang="en-US" dirty="0"/>
          </a:p>
        </p:txBody>
      </p:sp>
      <p:sp>
        <p:nvSpPr>
          <p:cNvPr id="73" name="Freeform 72">
            <a:extLst>
              <a:ext uri="{FF2B5EF4-FFF2-40B4-BE49-F238E27FC236}">
                <a16:creationId xmlns:a16="http://schemas.microsoft.com/office/drawing/2014/main" id="{D71CD041-FC57-CB7D-1485-5FDD86921E8D}"/>
              </a:ext>
            </a:extLst>
          </p:cNvPr>
          <p:cNvSpPr/>
          <p:nvPr/>
        </p:nvSpPr>
        <p:spPr>
          <a:xfrm rot="10800000">
            <a:off x="5441808" y="2529707"/>
            <a:ext cx="2723145" cy="1825652"/>
          </a:xfrm>
          <a:custGeom>
            <a:avLst/>
            <a:gdLst>
              <a:gd name="csX0" fmla="*/ 1827386 w 2723145"/>
              <a:gd name="csY0" fmla="*/ 92 h 1825652"/>
              <a:gd name="csX1" fmla="*/ 2723145 w 2723145"/>
              <a:gd name="csY1" fmla="*/ 898927 h 1825652"/>
              <a:gd name="csX2" fmla="*/ 2723145 w 2723145"/>
              <a:gd name="csY2" fmla="*/ 926726 h 1825652"/>
              <a:gd name="csX3" fmla="*/ 1475839 w 2723145"/>
              <a:gd name="csY3" fmla="*/ 1758843 h 1825652"/>
              <a:gd name="csX4" fmla="*/ 1424443 w 2723145"/>
              <a:gd name="csY4" fmla="*/ 1733615 h 1825652"/>
              <a:gd name="csX5" fmla="*/ 1421098 w 2723145"/>
              <a:gd name="csY5" fmla="*/ 1740955 h 1825652"/>
              <a:gd name="csX6" fmla="*/ 0 w 2723145"/>
              <a:gd name="csY6" fmla="*/ 917557 h 1825652"/>
              <a:gd name="csX7" fmla="*/ 1268082 w 2723145"/>
              <a:gd name="csY7" fmla="*/ 182870 h 1825652"/>
              <a:gd name="csX8" fmla="*/ 1265907 w 2723145"/>
              <a:gd name="csY8" fmla="*/ 178359 h 1825652"/>
              <a:gd name="csX9" fmla="*/ 1361339 w 2723145"/>
              <a:gd name="csY9" fmla="*/ 123270 h 1825652"/>
              <a:gd name="csX10" fmla="*/ 1361507 w 2723145"/>
              <a:gd name="csY10" fmla="*/ 122931 h 1825652"/>
              <a:gd name="csX11" fmla="*/ 1827386 w 2723145"/>
              <a:gd name="csY11" fmla="*/ 92 h 18256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723145" h="1825652">
                <a:moveTo>
                  <a:pt x="1827386" y="92"/>
                </a:moveTo>
                <a:cubicBezTo>
                  <a:pt x="2294021" y="6798"/>
                  <a:pt x="2720349" y="378206"/>
                  <a:pt x="2723145" y="898927"/>
                </a:cubicBezTo>
                <a:cubicBezTo>
                  <a:pt x="2723145" y="908250"/>
                  <a:pt x="2723145" y="917403"/>
                  <a:pt x="2723145" y="926726"/>
                </a:cubicBezTo>
                <a:cubicBezTo>
                  <a:pt x="2719650" y="1577628"/>
                  <a:pt x="2054387" y="1995226"/>
                  <a:pt x="1475839" y="1758843"/>
                </a:cubicBezTo>
                <a:lnTo>
                  <a:pt x="1424443" y="1733615"/>
                </a:lnTo>
                <a:lnTo>
                  <a:pt x="1421098" y="1740955"/>
                </a:lnTo>
                <a:lnTo>
                  <a:pt x="0" y="917557"/>
                </a:lnTo>
                <a:lnTo>
                  <a:pt x="1268082" y="182870"/>
                </a:lnTo>
                <a:lnTo>
                  <a:pt x="1265907" y="178359"/>
                </a:lnTo>
                <a:lnTo>
                  <a:pt x="1361339" y="123270"/>
                </a:lnTo>
                <a:lnTo>
                  <a:pt x="1361507" y="122931"/>
                </a:lnTo>
                <a:cubicBezTo>
                  <a:pt x="1511816" y="36144"/>
                  <a:pt x="1671840" y="-2143"/>
                  <a:pt x="1827386" y="92"/>
                </a:cubicBezTo>
                <a:close/>
              </a:path>
            </a:pathLst>
          </a:custGeom>
          <a:solidFill>
            <a:srgbClr val="EEA821">
              <a:alpha val="80000"/>
            </a:srgbClr>
          </a:solidFill>
          <a:ln w="16947" cap="flat">
            <a:noFill/>
            <a:prstDash val="solid"/>
            <a:miter/>
          </a:ln>
        </p:spPr>
        <p:txBody>
          <a:bodyPr wrap="square">
            <a:noAutofit/>
          </a:bodyPr>
          <a:lstStyle/>
          <a:p>
            <a:endParaRPr lang="en-US" dirty="0"/>
          </a:p>
        </p:txBody>
      </p:sp>
      <p:sp>
        <p:nvSpPr>
          <p:cNvPr id="72" name="Freeform 71">
            <a:extLst>
              <a:ext uri="{FF2B5EF4-FFF2-40B4-BE49-F238E27FC236}">
                <a16:creationId xmlns:a16="http://schemas.microsoft.com/office/drawing/2014/main" id="{A0F96849-3A65-4F66-DB9D-7B33A548164C}"/>
              </a:ext>
            </a:extLst>
          </p:cNvPr>
          <p:cNvSpPr/>
          <p:nvPr/>
        </p:nvSpPr>
        <p:spPr>
          <a:xfrm>
            <a:off x="8289625" y="2504111"/>
            <a:ext cx="2723145" cy="1825652"/>
          </a:xfrm>
          <a:custGeom>
            <a:avLst/>
            <a:gdLst>
              <a:gd name="csX0" fmla="*/ 1827386 w 2723145"/>
              <a:gd name="csY0" fmla="*/ 92 h 1825652"/>
              <a:gd name="csX1" fmla="*/ 2723145 w 2723145"/>
              <a:gd name="csY1" fmla="*/ 898927 h 1825652"/>
              <a:gd name="csX2" fmla="*/ 2723145 w 2723145"/>
              <a:gd name="csY2" fmla="*/ 926726 h 1825652"/>
              <a:gd name="csX3" fmla="*/ 1475839 w 2723145"/>
              <a:gd name="csY3" fmla="*/ 1758843 h 1825652"/>
              <a:gd name="csX4" fmla="*/ 1424443 w 2723145"/>
              <a:gd name="csY4" fmla="*/ 1733615 h 1825652"/>
              <a:gd name="csX5" fmla="*/ 1421098 w 2723145"/>
              <a:gd name="csY5" fmla="*/ 1740955 h 1825652"/>
              <a:gd name="csX6" fmla="*/ 0 w 2723145"/>
              <a:gd name="csY6" fmla="*/ 917557 h 1825652"/>
              <a:gd name="csX7" fmla="*/ 1268082 w 2723145"/>
              <a:gd name="csY7" fmla="*/ 182870 h 1825652"/>
              <a:gd name="csX8" fmla="*/ 1265907 w 2723145"/>
              <a:gd name="csY8" fmla="*/ 178359 h 1825652"/>
              <a:gd name="csX9" fmla="*/ 1361339 w 2723145"/>
              <a:gd name="csY9" fmla="*/ 123270 h 1825652"/>
              <a:gd name="csX10" fmla="*/ 1361507 w 2723145"/>
              <a:gd name="csY10" fmla="*/ 122931 h 1825652"/>
              <a:gd name="csX11" fmla="*/ 1827386 w 2723145"/>
              <a:gd name="csY11" fmla="*/ 92 h 18256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723145" h="1825652">
                <a:moveTo>
                  <a:pt x="1827386" y="92"/>
                </a:moveTo>
                <a:cubicBezTo>
                  <a:pt x="2294021" y="6798"/>
                  <a:pt x="2720349" y="378206"/>
                  <a:pt x="2723145" y="898927"/>
                </a:cubicBezTo>
                <a:cubicBezTo>
                  <a:pt x="2723145" y="908250"/>
                  <a:pt x="2723145" y="917403"/>
                  <a:pt x="2723145" y="926726"/>
                </a:cubicBezTo>
                <a:cubicBezTo>
                  <a:pt x="2719650" y="1577628"/>
                  <a:pt x="2054387" y="1995226"/>
                  <a:pt x="1475839" y="1758843"/>
                </a:cubicBezTo>
                <a:lnTo>
                  <a:pt x="1424443" y="1733615"/>
                </a:lnTo>
                <a:lnTo>
                  <a:pt x="1421098" y="1740955"/>
                </a:lnTo>
                <a:lnTo>
                  <a:pt x="0" y="917557"/>
                </a:lnTo>
                <a:lnTo>
                  <a:pt x="1268082" y="182870"/>
                </a:lnTo>
                <a:lnTo>
                  <a:pt x="1265907" y="178359"/>
                </a:lnTo>
                <a:lnTo>
                  <a:pt x="1361339" y="123270"/>
                </a:lnTo>
                <a:lnTo>
                  <a:pt x="1361507" y="122931"/>
                </a:lnTo>
                <a:cubicBezTo>
                  <a:pt x="1511816" y="36144"/>
                  <a:pt x="1671840" y="-2143"/>
                  <a:pt x="1827386" y="92"/>
                </a:cubicBezTo>
                <a:close/>
              </a:path>
            </a:pathLst>
          </a:custGeom>
          <a:solidFill>
            <a:srgbClr val="379A67"/>
          </a:solidFill>
          <a:ln w="16947" cap="flat">
            <a:noFill/>
            <a:prstDash val="solid"/>
            <a:miter/>
          </a:ln>
        </p:spPr>
        <p:txBody>
          <a:bodyPr wrap="square">
            <a:noAutofit/>
          </a:bodyPr>
          <a:lstStyle/>
          <a:p>
            <a:endParaRPr lang="en-US" dirty="0"/>
          </a:p>
        </p:txBody>
      </p:sp>
      <p:sp>
        <p:nvSpPr>
          <p:cNvPr id="60" name="TextBox 59">
            <a:extLst>
              <a:ext uri="{FF2B5EF4-FFF2-40B4-BE49-F238E27FC236}">
                <a16:creationId xmlns:a16="http://schemas.microsoft.com/office/drawing/2014/main" id="{D2FF0C33-A21A-1620-722F-4664A8A94775}"/>
              </a:ext>
            </a:extLst>
          </p:cNvPr>
          <p:cNvSpPr txBox="1"/>
          <p:nvPr/>
        </p:nvSpPr>
        <p:spPr>
          <a:xfrm>
            <a:off x="6422545" y="4904989"/>
            <a:ext cx="1593850" cy="823302"/>
          </a:xfrm>
          <a:prstGeom prst="rect">
            <a:avLst/>
          </a:prstGeom>
          <a:noFill/>
        </p:spPr>
        <p:txBody>
          <a:bodyPr wrap="square">
            <a:spAutoFit/>
          </a:bodyPr>
          <a:lstStyle/>
          <a:p>
            <a:pPr lvl="0" algn="ctr">
              <a:lnSpc>
                <a:spcPts val="1860"/>
              </a:lnSpc>
            </a:pPr>
            <a:r>
              <a:rPr lang="en-AU" b="1" i="0" dirty="0">
                <a:solidFill>
                  <a:schemeClr val="bg1"/>
                </a:solidFill>
              </a:rPr>
              <a:t>Equity &amp; Alternative Finance</a:t>
            </a:r>
            <a:endParaRPr lang="en-AU" dirty="0">
              <a:solidFill>
                <a:schemeClr val="bg1"/>
              </a:solidFill>
            </a:endParaRPr>
          </a:p>
        </p:txBody>
      </p:sp>
      <p:sp>
        <p:nvSpPr>
          <p:cNvPr id="82" name="Oval 81">
            <a:extLst>
              <a:ext uri="{FF2B5EF4-FFF2-40B4-BE49-F238E27FC236}">
                <a16:creationId xmlns:a16="http://schemas.microsoft.com/office/drawing/2014/main" id="{A482DF94-6F26-1B63-4D97-FE91ED019AA3}"/>
              </a:ext>
            </a:extLst>
          </p:cNvPr>
          <p:cNvSpPr/>
          <p:nvPr/>
        </p:nvSpPr>
        <p:spPr>
          <a:xfrm>
            <a:off x="7150816" y="2316605"/>
            <a:ext cx="2167096" cy="2167096"/>
          </a:xfrm>
          <a:prstGeom prst="ellipse">
            <a:avLst/>
          </a:prstGeom>
          <a:solidFill>
            <a:schemeClr val="bg1">
              <a:alpha val="3646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feld 3">
            <a:extLst>
              <a:ext uri="{FF2B5EF4-FFF2-40B4-BE49-F238E27FC236}">
                <a16:creationId xmlns:a16="http://schemas.microsoft.com/office/drawing/2014/main" id="{1FE33CB7-7F1A-D1AD-5510-39F7634E3D5F}"/>
              </a:ext>
            </a:extLst>
          </p:cNvPr>
          <p:cNvSpPr txBox="1"/>
          <p:nvPr/>
        </p:nvSpPr>
        <p:spPr>
          <a:xfrm>
            <a:off x="513728" y="416349"/>
            <a:ext cx="4429255" cy="2108269"/>
          </a:xfrm>
          <a:prstGeom prst="rect">
            <a:avLst/>
          </a:prstGeom>
          <a:noFill/>
        </p:spPr>
        <p:txBody>
          <a:bodyPr wrap="square" lIns="91440" tIns="45720" rIns="91440" bIns="45720" anchor="t">
            <a:spAutoFit/>
          </a:bodyPr>
          <a:lstStyle/>
          <a:p>
            <a:pPr>
              <a:lnSpc>
                <a:spcPts val="3820"/>
              </a:lnSpc>
            </a:pPr>
            <a:r>
              <a:rPr lang="en-US" sz="3600" b="1" dirty="0">
                <a:solidFill>
                  <a:srgbClr val="007772"/>
                </a:solidFill>
              </a:rPr>
              <a:t>Types of sustainable financing instruments for SMEs?</a:t>
            </a:r>
          </a:p>
          <a:p>
            <a:endParaRPr lang="en-US" sz="3600" b="1" dirty="0">
              <a:solidFill>
                <a:srgbClr val="007772"/>
              </a:solidFill>
            </a:endParaRPr>
          </a:p>
        </p:txBody>
      </p:sp>
      <p:cxnSp>
        <p:nvCxnSpPr>
          <p:cNvPr id="5" name="Straight Connector 4">
            <a:extLst>
              <a:ext uri="{FF2B5EF4-FFF2-40B4-BE49-F238E27FC236}">
                <a16:creationId xmlns:a16="http://schemas.microsoft.com/office/drawing/2014/main" id="{9801B970-A6B6-707B-F750-7CBD2ECDB48A}"/>
              </a:ext>
            </a:extLst>
          </p:cNvPr>
          <p:cNvCxnSpPr>
            <a:cxnSpLocks/>
          </p:cNvCxnSpPr>
          <p:nvPr/>
        </p:nvCxnSpPr>
        <p:spPr>
          <a:xfrm>
            <a:off x="0" y="2054395"/>
            <a:ext cx="4942983" cy="0"/>
          </a:xfrm>
          <a:prstGeom prst="line">
            <a:avLst/>
          </a:prstGeom>
          <a:ln w="28575">
            <a:solidFill>
              <a:srgbClr val="EEA821"/>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C1894B70-DC48-45C8-B580-AE092BC5427D}"/>
              </a:ext>
            </a:extLst>
          </p:cNvPr>
          <p:cNvPicPr>
            <a:picLocks noChangeAspect="1"/>
          </p:cNvPicPr>
          <p:nvPr/>
        </p:nvPicPr>
        <p:blipFill rotWithShape="1">
          <a:blip r:embed="rId2">
            <a:biLevel thresh="25000"/>
            <a:alphaModFix amt="11000"/>
            <a:extLst>
              <a:ext uri="{28A0092B-C50C-407E-A947-70E740481C1C}">
                <a14:useLocalDpi xmlns:a14="http://schemas.microsoft.com/office/drawing/2010/main"/>
              </a:ext>
            </a:extLst>
          </a:blip>
          <a:srcRect l="-862" t="-2893" r="79868" b="5354"/>
          <a:stretch/>
        </p:blipFill>
        <p:spPr>
          <a:xfrm>
            <a:off x="-1092976" y="4195847"/>
            <a:ext cx="2697901" cy="6032345"/>
          </a:xfrm>
          <a:prstGeom prst="rect">
            <a:avLst/>
          </a:prstGeom>
        </p:spPr>
      </p:pic>
      <p:sp>
        <p:nvSpPr>
          <p:cNvPr id="54" name="TextBox 53">
            <a:extLst>
              <a:ext uri="{FF2B5EF4-FFF2-40B4-BE49-F238E27FC236}">
                <a16:creationId xmlns:a16="http://schemas.microsoft.com/office/drawing/2014/main" id="{E06F383F-5F8B-7657-7582-500888DFAC96}"/>
              </a:ext>
            </a:extLst>
          </p:cNvPr>
          <p:cNvSpPr txBox="1"/>
          <p:nvPr/>
        </p:nvSpPr>
        <p:spPr>
          <a:xfrm>
            <a:off x="8511124" y="1404107"/>
            <a:ext cx="1270937" cy="579646"/>
          </a:xfrm>
          <a:prstGeom prst="rect">
            <a:avLst/>
          </a:prstGeom>
          <a:noFill/>
        </p:spPr>
        <p:txBody>
          <a:bodyPr wrap="square">
            <a:spAutoFit/>
          </a:bodyPr>
          <a:lstStyle/>
          <a:p>
            <a:pPr lvl="0" algn="ctr">
              <a:lnSpc>
                <a:spcPts val="1860"/>
              </a:lnSpc>
            </a:pPr>
            <a:r>
              <a:rPr lang="en-AU" b="1" i="0" dirty="0">
                <a:solidFill>
                  <a:schemeClr val="bg1"/>
                </a:solidFill>
              </a:rPr>
              <a:t>Grants &amp; Subsidies</a:t>
            </a:r>
            <a:endParaRPr lang="en-AU" dirty="0">
              <a:solidFill>
                <a:schemeClr val="bg1"/>
              </a:solidFill>
            </a:endParaRPr>
          </a:p>
        </p:txBody>
      </p:sp>
      <p:sp>
        <p:nvSpPr>
          <p:cNvPr id="56" name="TextBox 55">
            <a:extLst>
              <a:ext uri="{FF2B5EF4-FFF2-40B4-BE49-F238E27FC236}">
                <a16:creationId xmlns:a16="http://schemas.microsoft.com/office/drawing/2014/main" id="{EBFABC7C-0A62-4C77-EDE1-AB7809BBF2F4}"/>
              </a:ext>
            </a:extLst>
          </p:cNvPr>
          <p:cNvSpPr txBox="1"/>
          <p:nvPr/>
        </p:nvSpPr>
        <p:spPr>
          <a:xfrm>
            <a:off x="9501439" y="2986917"/>
            <a:ext cx="1314450" cy="823302"/>
          </a:xfrm>
          <a:prstGeom prst="rect">
            <a:avLst/>
          </a:prstGeom>
          <a:noFill/>
        </p:spPr>
        <p:txBody>
          <a:bodyPr wrap="square">
            <a:spAutoFit/>
          </a:bodyPr>
          <a:lstStyle/>
          <a:p>
            <a:pPr lvl="0" algn="ctr">
              <a:lnSpc>
                <a:spcPts val="1860"/>
              </a:lnSpc>
            </a:pPr>
            <a:r>
              <a:rPr lang="en-AU" b="1" i="0" dirty="0">
                <a:solidFill>
                  <a:schemeClr val="bg1"/>
                </a:solidFill>
              </a:rPr>
              <a:t>Loans &amp; Credit Guarantees</a:t>
            </a:r>
            <a:endParaRPr lang="en-AU" dirty="0">
              <a:solidFill>
                <a:schemeClr val="bg1"/>
              </a:solidFill>
            </a:endParaRPr>
          </a:p>
        </p:txBody>
      </p:sp>
      <p:sp>
        <p:nvSpPr>
          <p:cNvPr id="58" name="TextBox 57">
            <a:extLst>
              <a:ext uri="{FF2B5EF4-FFF2-40B4-BE49-F238E27FC236}">
                <a16:creationId xmlns:a16="http://schemas.microsoft.com/office/drawing/2014/main" id="{3C10EB73-7E8B-FFCB-FC35-0BFC8998EABC}"/>
              </a:ext>
            </a:extLst>
          </p:cNvPr>
          <p:cNvSpPr txBox="1"/>
          <p:nvPr/>
        </p:nvSpPr>
        <p:spPr>
          <a:xfrm>
            <a:off x="8405154" y="4922825"/>
            <a:ext cx="1680368" cy="823302"/>
          </a:xfrm>
          <a:prstGeom prst="rect">
            <a:avLst/>
          </a:prstGeom>
          <a:noFill/>
        </p:spPr>
        <p:txBody>
          <a:bodyPr wrap="square">
            <a:spAutoFit/>
          </a:bodyPr>
          <a:lstStyle/>
          <a:p>
            <a:pPr lvl="0" algn="ctr">
              <a:lnSpc>
                <a:spcPts val="1860"/>
              </a:lnSpc>
            </a:pPr>
            <a:r>
              <a:rPr lang="en-AU" b="1" i="0" dirty="0">
                <a:solidFill>
                  <a:schemeClr val="bg1"/>
                </a:solidFill>
              </a:rPr>
              <a:t>Crowdfunding &amp; Fintech Platforms</a:t>
            </a:r>
            <a:endParaRPr lang="en-AU" dirty="0">
              <a:solidFill>
                <a:schemeClr val="bg1"/>
              </a:solidFill>
            </a:endParaRPr>
          </a:p>
        </p:txBody>
      </p:sp>
      <p:sp>
        <p:nvSpPr>
          <p:cNvPr id="62" name="TextBox 61">
            <a:extLst>
              <a:ext uri="{FF2B5EF4-FFF2-40B4-BE49-F238E27FC236}">
                <a16:creationId xmlns:a16="http://schemas.microsoft.com/office/drawing/2014/main" id="{8F936DE6-727D-D3A4-8630-72A5E7B3831C}"/>
              </a:ext>
            </a:extLst>
          </p:cNvPr>
          <p:cNvSpPr txBox="1"/>
          <p:nvPr/>
        </p:nvSpPr>
        <p:spPr>
          <a:xfrm>
            <a:off x="5409347" y="2895521"/>
            <a:ext cx="1825233" cy="1066959"/>
          </a:xfrm>
          <a:prstGeom prst="rect">
            <a:avLst/>
          </a:prstGeom>
          <a:noFill/>
        </p:spPr>
        <p:txBody>
          <a:bodyPr wrap="square">
            <a:spAutoFit/>
          </a:bodyPr>
          <a:lstStyle/>
          <a:p>
            <a:pPr lvl="0" algn="ctr">
              <a:lnSpc>
                <a:spcPts val="1860"/>
              </a:lnSpc>
            </a:pPr>
            <a:r>
              <a:rPr lang="en-AU" b="1" i="0" dirty="0">
                <a:solidFill>
                  <a:schemeClr val="bg1"/>
                </a:solidFill>
              </a:rPr>
              <a:t>EU Programs, National</a:t>
            </a:r>
          </a:p>
          <a:p>
            <a:pPr lvl="0" algn="ctr">
              <a:lnSpc>
                <a:spcPts val="1860"/>
              </a:lnSpc>
            </a:pPr>
            <a:r>
              <a:rPr lang="en-AU" b="1" i="0" dirty="0">
                <a:solidFill>
                  <a:schemeClr val="bg1"/>
                </a:solidFill>
              </a:rPr>
              <a:t>/Regional Grant Schemes</a:t>
            </a:r>
            <a:endParaRPr lang="en-AU" b="1" dirty="0">
              <a:solidFill>
                <a:schemeClr val="bg1"/>
              </a:solidFill>
            </a:endParaRPr>
          </a:p>
        </p:txBody>
      </p:sp>
      <p:sp>
        <p:nvSpPr>
          <p:cNvPr id="64" name="TextBox 63">
            <a:extLst>
              <a:ext uri="{FF2B5EF4-FFF2-40B4-BE49-F238E27FC236}">
                <a16:creationId xmlns:a16="http://schemas.microsoft.com/office/drawing/2014/main" id="{EE6BC091-6F70-E2A2-7A0B-2B2F3BCFBC3C}"/>
              </a:ext>
            </a:extLst>
          </p:cNvPr>
          <p:cNvSpPr txBox="1"/>
          <p:nvPr/>
        </p:nvSpPr>
        <p:spPr>
          <a:xfrm>
            <a:off x="6490530" y="1396413"/>
            <a:ext cx="1377950" cy="579646"/>
          </a:xfrm>
          <a:prstGeom prst="rect">
            <a:avLst/>
          </a:prstGeom>
          <a:noFill/>
        </p:spPr>
        <p:txBody>
          <a:bodyPr wrap="square">
            <a:spAutoFit/>
          </a:bodyPr>
          <a:lstStyle/>
          <a:p>
            <a:pPr lvl="0" algn="ctr">
              <a:lnSpc>
                <a:spcPts val="1860"/>
              </a:lnSpc>
            </a:pPr>
            <a:r>
              <a:rPr lang="en-AU" b="1" i="0" dirty="0">
                <a:solidFill>
                  <a:schemeClr val="bg1"/>
                </a:solidFill>
              </a:rPr>
              <a:t>Gr</a:t>
            </a:r>
            <a:r>
              <a:rPr lang="pl-PL" b="1" i="0" dirty="0">
                <a:solidFill>
                  <a:schemeClr val="bg1"/>
                </a:solidFill>
              </a:rPr>
              <a:t>een </a:t>
            </a:r>
          </a:p>
          <a:p>
            <a:pPr lvl="0" algn="ctr">
              <a:lnSpc>
                <a:spcPts val="1860"/>
              </a:lnSpc>
            </a:pPr>
            <a:r>
              <a:rPr lang="pl-PL" b="1" i="0" dirty="0">
                <a:solidFill>
                  <a:schemeClr val="bg1"/>
                </a:solidFill>
              </a:rPr>
              <a:t>Debts</a:t>
            </a:r>
            <a:endParaRPr lang="en-AU" dirty="0">
              <a:solidFill>
                <a:schemeClr val="bg1"/>
              </a:solidFill>
            </a:endParaRPr>
          </a:p>
        </p:txBody>
      </p:sp>
      <p:sp>
        <p:nvSpPr>
          <p:cNvPr id="65" name="TextBox 64">
            <a:extLst>
              <a:ext uri="{FF2B5EF4-FFF2-40B4-BE49-F238E27FC236}">
                <a16:creationId xmlns:a16="http://schemas.microsoft.com/office/drawing/2014/main" id="{2989F085-2D55-2EE7-8DA6-D2D9199DDEBC}"/>
              </a:ext>
            </a:extLst>
          </p:cNvPr>
          <p:cNvSpPr txBox="1"/>
          <p:nvPr/>
        </p:nvSpPr>
        <p:spPr>
          <a:xfrm>
            <a:off x="8188168" y="2418053"/>
            <a:ext cx="823661" cy="646331"/>
          </a:xfrm>
          <a:prstGeom prst="rect">
            <a:avLst/>
          </a:prstGeom>
          <a:noFill/>
        </p:spPr>
        <p:txBody>
          <a:bodyPr wrap="square">
            <a:spAutoFit/>
          </a:bodyPr>
          <a:lstStyle/>
          <a:p>
            <a:pPr lvl="0" algn="ctr"/>
            <a:r>
              <a:rPr lang="en-AU" sz="3600" b="1" i="0" dirty="0">
                <a:solidFill>
                  <a:schemeClr val="bg1"/>
                </a:solidFill>
              </a:rPr>
              <a:t>01</a:t>
            </a:r>
            <a:endParaRPr lang="en-AU" sz="3600" dirty="0">
              <a:solidFill>
                <a:schemeClr val="bg1"/>
              </a:solidFill>
            </a:endParaRPr>
          </a:p>
        </p:txBody>
      </p:sp>
      <p:sp>
        <p:nvSpPr>
          <p:cNvPr id="66" name="TextBox 65">
            <a:extLst>
              <a:ext uri="{FF2B5EF4-FFF2-40B4-BE49-F238E27FC236}">
                <a16:creationId xmlns:a16="http://schemas.microsoft.com/office/drawing/2014/main" id="{BB56FB8D-6EB6-956C-19BE-84DB00EF7119}"/>
              </a:ext>
            </a:extLst>
          </p:cNvPr>
          <p:cNvSpPr txBox="1"/>
          <p:nvPr/>
        </p:nvSpPr>
        <p:spPr>
          <a:xfrm>
            <a:off x="8471108" y="3086422"/>
            <a:ext cx="823661" cy="646331"/>
          </a:xfrm>
          <a:prstGeom prst="rect">
            <a:avLst/>
          </a:prstGeom>
          <a:noFill/>
        </p:spPr>
        <p:txBody>
          <a:bodyPr wrap="square">
            <a:spAutoFit/>
          </a:bodyPr>
          <a:lstStyle/>
          <a:p>
            <a:pPr lvl="0" algn="ctr"/>
            <a:r>
              <a:rPr lang="en-AU" sz="3600" b="1" i="0" dirty="0">
                <a:solidFill>
                  <a:schemeClr val="bg1"/>
                </a:solidFill>
              </a:rPr>
              <a:t>02</a:t>
            </a:r>
            <a:endParaRPr lang="en-AU" sz="3600" dirty="0">
              <a:solidFill>
                <a:schemeClr val="bg1"/>
              </a:solidFill>
            </a:endParaRPr>
          </a:p>
        </p:txBody>
      </p:sp>
      <p:sp>
        <p:nvSpPr>
          <p:cNvPr id="67" name="TextBox 66">
            <a:extLst>
              <a:ext uri="{FF2B5EF4-FFF2-40B4-BE49-F238E27FC236}">
                <a16:creationId xmlns:a16="http://schemas.microsoft.com/office/drawing/2014/main" id="{CC21D0E8-35BB-0A4F-E6F4-2DACBBF6FFE8}"/>
              </a:ext>
            </a:extLst>
          </p:cNvPr>
          <p:cNvSpPr txBox="1"/>
          <p:nvPr/>
        </p:nvSpPr>
        <p:spPr>
          <a:xfrm>
            <a:off x="8165743" y="3724227"/>
            <a:ext cx="823661" cy="646331"/>
          </a:xfrm>
          <a:prstGeom prst="rect">
            <a:avLst/>
          </a:prstGeom>
          <a:noFill/>
        </p:spPr>
        <p:txBody>
          <a:bodyPr wrap="square">
            <a:spAutoFit/>
          </a:bodyPr>
          <a:lstStyle/>
          <a:p>
            <a:pPr lvl="0" algn="ctr"/>
            <a:r>
              <a:rPr lang="en-AU" sz="3600" b="1" i="0" dirty="0">
                <a:solidFill>
                  <a:schemeClr val="bg1"/>
                </a:solidFill>
              </a:rPr>
              <a:t>03</a:t>
            </a:r>
            <a:endParaRPr lang="en-AU" sz="3600" dirty="0">
              <a:solidFill>
                <a:schemeClr val="bg1"/>
              </a:solidFill>
            </a:endParaRPr>
          </a:p>
        </p:txBody>
      </p:sp>
      <p:sp>
        <p:nvSpPr>
          <p:cNvPr id="68" name="TextBox 67">
            <a:extLst>
              <a:ext uri="{FF2B5EF4-FFF2-40B4-BE49-F238E27FC236}">
                <a16:creationId xmlns:a16="http://schemas.microsoft.com/office/drawing/2014/main" id="{A95D6958-CF71-7BFB-F77B-14F6195C25CB}"/>
              </a:ext>
            </a:extLst>
          </p:cNvPr>
          <p:cNvSpPr txBox="1"/>
          <p:nvPr/>
        </p:nvSpPr>
        <p:spPr>
          <a:xfrm>
            <a:off x="7384945" y="2418052"/>
            <a:ext cx="823661" cy="646331"/>
          </a:xfrm>
          <a:prstGeom prst="rect">
            <a:avLst/>
          </a:prstGeom>
          <a:noFill/>
        </p:spPr>
        <p:txBody>
          <a:bodyPr wrap="square">
            <a:spAutoFit/>
          </a:bodyPr>
          <a:lstStyle/>
          <a:p>
            <a:pPr lvl="0" algn="ctr"/>
            <a:r>
              <a:rPr lang="en-AU" sz="3600" b="1" i="0" dirty="0">
                <a:solidFill>
                  <a:schemeClr val="bg1"/>
                </a:solidFill>
              </a:rPr>
              <a:t>06</a:t>
            </a:r>
            <a:endParaRPr lang="en-AU" sz="3600" dirty="0">
              <a:solidFill>
                <a:schemeClr val="bg1"/>
              </a:solidFill>
            </a:endParaRPr>
          </a:p>
        </p:txBody>
      </p:sp>
      <p:sp>
        <p:nvSpPr>
          <p:cNvPr id="69" name="TextBox 68">
            <a:extLst>
              <a:ext uri="{FF2B5EF4-FFF2-40B4-BE49-F238E27FC236}">
                <a16:creationId xmlns:a16="http://schemas.microsoft.com/office/drawing/2014/main" id="{C9446CB7-45C9-7B9A-1D5F-963EABCE14AB}"/>
              </a:ext>
            </a:extLst>
          </p:cNvPr>
          <p:cNvSpPr txBox="1"/>
          <p:nvPr/>
        </p:nvSpPr>
        <p:spPr>
          <a:xfrm>
            <a:off x="7456650" y="3724228"/>
            <a:ext cx="823661" cy="646331"/>
          </a:xfrm>
          <a:prstGeom prst="rect">
            <a:avLst/>
          </a:prstGeom>
          <a:noFill/>
        </p:spPr>
        <p:txBody>
          <a:bodyPr wrap="square">
            <a:spAutoFit/>
          </a:bodyPr>
          <a:lstStyle/>
          <a:p>
            <a:pPr lvl="0" algn="ctr"/>
            <a:r>
              <a:rPr lang="en-AU" sz="3600" b="1" i="0" dirty="0">
                <a:solidFill>
                  <a:schemeClr val="bg1"/>
                </a:solidFill>
              </a:rPr>
              <a:t>04</a:t>
            </a:r>
            <a:endParaRPr lang="en-AU" sz="3600" dirty="0">
              <a:solidFill>
                <a:schemeClr val="bg1"/>
              </a:solidFill>
            </a:endParaRPr>
          </a:p>
        </p:txBody>
      </p:sp>
      <p:sp>
        <p:nvSpPr>
          <p:cNvPr id="70" name="TextBox 69">
            <a:extLst>
              <a:ext uri="{FF2B5EF4-FFF2-40B4-BE49-F238E27FC236}">
                <a16:creationId xmlns:a16="http://schemas.microsoft.com/office/drawing/2014/main" id="{E7EF5707-7AC7-A038-8281-0847537F586F}"/>
              </a:ext>
            </a:extLst>
          </p:cNvPr>
          <p:cNvSpPr txBox="1"/>
          <p:nvPr/>
        </p:nvSpPr>
        <p:spPr>
          <a:xfrm>
            <a:off x="7176271" y="3118862"/>
            <a:ext cx="823661" cy="646331"/>
          </a:xfrm>
          <a:prstGeom prst="rect">
            <a:avLst/>
          </a:prstGeom>
          <a:noFill/>
        </p:spPr>
        <p:txBody>
          <a:bodyPr wrap="square">
            <a:spAutoFit/>
          </a:bodyPr>
          <a:lstStyle/>
          <a:p>
            <a:pPr lvl="0" algn="ctr"/>
            <a:r>
              <a:rPr lang="en-AU" sz="3600" b="1" i="0" dirty="0">
                <a:solidFill>
                  <a:schemeClr val="bg1"/>
                </a:solidFill>
              </a:rPr>
              <a:t>05</a:t>
            </a:r>
            <a:endParaRPr lang="en-AU" sz="3600" dirty="0">
              <a:solidFill>
                <a:schemeClr val="bg1"/>
              </a:solidFill>
            </a:endParaRPr>
          </a:p>
        </p:txBody>
      </p:sp>
      <p:grpSp>
        <p:nvGrpSpPr>
          <p:cNvPr id="87" name="Group 86">
            <a:extLst>
              <a:ext uri="{FF2B5EF4-FFF2-40B4-BE49-F238E27FC236}">
                <a16:creationId xmlns:a16="http://schemas.microsoft.com/office/drawing/2014/main" id="{DDCD7343-1C7A-6DFF-E66E-FF038E25C6D7}"/>
              </a:ext>
            </a:extLst>
          </p:cNvPr>
          <p:cNvGrpSpPr/>
          <p:nvPr/>
        </p:nvGrpSpPr>
        <p:grpSpPr>
          <a:xfrm>
            <a:off x="8211040" y="644878"/>
            <a:ext cx="2972103" cy="5552289"/>
            <a:chOff x="7565524" y="664290"/>
            <a:chExt cx="2972103" cy="5552289"/>
          </a:xfrm>
        </p:grpSpPr>
        <p:sp>
          <p:nvSpPr>
            <p:cNvPr id="84" name="Arc 83">
              <a:extLst>
                <a:ext uri="{FF2B5EF4-FFF2-40B4-BE49-F238E27FC236}">
                  <a16:creationId xmlns:a16="http://schemas.microsoft.com/office/drawing/2014/main" id="{605D2659-4E16-B691-938C-619A47598AE3}"/>
                </a:ext>
              </a:extLst>
            </p:cNvPr>
            <p:cNvSpPr/>
            <p:nvPr/>
          </p:nvSpPr>
          <p:spPr>
            <a:xfrm>
              <a:off x="7614357" y="664290"/>
              <a:ext cx="2002420" cy="2002420"/>
            </a:xfrm>
            <a:prstGeom prst="arc">
              <a:avLst/>
            </a:prstGeom>
            <a:ln w="12700">
              <a:solidFill>
                <a:srgbClr val="379A6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85" name="Arc 84">
              <a:extLst>
                <a:ext uri="{FF2B5EF4-FFF2-40B4-BE49-F238E27FC236}">
                  <a16:creationId xmlns:a16="http://schemas.microsoft.com/office/drawing/2014/main" id="{EEB1DD31-B21E-DB40-C157-45E33F731D54}"/>
                </a:ext>
              </a:extLst>
            </p:cNvPr>
            <p:cNvSpPr/>
            <p:nvPr/>
          </p:nvSpPr>
          <p:spPr>
            <a:xfrm rot="2217357">
              <a:off x="8535207" y="2447202"/>
              <a:ext cx="2002420" cy="2002420"/>
            </a:xfrm>
            <a:prstGeom prst="arc">
              <a:avLst/>
            </a:prstGeom>
            <a:ln w="12700">
              <a:solidFill>
                <a:srgbClr val="EEA82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86" name="Arc 85">
              <a:extLst>
                <a:ext uri="{FF2B5EF4-FFF2-40B4-BE49-F238E27FC236}">
                  <a16:creationId xmlns:a16="http://schemas.microsoft.com/office/drawing/2014/main" id="{564A887F-24E3-7FF5-585B-37FAAB678D4E}"/>
                </a:ext>
              </a:extLst>
            </p:cNvPr>
            <p:cNvSpPr/>
            <p:nvPr/>
          </p:nvSpPr>
          <p:spPr>
            <a:xfrm rot="6728423">
              <a:off x="7565524" y="4214159"/>
              <a:ext cx="2002420" cy="2002420"/>
            </a:xfrm>
            <a:prstGeom prst="arc">
              <a:avLst/>
            </a:prstGeom>
            <a:ln w="12700">
              <a:solidFill>
                <a:srgbClr val="00777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88" name="Group 87">
            <a:extLst>
              <a:ext uri="{FF2B5EF4-FFF2-40B4-BE49-F238E27FC236}">
                <a16:creationId xmlns:a16="http://schemas.microsoft.com/office/drawing/2014/main" id="{F562402E-24BF-4370-C26E-C9FAECCAD58A}"/>
              </a:ext>
            </a:extLst>
          </p:cNvPr>
          <p:cNvGrpSpPr/>
          <p:nvPr/>
        </p:nvGrpSpPr>
        <p:grpSpPr>
          <a:xfrm flipH="1">
            <a:off x="5225447" y="652855"/>
            <a:ext cx="2972103" cy="5552289"/>
            <a:chOff x="7565524" y="664290"/>
            <a:chExt cx="2972103" cy="5552289"/>
          </a:xfrm>
        </p:grpSpPr>
        <p:sp>
          <p:nvSpPr>
            <p:cNvPr id="89" name="Arc 88">
              <a:extLst>
                <a:ext uri="{FF2B5EF4-FFF2-40B4-BE49-F238E27FC236}">
                  <a16:creationId xmlns:a16="http://schemas.microsoft.com/office/drawing/2014/main" id="{F8A033CB-F7B1-68A1-D8AB-FAE4B593F74B}"/>
                </a:ext>
              </a:extLst>
            </p:cNvPr>
            <p:cNvSpPr/>
            <p:nvPr/>
          </p:nvSpPr>
          <p:spPr>
            <a:xfrm>
              <a:off x="7614357" y="664290"/>
              <a:ext cx="2002420" cy="2002420"/>
            </a:xfrm>
            <a:prstGeom prst="arc">
              <a:avLst/>
            </a:prstGeom>
            <a:ln w="12700">
              <a:solidFill>
                <a:srgbClr val="379A6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90" name="Arc 89">
              <a:extLst>
                <a:ext uri="{FF2B5EF4-FFF2-40B4-BE49-F238E27FC236}">
                  <a16:creationId xmlns:a16="http://schemas.microsoft.com/office/drawing/2014/main" id="{BA17F3A5-A11A-2233-B538-7448ACE870F3}"/>
                </a:ext>
              </a:extLst>
            </p:cNvPr>
            <p:cNvSpPr/>
            <p:nvPr/>
          </p:nvSpPr>
          <p:spPr>
            <a:xfrm rot="2217357">
              <a:off x="8535207" y="2447202"/>
              <a:ext cx="2002420" cy="2002420"/>
            </a:xfrm>
            <a:prstGeom prst="arc">
              <a:avLst/>
            </a:prstGeom>
            <a:ln w="12700">
              <a:solidFill>
                <a:srgbClr val="EEA82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91" name="Arc 90">
              <a:extLst>
                <a:ext uri="{FF2B5EF4-FFF2-40B4-BE49-F238E27FC236}">
                  <a16:creationId xmlns:a16="http://schemas.microsoft.com/office/drawing/2014/main" id="{8D69D03C-158C-09E5-A269-FC1E4159EFE6}"/>
                </a:ext>
              </a:extLst>
            </p:cNvPr>
            <p:cNvSpPr/>
            <p:nvPr/>
          </p:nvSpPr>
          <p:spPr>
            <a:xfrm rot="6728423">
              <a:off x="7565524" y="4214159"/>
              <a:ext cx="2002420" cy="2002420"/>
            </a:xfrm>
            <a:prstGeom prst="arc">
              <a:avLst/>
            </a:prstGeom>
            <a:ln w="12700">
              <a:solidFill>
                <a:srgbClr val="379A6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
        <p:nvSpPr>
          <p:cNvPr id="94" name="Freeform 93">
            <a:extLst>
              <a:ext uri="{FF2B5EF4-FFF2-40B4-BE49-F238E27FC236}">
                <a16:creationId xmlns:a16="http://schemas.microsoft.com/office/drawing/2014/main" id="{D671B37D-A9EE-8B83-AB43-68A0EE75B33F}"/>
              </a:ext>
            </a:extLst>
          </p:cNvPr>
          <p:cNvSpPr/>
          <p:nvPr/>
        </p:nvSpPr>
        <p:spPr>
          <a:xfrm rot="2408864">
            <a:off x="2956314" y="2470222"/>
            <a:ext cx="974348" cy="553926"/>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EEA821"/>
          </a:solidFill>
          <a:ln w="5398" cap="flat">
            <a:noFill/>
            <a:prstDash val="solid"/>
            <a:miter/>
          </a:ln>
        </p:spPr>
        <p:txBody>
          <a:bodyPr rtlCol="0" anchor="ctr"/>
          <a:lstStyle/>
          <a:p>
            <a:endParaRPr lang="en-US" dirty="0"/>
          </a:p>
        </p:txBody>
      </p:sp>
      <p:pic>
        <p:nvPicPr>
          <p:cNvPr id="3" name="Picture 2">
            <a:extLst>
              <a:ext uri="{FF2B5EF4-FFF2-40B4-BE49-F238E27FC236}">
                <a16:creationId xmlns:a16="http://schemas.microsoft.com/office/drawing/2014/main" id="{38C0ADF7-616E-88A3-94D2-7E32E1C5401D}"/>
              </a:ext>
            </a:extLst>
          </p:cNvPr>
          <p:cNvPicPr>
            <a:picLocks noChangeAspect="1"/>
          </p:cNvPicPr>
          <p:nvPr/>
        </p:nvPicPr>
        <p:blipFill rotWithShape="1">
          <a:blip r:embed="rId2">
            <a:extLst>
              <a:ext uri="{28A0092B-C50C-407E-A947-70E740481C1C}">
                <a14:useLocalDpi xmlns:a14="http://schemas.microsoft.com/office/drawing/2010/main"/>
              </a:ext>
            </a:extLst>
          </a:blip>
          <a:srcRect l="14951" t="-3216" r="64023" b="37346"/>
          <a:stretch>
            <a:fillRect/>
          </a:stretch>
        </p:blipFill>
        <p:spPr>
          <a:xfrm>
            <a:off x="-39608" y="2494761"/>
            <a:ext cx="2908917" cy="4385591"/>
          </a:xfrm>
          <a:prstGeom prst="rect">
            <a:avLst/>
          </a:prstGeom>
        </p:spPr>
      </p:pic>
    </p:spTree>
    <p:extLst>
      <p:ext uri="{BB962C8B-B14F-4D97-AF65-F5344CB8AC3E}">
        <p14:creationId xmlns:p14="http://schemas.microsoft.com/office/powerpoint/2010/main" val="34284449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9932D9C6-E0D2-6E83-2FB2-DC1639D143AA}"/>
              </a:ext>
            </a:extLst>
          </p:cNvPr>
          <p:cNvGrpSpPr/>
          <p:nvPr/>
        </p:nvGrpSpPr>
        <p:grpSpPr>
          <a:xfrm>
            <a:off x="575914" y="1724626"/>
            <a:ext cx="2561004" cy="4700052"/>
            <a:chOff x="575914" y="1724626"/>
            <a:chExt cx="2561004" cy="4700052"/>
          </a:xfrm>
        </p:grpSpPr>
        <p:sp>
          <p:nvSpPr>
            <p:cNvPr id="15" name="Rounded Rectangle 14">
              <a:extLst>
                <a:ext uri="{FF2B5EF4-FFF2-40B4-BE49-F238E27FC236}">
                  <a16:creationId xmlns:a16="http://schemas.microsoft.com/office/drawing/2014/main" id="{9A62922E-5353-E64E-E50F-3090FD0C4228}"/>
                </a:ext>
              </a:extLst>
            </p:cNvPr>
            <p:cNvSpPr/>
            <p:nvPr/>
          </p:nvSpPr>
          <p:spPr>
            <a:xfrm>
              <a:off x="575914" y="1724627"/>
              <a:ext cx="2561004" cy="4700051"/>
            </a:xfrm>
            <a:prstGeom prst="roundRect">
              <a:avLst>
                <a:gd name="adj" fmla="val 7906"/>
              </a:avLst>
            </a:prstGeom>
            <a:solidFill>
              <a:schemeClr val="bg1"/>
            </a:solidFill>
            <a:ln w="12700">
              <a:solidFill>
                <a:srgbClr val="00777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18">
              <a:extLst>
                <a:ext uri="{FF2B5EF4-FFF2-40B4-BE49-F238E27FC236}">
                  <a16:creationId xmlns:a16="http://schemas.microsoft.com/office/drawing/2014/main" id="{2A6016EB-9D2A-DB81-7377-C6FC4FA2CFDA}"/>
                </a:ext>
              </a:extLst>
            </p:cNvPr>
            <p:cNvSpPr/>
            <p:nvPr/>
          </p:nvSpPr>
          <p:spPr>
            <a:xfrm>
              <a:off x="575914" y="1724626"/>
              <a:ext cx="2561004" cy="694484"/>
            </a:xfrm>
            <a:custGeom>
              <a:avLst/>
              <a:gdLst>
                <a:gd name="csX0" fmla="*/ 202473 w 2561004"/>
                <a:gd name="csY0" fmla="*/ 0 h 694484"/>
                <a:gd name="csX1" fmla="*/ 2358531 w 2561004"/>
                <a:gd name="csY1" fmla="*/ 0 h 694484"/>
                <a:gd name="csX2" fmla="*/ 2561004 w 2561004"/>
                <a:gd name="csY2" fmla="*/ 202473 h 694484"/>
                <a:gd name="csX3" fmla="*/ 2561004 w 2561004"/>
                <a:gd name="csY3" fmla="*/ 694484 h 694484"/>
                <a:gd name="csX4" fmla="*/ 0 w 2561004"/>
                <a:gd name="csY4" fmla="*/ 694484 h 694484"/>
                <a:gd name="csX5" fmla="*/ 0 w 2561004"/>
                <a:gd name="csY5" fmla="*/ 202473 h 694484"/>
                <a:gd name="csX6" fmla="*/ 202473 w 2561004"/>
                <a:gd name="csY6" fmla="*/ 0 h 69448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61004" h="694484">
                  <a:moveTo>
                    <a:pt x="202473" y="0"/>
                  </a:moveTo>
                  <a:lnTo>
                    <a:pt x="2358531" y="0"/>
                  </a:lnTo>
                  <a:cubicBezTo>
                    <a:pt x="2470354" y="0"/>
                    <a:pt x="2561004" y="90650"/>
                    <a:pt x="2561004" y="202473"/>
                  </a:cubicBezTo>
                  <a:lnTo>
                    <a:pt x="2561004" y="694484"/>
                  </a:lnTo>
                  <a:lnTo>
                    <a:pt x="0" y="694484"/>
                  </a:lnTo>
                  <a:lnTo>
                    <a:pt x="0" y="202473"/>
                  </a:lnTo>
                  <a:cubicBezTo>
                    <a:pt x="0" y="90650"/>
                    <a:pt x="90650" y="0"/>
                    <a:pt x="202473" y="0"/>
                  </a:cubicBezTo>
                  <a:close/>
                </a:path>
              </a:pathLst>
            </a:custGeom>
            <a:solidFill>
              <a:srgbClr val="007772"/>
            </a:solidFill>
            <a:ln w="12700">
              <a:solidFill>
                <a:srgbClr val="00777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2" name="Prostokąt 2">
            <a:extLst>
              <a:ext uri="{FF2B5EF4-FFF2-40B4-BE49-F238E27FC236}">
                <a16:creationId xmlns:a16="http://schemas.microsoft.com/office/drawing/2014/main" id="{5DDBE105-A3BA-ABED-D49E-94ABE7E0427A}"/>
              </a:ext>
            </a:extLst>
          </p:cNvPr>
          <p:cNvSpPr/>
          <p:nvPr/>
        </p:nvSpPr>
        <p:spPr>
          <a:xfrm>
            <a:off x="609188" y="1823714"/>
            <a:ext cx="2495794" cy="557204"/>
          </a:xfrm>
          <a:prstGeom prst="rect">
            <a:avLst/>
          </a:prstGeom>
          <a:noFill/>
        </p:spPr>
        <p:txBody>
          <a:bodyPr wrap="square">
            <a:spAutoFit/>
          </a:bodyPr>
          <a:lstStyle/>
          <a:p>
            <a:pPr marL="0" marR="0" lvl="0" indent="0" algn="ctr" defTabSz="914400" rtl="0" eaLnBrk="1" fontAlgn="auto" latinLnBrk="0" hangingPunct="1">
              <a:lnSpc>
                <a:spcPts val="1760"/>
              </a:lnSpc>
              <a:spcBef>
                <a:spcPts val="0"/>
              </a:spcBef>
              <a:spcAft>
                <a:spcPts val="0"/>
              </a:spcAft>
              <a:buClrTx/>
              <a:buSzTx/>
              <a:buFontTx/>
              <a:buNone/>
              <a:tabLst/>
              <a:defRPr/>
            </a:pPr>
            <a:r>
              <a:rPr kumimoji="0" lang="en-AU" b="1" i="0" u="none" strike="noStrike" kern="1200" cap="none" spc="0" normalizeH="0" baseline="0" noProof="0" dirty="0">
                <a:ln>
                  <a:noFill/>
                </a:ln>
                <a:solidFill>
                  <a:schemeClr val="bg1"/>
                </a:solidFill>
                <a:effectLst/>
                <a:uLnTx/>
                <a:uFillTx/>
                <a:latin typeface="Calibri" panose="020F0502020204030204" pitchFamily="34" charset="0"/>
                <a:ea typeface="Times New Roman" panose="02020603050405020304" pitchFamily="18" charset="0"/>
                <a:cs typeface="+mn-cs"/>
              </a:rPr>
              <a:t> ESG </a:t>
            </a:r>
          </a:p>
          <a:p>
            <a:pPr marL="0" marR="0" lvl="0" indent="0" algn="ctr" defTabSz="914400" rtl="0" eaLnBrk="1" fontAlgn="auto" latinLnBrk="0" hangingPunct="1">
              <a:lnSpc>
                <a:spcPts val="1760"/>
              </a:lnSpc>
              <a:spcBef>
                <a:spcPts val="0"/>
              </a:spcBef>
              <a:spcAft>
                <a:spcPts val="0"/>
              </a:spcAft>
              <a:buClrTx/>
              <a:buSzTx/>
              <a:buFontTx/>
              <a:buNone/>
              <a:tabLst/>
              <a:defRPr/>
            </a:pPr>
            <a:r>
              <a:rPr kumimoji="0" lang="en-AU" b="1" i="0" u="none" strike="noStrike" kern="1200" cap="none" spc="0" normalizeH="0" baseline="0" noProof="0" dirty="0">
                <a:ln>
                  <a:noFill/>
                </a:ln>
                <a:solidFill>
                  <a:schemeClr val="bg1"/>
                </a:solidFill>
                <a:effectLst/>
                <a:uLnTx/>
                <a:uFillTx/>
                <a:latin typeface="Calibri" panose="020F0502020204030204" pitchFamily="34" charset="0"/>
                <a:ea typeface="Times New Roman" panose="02020603050405020304" pitchFamily="18" charset="0"/>
                <a:cs typeface="+mn-cs"/>
              </a:rPr>
              <a:t>Self‑Assessment</a:t>
            </a:r>
            <a:endParaRPr kumimoji="0" lang="en-AU"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23" name="Our choices">
            <a:extLst>
              <a:ext uri="{FF2B5EF4-FFF2-40B4-BE49-F238E27FC236}">
                <a16:creationId xmlns:a16="http://schemas.microsoft.com/office/drawing/2014/main" id="{CBC60FA5-6FB4-9E79-39FD-DAE7DF30F35C}"/>
              </a:ext>
            </a:extLst>
          </p:cNvPr>
          <p:cNvSpPr txBox="1"/>
          <p:nvPr/>
        </p:nvSpPr>
        <p:spPr>
          <a:xfrm>
            <a:off x="644665" y="2527712"/>
            <a:ext cx="2423502" cy="161738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71" tIns="45671" rIns="45671" bIns="45671" numCol="1" anchor="t">
            <a:noAutofit/>
          </a:bodyPr>
          <a:lstStyle>
            <a:lvl1pPr>
              <a:defRPr b="1">
                <a:solidFill>
                  <a:srgbClr val="262626"/>
                </a:solidFill>
              </a:defRPr>
            </a:lvl1pPr>
          </a:lstStyle>
          <a:p>
            <a:pPr marL="182563" marR="0" lvl="0" indent="-182563" algn="l" defTabSz="914400" rtl="0" eaLnBrk="1" fontAlgn="auto" latinLnBrk="0" hangingPunct="0">
              <a:lnSpc>
                <a:spcPts val="1480"/>
              </a:lnSpc>
              <a:spcBef>
                <a:spcPts val="0"/>
              </a:spcBef>
              <a:spcAft>
                <a:spcPts val="400"/>
              </a:spcAft>
              <a:buClr>
                <a:srgbClr val="007772"/>
              </a:buClr>
              <a:buSzTx/>
              <a:buFont typeface="Arial" panose="020B0604020202020204" pitchFamily="34" charset="0"/>
              <a:buChar char="•"/>
              <a:tabLst/>
              <a:defRPr/>
            </a:pPr>
            <a:r>
              <a:rPr kumimoji="0" lang="pl-PL" sz="1400" b="0" i="0" u="none" strike="noStrike" kern="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sym typeface="Century Gothic"/>
              </a:rPr>
              <a:t>Mapping internal process against ESG criteria</a:t>
            </a:r>
          </a:p>
          <a:p>
            <a:pPr marL="182563" marR="0" lvl="0" indent="-182563" algn="l" defTabSz="914400" rtl="0" eaLnBrk="1" fontAlgn="auto" latinLnBrk="0" hangingPunct="0">
              <a:lnSpc>
                <a:spcPts val="1480"/>
              </a:lnSpc>
              <a:spcBef>
                <a:spcPts val="0"/>
              </a:spcBef>
              <a:spcAft>
                <a:spcPts val="400"/>
              </a:spcAft>
              <a:buClr>
                <a:srgbClr val="007772"/>
              </a:buClr>
              <a:buSzTx/>
              <a:buFont typeface="Arial" panose="020B0604020202020204" pitchFamily="34" charset="0"/>
              <a:buChar char="•"/>
              <a:tabLst/>
              <a:defRPr/>
            </a:pPr>
            <a:r>
              <a:rPr kumimoji="0" lang="pl-PL" sz="1400" b="0" i="0" u="none" strike="noStrike" kern="120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rPr>
              <a:t>Identify risks and improvement areas  (polices, Energy consuption, waste)</a:t>
            </a:r>
          </a:p>
          <a:p>
            <a:pPr marL="182563" marR="0" lvl="0" indent="-182563" algn="l" defTabSz="914400" rtl="0" eaLnBrk="1" fontAlgn="auto" latinLnBrk="0" hangingPunct="0">
              <a:lnSpc>
                <a:spcPts val="1480"/>
              </a:lnSpc>
              <a:spcBef>
                <a:spcPts val="0"/>
              </a:spcBef>
              <a:spcAft>
                <a:spcPts val="400"/>
              </a:spcAft>
              <a:buClr>
                <a:srgbClr val="007772"/>
              </a:buClr>
              <a:buSzTx/>
              <a:buFont typeface="Arial" panose="020B0604020202020204" pitchFamily="34" charset="0"/>
              <a:buChar char="•"/>
              <a:tabLst/>
              <a:defRPr/>
            </a:pPr>
            <a:r>
              <a:rPr kumimoji="0" lang="pl-PL" sz="1400" b="0" i="0" u="none" strike="noStrike" kern="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sym typeface="Century Gothic"/>
              </a:rPr>
              <a:t>Setting KPI targets  (i.e. Energy saving etc)</a:t>
            </a:r>
          </a:p>
        </p:txBody>
      </p:sp>
      <p:grpSp>
        <p:nvGrpSpPr>
          <p:cNvPr id="24" name="Group 23">
            <a:extLst>
              <a:ext uri="{FF2B5EF4-FFF2-40B4-BE49-F238E27FC236}">
                <a16:creationId xmlns:a16="http://schemas.microsoft.com/office/drawing/2014/main" id="{8DBD5E5F-F823-4BD0-D996-364C03C56390}"/>
              </a:ext>
            </a:extLst>
          </p:cNvPr>
          <p:cNvGrpSpPr/>
          <p:nvPr/>
        </p:nvGrpSpPr>
        <p:grpSpPr>
          <a:xfrm>
            <a:off x="3332618" y="1724626"/>
            <a:ext cx="2561004" cy="4700052"/>
            <a:chOff x="575914" y="1724626"/>
            <a:chExt cx="2561004" cy="4700052"/>
          </a:xfrm>
        </p:grpSpPr>
        <p:sp>
          <p:nvSpPr>
            <p:cNvPr id="25" name="Rounded Rectangle 24">
              <a:extLst>
                <a:ext uri="{FF2B5EF4-FFF2-40B4-BE49-F238E27FC236}">
                  <a16:creationId xmlns:a16="http://schemas.microsoft.com/office/drawing/2014/main" id="{CA222232-FA45-64CF-D906-CDEC7590AC6F}"/>
                </a:ext>
              </a:extLst>
            </p:cNvPr>
            <p:cNvSpPr/>
            <p:nvPr/>
          </p:nvSpPr>
          <p:spPr>
            <a:xfrm>
              <a:off x="575914" y="1724627"/>
              <a:ext cx="2561004" cy="4700051"/>
            </a:xfrm>
            <a:prstGeom prst="roundRect">
              <a:avLst>
                <a:gd name="adj" fmla="val 7906"/>
              </a:avLst>
            </a:prstGeom>
            <a:solidFill>
              <a:schemeClr val="bg1"/>
            </a:solidFill>
            <a:ln w="12700">
              <a:solidFill>
                <a:srgbClr val="379A67"/>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Freeform 25">
              <a:extLst>
                <a:ext uri="{FF2B5EF4-FFF2-40B4-BE49-F238E27FC236}">
                  <a16:creationId xmlns:a16="http://schemas.microsoft.com/office/drawing/2014/main" id="{6E3D50A2-8579-0896-9261-82DDC96FA8B2}"/>
                </a:ext>
              </a:extLst>
            </p:cNvPr>
            <p:cNvSpPr/>
            <p:nvPr/>
          </p:nvSpPr>
          <p:spPr>
            <a:xfrm>
              <a:off x="575914" y="1724626"/>
              <a:ext cx="2561004" cy="694484"/>
            </a:xfrm>
            <a:custGeom>
              <a:avLst/>
              <a:gdLst>
                <a:gd name="csX0" fmla="*/ 202473 w 2561004"/>
                <a:gd name="csY0" fmla="*/ 0 h 694484"/>
                <a:gd name="csX1" fmla="*/ 2358531 w 2561004"/>
                <a:gd name="csY1" fmla="*/ 0 h 694484"/>
                <a:gd name="csX2" fmla="*/ 2561004 w 2561004"/>
                <a:gd name="csY2" fmla="*/ 202473 h 694484"/>
                <a:gd name="csX3" fmla="*/ 2561004 w 2561004"/>
                <a:gd name="csY3" fmla="*/ 694484 h 694484"/>
                <a:gd name="csX4" fmla="*/ 0 w 2561004"/>
                <a:gd name="csY4" fmla="*/ 694484 h 694484"/>
                <a:gd name="csX5" fmla="*/ 0 w 2561004"/>
                <a:gd name="csY5" fmla="*/ 202473 h 694484"/>
                <a:gd name="csX6" fmla="*/ 202473 w 2561004"/>
                <a:gd name="csY6" fmla="*/ 0 h 69448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61004" h="694484">
                  <a:moveTo>
                    <a:pt x="202473" y="0"/>
                  </a:moveTo>
                  <a:lnTo>
                    <a:pt x="2358531" y="0"/>
                  </a:lnTo>
                  <a:cubicBezTo>
                    <a:pt x="2470354" y="0"/>
                    <a:pt x="2561004" y="90650"/>
                    <a:pt x="2561004" y="202473"/>
                  </a:cubicBezTo>
                  <a:lnTo>
                    <a:pt x="2561004" y="694484"/>
                  </a:lnTo>
                  <a:lnTo>
                    <a:pt x="0" y="694484"/>
                  </a:lnTo>
                  <a:lnTo>
                    <a:pt x="0" y="202473"/>
                  </a:lnTo>
                  <a:cubicBezTo>
                    <a:pt x="0" y="90650"/>
                    <a:pt x="90650" y="0"/>
                    <a:pt x="202473" y="0"/>
                  </a:cubicBezTo>
                  <a:close/>
                </a:path>
              </a:pathLst>
            </a:custGeom>
            <a:solidFill>
              <a:srgbClr val="379A67"/>
            </a:solidFill>
            <a:ln w="12700">
              <a:solidFill>
                <a:srgbClr val="00777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7" name="Prostokąt 2">
            <a:extLst>
              <a:ext uri="{FF2B5EF4-FFF2-40B4-BE49-F238E27FC236}">
                <a16:creationId xmlns:a16="http://schemas.microsoft.com/office/drawing/2014/main" id="{7CFE4DD2-FEBD-6702-028F-2D55069EB5C2}"/>
              </a:ext>
            </a:extLst>
          </p:cNvPr>
          <p:cNvSpPr/>
          <p:nvPr/>
        </p:nvSpPr>
        <p:spPr>
          <a:xfrm>
            <a:off x="3365892" y="1823714"/>
            <a:ext cx="2495794" cy="788036"/>
          </a:xfrm>
          <a:prstGeom prst="rect">
            <a:avLst/>
          </a:prstGeom>
          <a:noFill/>
        </p:spPr>
        <p:txBody>
          <a:bodyPr wrap="square">
            <a:spAutoFit/>
          </a:bodyPr>
          <a:lstStyle/>
          <a:p>
            <a:pPr algn="ctr">
              <a:lnSpc>
                <a:spcPts val="1760"/>
              </a:lnSpc>
              <a:defRPr/>
            </a:pPr>
            <a:r>
              <a:rPr lang="en-AU" b="1" dirty="0">
                <a:solidFill>
                  <a:schemeClr val="bg1"/>
                </a:solidFill>
                <a:latin typeface="Calibri" panose="020F0502020204030204" pitchFamily="34" charset="0"/>
                <a:ea typeface="Times New Roman" panose="02020603050405020304" pitchFamily="18" charset="0"/>
              </a:rPr>
              <a:t>Creating </a:t>
            </a:r>
          </a:p>
          <a:p>
            <a:pPr algn="ctr">
              <a:lnSpc>
                <a:spcPts val="1760"/>
              </a:lnSpc>
              <a:defRPr/>
            </a:pPr>
            <a:r>
              <a:rPr lang="en-AU" b="1" dirty="0">
                <a:solidFill>
                  <a:schemeClr val="bg1"/>
                </a:solidFill>
                <a:latin typeface="Calibri" panose="020F0502020204030204" pitchFamily="34" charset="0"/>
                <a:ea typeface="Times New Roman" panose="02020603050405020304" pitchFamily="18" charset="0"/>
              </a:rPr>
              <a:t>Business Plan</a:t>
            </a:r>
          </a:p>
          <a:p>
            <a:pPr algn="ctr">
              <a:lnSpc>
                <a:spcPts val="1760"/>
              </a:lnSpc>
              <a:defRPr/>
            </a:pPr>
            <a:endParaRPr kumimoji="0" lang="en-AU"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28" name="Our choices">
            <a:extLst>
              <a:ext uri="{FF2B5EF4-FFF2-40B4-BE49-F238E27FC236}">
                <a16:creationId xmlns:a16="http://schemas.microsoft.com/office/drawing/2014/main" id="{CE22CCA6-6839-86A3-53A6-B3EDB20A790C}"/>
              </a:ext>
            </a:extLst>
          </p:cNvPr>
          <p:cNvSpPr txBox="1"/>
          <p:nvPr/>
        </p:nvSpPr>
        <p:spPr>
          <a:xfrm>
            <a:off x="3401368" y="2527712"/>
            <a:ext cx="2492253" cy="161738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71" tIns="45671" rIns="45671" bIns="45671" numCol="1" anchor="t">
            <a:noAutofit/>
          </a:bodyPr>
          <a:lstStyle>
            <a:lvl1pPr>
              <a:defRPr b="1">
                <a:solidFill>
                  <a:srgbClr val="262626"/>
                </a:solidFill>
              </a:defRPr>
            </a:lvl1pPr>
          </a:lstStyle>
          <a:p>
            <a:pPr marL="182563" indent="-182563" hangingPunct="0">
              <a:lnSpc>
                <a:spcPts val="1480"/>
              </a:lnSpc>
              <a:spcAft>
                <a:spcPts val="400"/>
              </a:spcAft>
              <a:buClr>
                <a:srgbClr val="379A67"/>
              </a:buClr>
              <a:buFont typeface="Arial" panose="020B0604020202020204" pitchFamily="34" charset="0"/>
              <a:buChar char="•"/>
              <a:defRPr/>
            </a:pPr>
            <a:r>
              <a:rPr kumimoji="0" lang="pl-PL" sz="1400" b="0" i="0" u="none" strike="noStrike" kern="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sym typeface="Century Gothic"/>
              </a:rPr>
              <a:t>Define goals, vision, mission and values</a:t>
            </a:r>
          </a:p>
          <a:p>
            <a:pPr marL="182563" indent="-182563" hangingPunct="0">
              <a:lnSpc>
                <a:spcPts val="1480"/>
              </a:lnSpc>
              <a:spcAft>
                <a:spcPts val="400"/>
              </a:spcAft>
              <a:buClr>
                <a:srgbClr val="379A67"/>
              </a:buClr>
              <a:buFont typeface="Arial" panose="020B0604020202020204" pitchFamily="34" charset="0"/>
              <a:buChar char="•"/>
              <a:defRPr/>
            </a:pPr>
            <a:r>
              <a:rPr kumimoji="0" lang="pl-PL" sz="1400" b="0" i="0" u="none" strike="noStrike" kern="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sym typeface="Century Gothic"/>
              </a:rPr>
              <a:t>Describe sustainable practices and strategies</a:t>
            </a:r>
          </a:p>
          <a:p>
            <a:pPr marL="182563" indent="-182563" hangingPunct="0">
              <a:lnSpc>
                <a:spcPts val="1480"/>
              </a:lnSpc>
              <a:spcAft>
                <a:spcPts val="400"/>
              </a:spcAft>
              <a:buClr>
                <a:srgbClr val="379A67"/>
              </a:buClr>
              <a:buFont typeface="Arial" panose="020B0604020202020204" pitchFamily="34" charset="0"/>
              <a:buChar char="•"/>
              <a:defRPr/>
            </a:pPr>
            <a:r>
              <a:rPr kumimoji="0" lang="pl-PL" sz="1400" b="0" i="0" u="none" strike="noStrike" kern="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sym typeface="Century Gothic"/>
              </a:rPr>
              <a:t>Set up KPI targets  (i.e. Energy saving </a:t>
            </a:r>
          </a:p>
          <a:p>
            <a:pPr marL="182563" indent="-182563" hangingPunct="0">
              <a:lnSpc>
                <a:spcPts val="1480"/>
              </a:lnSpc>
              <a:spcAft>
                <a:spcPts val="400"/>
              </a:spcAft>
              <a:buClr>
                <a:srgbClr val="379A67"/>
              </a:buClr>
              <a:buFont typeface="Arial" panose="020B0604020202020204" pitchFamily="34" charset="0"/>
              <a:buChar char="•"/>
              <a:defRPr/>
            </a:pPr>
            <a:r>
              <a:rPr kumimoji="0" lang="pl-PL" sz="1400" b="0" i="0" u="none" strike="noStrike" kern="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sym typeface="Century Gothic"/>
              </a:rPr>
              <a:t>Choose milestones and metrics (KPIs)</a:t>
            </a:r>
          </a:p>
          <a:p>
            <a:pPr marL="182563" indent="-182563" hangingPunct="0">
              <a:lnSpc>
                <a:spcPts val="1480"/>
              </a:lnSpc>
              <a:spcAft>
                <a:spcPts val="400"/>
              </a:spcAft>
              <a:buClr>
                <a:srgbClr val="379A67"/>
              </a:buClr>
              <a:buFont typeface="Arial" panose="020B0604020202020204" pitchFamily="34" charset="0"/>
              <a:buChar char="•"/>
              <a:defRPr/>
            </a:pPr>
            <a:r>
              <a:rPr kumimoji="0" lang="pl-PL" sz="1400" b="0" i="0" u="none" strike="noStrike" kern="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sym typeface="Century Gothic"/>
              </a:rPr>
              <a:t>List required resources</a:t>
            </a:r>
          </a:p>
          <a:p>
            <a:pPr marL="182563" indent="-182563" hangingPunct="0">
              <a:lnSpc>
                <a:spcPts val="1480"/>
              </a:lnSpc>
              <a:spcAft>
                <a:spcPts val="400"/>
              </a:spcAft>
              <a:buClr>
                <a:srgbClr val="379A67"/>
              </a:buClr>
              <a:buFont typeface="Arial" panose="020B0604020202020204" pitchFamily="34" charset="0"/>
              <a:buChar char="•"/>
              <a:defRPr/>
            </a:pPr>
            <a:r>
              <a:rPr kumimoji="0" lang="pl-PL" sz="1400" b="0" i="0" u="none" strike="noStrike" kern="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sym typeface="Century Gothic"/>
              </a:rPr>
              <a:t>Define barriers</a:t>
            </a:r>
          </a:p>
          <a:p>
            <a:pPr marL="182563" indent="-182563" hangingPunct="0">
              <a:lnSpc>
                <a:spcPts val="1480"/>
              </a:lnSpc>
              <a:spcAft>
                <a:spcPts val="400"/>
              </a:spcAft>
              <a:buClr>
                <a:srgbClr val="379A67"/>
              </a:buClr>
              <a:buFont typeface="Arial" panose="020B0604020202020204" pitchFamily="34" charset="0"/>
              <a:buChar char="•"/>
              <a:defRPr/>
            </a:pPr>
            <a:r>
              <a:rPr kumimoji="0" lang="pl-PL" sz="1400" b="0" i="0" u="none" strike="noStrike" kern="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sym typeface="Century Gothic"/>
              </a:rPr>
              <a:t>Secure financing</a:t>
            </a:r>
          </a:p>
          <a:p>
            <a:pPr marL="182563" indent="-182563" hangingPunct="0">
              <a:lnSpc>
                <a:spcPts val="1480"/>
              </a:lnSpc>
              <a:spcAft>
                <a:spcPts val="400"/>
              </a:spcAft>
              <a:buClr>
                <a:srgbClr val="379A67"/>
              </a:buClr>
              <a:buFont typeface="Arial" panose="020B0604020202020204" pitchFamily="34" charset="0"/>
              <a:buChar char="•"/>
              <a:defRPr/>
            </a:pPr>
            <a:r>
              <a:rPr kumimoji="0" lang="pl-PL" sz="1400" b="0" i="0" u="none" strike="noStrike" kern="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sym typeface="Century Gothic"/>
              </a:rPr>
              <a:t>Test  run by one or two trusted peers or mentors who’ve successfully adopted sustainable practices or hire a business sustainability consultant to get expert feedback</a:t>
            </a:r>
          </a:p>
          <a:p>
            <a:pPr marL="182563" indent="-182563" hangingPunct="0">
              <a:lnSpc>
                <a:spcPts val="1480"/>
              </a:lnSpc>
              <a:spcAft>
                <a:spcPts val="400"/>
              </a:spcAft>
              <a:buClr>
                <a:srgbClr val="379A67"/>
              </a:buClr>
              <a:buFont typeface="Arial" panose="020B0604020202020204" pitchFamily="34" charset="0"/>
              <a:buChar char="•"/>
              <a:defRPr/>
            </a:pPr>
            <a:endParaRPr kumimoji="0" lang="pl-PL" sz="1400" b="0" i="0" u="none" strike="noStrike" kern="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sym typeface="Century Gothic"/>
            </a:endParaRPr>
          </a:p>
          <a:p>
            <a:pPr marL="182563" indent="-182563" hangingPunct="0">
              <a:lnSpc>
                <a:spcPts val="1480"/>
              </a:lnSpc>
              <a:spcAft>
                <a:spcPts val="400"/>
              </a:spcAft>
              <a:buClr>
                <a:srgbClr val="379A67"/>
              </a:buClr>
              <a:buFont typeface="Arial" panose="020B0604020202020204" pitchFamily="34" charset="0"/>
              <a:buChar char="•"/>
              <a:defRPr/>
            </a:pPr>
            <a:endParaRPr kumimoji="0" lang="pl-PL" sz="1400" b="0" i="0" u="none" strike="noStrike" kern="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sym typeface="Century Gothic"/>
            </a:endParaRPr>
          </a:p>
        </p:txBody>
      </p:sp>
      <p:grpSp>
        <p:nvGrpSpPr>
          <p:cNvPr id="29" name="Group 28">
            <a:extLst>
              <a:ext uri="{FF2B5EF4-FFF2-40B4-BE49-F238E27FC236}">
                <a16:creationId xmlns:a16="http://schemas.microsoft.com/office/drawing/2014/main" id="{D47F1A39-56F6-3B63-4C03-0251D991DBEF}"/>
              </a:ext>
            </a:extLst>
          </p:cNvPr>
          <p:cNvGrpSpPr/>
          <p:nvPr/>
        </p:nvGrpSpPr>
        <p:grpSpPr>
          <a:xfrm>
            <a:off x="6089322" y="1724626"/>
            <a:ext cx="2561004" cy="4700052"/>
            <a:chOff x="575914" y="1724626"/>
            <a:chExt cx="2561004" cy="4700052"/>
          </a:xfrm>
        </p:grpSpPr>
        <p:sp>
          <p:nvSpPr>
            <p:cNvPr id="30" name="Rounded Rectangle 29">
              <a:extLst>
                <a:ext uri="{FF2B5EF4-FFF2-40B4-BE49-F238E27FC236}">
                  <a16:creationId xmlns:a16="http://schemas.microsoft.com/office/drawing/2014/main" id="{9C619BA5-C2E5-A7FF-DB60-A51B63982243}"/>
                </a:ext>
              </a:extLst>
            </p:cNvPr>
            <p:cNvSpPr/>
            <p:nvPr/>
          </p:nvSpPr>
          <p:spPr>
            <a:xfrm>
              <a:off x="575914" y="1724627"/>
              <a:ext cx="2561004" cy="4700051"/>
            </a:xfrm>
            <a:prstGeom prst="roundRect">
              <a:avLst>
                <a:gd name="adj" fmla="val 7906"/>
              </a:avLst>
            </a:prstGeom>
            <a:solidFill>
              <a:schemeClr val="bg1"/>
            </a:solidFill>
            <a:ln w="12700">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Freeform 30">
              <a:extLst>
                <a:ext uri="{FF2B5EF4-FFF2-40B4-BE49-F238E27FC236}">
                  <a16:creationId xmlns:a16="http://schemas.microsoft.com/office/drawing/2014/main" id="{0EC5985D-CAD2-E6FD-0329-8C38D0110650}"/>
                </a:ext>
              </a:extLst>
            </p:cNvPr>
            <p:cNvSpPr/>
            <p:nvPr/>
          </p:nvSpPr>
          <p:spPr>
            <a:xfrm>
              <a:off x="575914" y="1724626"/>
              <a:ext cx="2561004" cy="694484"/>
            </a:xfrm>
            <a:custGeom>
              <a:avLst/>
              <a:gdLst>
                <a:gd name="csX0" fmla="*/ 202473 w 2561004"/>
                <a:gd name="csY0" fmla="*/ 0 h 694484"/>
                <a:gd name="csX1" fmla="*/ 2358531 w 2561004"/>
                <a:gd name="csY1" fmla="*/ 0 h 694484"/>
                <a:gd name="csX2" fmla="*/ 2561004 w 2561004"/>
                <a:gd name="csY2" fmla="*/ 202473 h 694484"/>
                <a:gd name="csX3" fmla="*/ 2561004 w 2561004"/>
                <a:gd name="csY3" fmla="*/ 694484 h 694484"/>
                <a:gd name="csX4" fmla="*/ 0 w 2561004"/>
                <a:gd name="csY4" fmla="*/ 694484 h 694484"/>
                <a:gd name="csX5" fmla="*/ 0 w 2561004"/>
                <a:gd name="csY5" fmla="*/ 202473 h 694484"/>
                <a:gd name="csX6" fmla="*/ 202473 w 2561004"/>
                <a:gd name="csY6" fmla="*/ 0 h 69448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61004" h="694484">
                  <a:moveTo>
                    <a:pt x="202473" y="0"/>
                  </a:moveTo>
                  <a:lnTo>
                    <a:pt x="2358531" y="0"/>
                  </a:lnTo>
                  <a:cubicBezTo>
                    <a:pt x="2470354" y="0"/>
                    <a:pt x="2561004" y="90650"/>
                    <a:pt x="2561004" y="202473"/>
                  </a:cubicBezTo>
                  <a:lnTo>
                    <a:pt x="2561004" y="694484"/>
                  </a:lnTo>
                  <a:lnTo>
                    <a:pt x="0" y="694484"/>
                  </a:lnTo>
                  <a:lnTo>
                    <a:pt x="0" y="202473"/>
                  </a:lnTo>
                  <a:cubicBezTo>
                    <a:pt x="0" y="90650"/>
                    <a:pt x="90650" y="0"/>
                    <a:pt x="202473" y="0"/>
                  </a:cubicBezTo>
                  <a:close/>
                </a:path>
              </a:pathLst>
            </a:custGeom>
            <a:solidFill>
              <a:srgbClr val="62A844"/>
            </a:solidFill>
            <a:ln w="12700">
              <a:solidFill>
                <a:srgbClr val="00777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32" name="Prostokąt 2">
            <a:extLst>
              <a:ext uri="{FF2B5EF4-FFF2-40B4-BE49-F238E27FC236}">
                <a16:creationId xmlns:a16="http://schemas.microsoft.com/office/drawing/2014/main" id="{10F26025-8886-8F4D-44FB-0CDD1F662F6A}"/>
              </a:ext>
            </a:extLst>
          </p:cNvPr>
          <p:cNvSpPr/>
          <p:nvPr/>
        </p:nvSpPr>
        <p:spPr>
          <a:xfrm>
            <a:off x="6122596" y="1823714"/>
            <a:ext cx="2495794" cy="788036"/>
          </a:xfrm>
          <a:prstGeom prst="rect">
            <a:avLst/>
          </a:prstGeom>
          <a:noFill/>
        </p:spPr>
        <p:txBody>
          <a:bodyPr wrap="square">
            <a:spAutoFit/>
          </a:bodyPr>
          <a:lstStyle/>
          <a:p>
            <a:pPr algn="ctr">
              <a:lnSpc>
                <a:spcPts val="1760"/>
              </a:lnSpc>
              <a:defRPr/>
            </a:pPr>
            <a:r>
              <a:rPr lang="en-AU" b="1" dirty="0">
                <a:solidFill>
                  <a:schemeClr val="bg1"/>
                </a:solidFill>
                <a:latin typeface="Calibri" panose="020F0502020204030204" pitchFamily="34" charset="0"/>
                <a:ea typeface="Times New Roman" panose="02020603050405020304" pitchFamily="18" charset="0"/>
              </a:rPr>
              <a:t>Sustainability </a:t>
            </a:r>
          </a:p>
          <a:p>
            <a:pPr algn="ctr">
              <a:lnSpc>
                <a:spcPts val="1760"/>
              </a:lnSpc>
              <a:defRPr/>
            </a:pPr>
            <a:r>
              <a:rPr lang="en-AU" b="1" dirty="0">
                <a:solidFill>
                  <a:schemeClr val="bg1"/>
                </a:solidFill>
                <a:latin typeface="Calibri" panose="020F0502020204030204" pitchFamily="34" charset="0"/>
                <a:ea typeface="Times New Roman" panose="02020603050405020304" pitchFamily="18" charset="0"/>
              </a:rPr>
              <a:t>Reporting</a:t>
            </a:r>
          </a:p>
          <a:p>
            <a:pPr algn="ctr">
              <a:lnSpc>
                <a:spcPts val="1760"/>
              </a:lnSpc>
              <a:defRPr/>
            </a:pPr>
            <a:endParaRPr kumimoji="0" lang="en-AU"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33" name="Our choices">
            <a:extLst>
              <a:ext uri="{FF2B5EF4-FFF2-40B4-BE49-F238E27FC236}">
                <a16:creationId xmlns:a16="http://schemas.microsoft.com/office/drawing/2014/main" id="{6E4EB9AD-BC8A-FEC3-3800-E29D2E705ED0}"/>
              </a:ext>
            </a:extLst>
          </p:cNvPr>
          <p:cNvSpPr txBox="1"/>
          <p:nvPr/>
        </p:nvSpPr>
        <p:spPr>
          <a:xfrm>
            <a:off x="6158073" y="2527712"/>
            <a:ext cx="2423502" cy="161738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71" tIns="45671" rIns="45671" bIns="45671" numCol="1" anchor="t">
            <a:noAutofit/>
          </a:bodyPr>
          <a:lstStyle>
            <a:lvl1pPr>
              <a:defRPr b="1">
                <a:solidFill>
                  <a:srgbClr val="262626"/>
                </a:solidFill>
              </a:defRPr>
            </a:lvl1pPr>
          </a:lstStyle>
          <a:p>
            <a:pPr marL="182563" indent="-182563" hangingPunct="0">
              <a:lnSpc>
                <a:spcPts val="1480"/>
              </a:lnSpc>
              <a:spcAft>
                <a:spcPts val="400"/>
              </a:spcAft>
              <a:buClr>
                <a:srgbClr val="62A844"/>
              </a:buClr>
              <a:buFont typeface="Arial" panose="020B0604020202020204" pitchFamily="34" charset="0"/>
              <a:buChar char="•"/>
              <a:defRPr/>
            </a:pPr>
            <a:r>
              <a:rPr lang="pl-PL" sz="1400" b="0" kern="0" dirty="0">
                <a:solidFill>
                  <a:srgbClr val="404040"/>
                </a:solidFill>
                <a:latin typeface="Calibri" panose="020F0502020204030204" pitchFamily="34" charset="0"/>
                <a:cs typeface="Calibri" panose="020F0502020204030204" pitchFamily="34" charset="0"/>
                <a:sym typeface="Century Gothic"/>
              </a:rPr>
              <a:t>Currently voluntary, but growing market pressure and contractor requirements make it worthwhile to prepare for it.</a:t>
            </a:r>
          </a:p>
          <a:p>
            <a:pPr marL="182563" indent="-182563" hangingPunct="0">
              <a:lnSpc>
                <a:spcPts val="1480"/>
              </a:lnSpc>
              <a:spcAft>
                <a:spcPts val="400"/>
              </a:spcAft>
              <a:buClr>
                <a:srgbClr val="62A844"/>
              </a:buClr>
              <a:buFont typeface="Arial" panose="020B0604020202020204" pitchFamily="34" charset="0"/>
              <a:buChar char="•"/>
              <a:defRPr/>
            </a:pPr>
            <a:r>
              <a:rPr lang="pl-PL" sz="1400" b="0" kern="0" dirty="0">
                <a:solidFill>
                  <a:srgbClr val="404040"/>
                </a:solidFill>
                <a:latin typeface="Calibri" panose="020F0502020204030204" pitchFamily="34" charset="0"/>
                <a:cs typeface="Calibri" panose="020F0502020204030204" pitchFamily="34" charset="0"/>
                <a:sym typeface="Century Gothic"/>
              </a:rPr>
              <a:t>Familarisation with the ESG concept </a:t>
            </a:r>
          </a:p>
          <a:p>
            <a:pPr marL="182563" indent="-182563" hangingPunct="0">
              <a:lnSpc>
                <a:spcPts val="1480"/>
              </a:lnSpc>
              <a:spcAft>
                <a:spcPts val="400"/>
              </a:spcAft>
              <a:buClr>
                <a:srgbClr val="62A844"/>
              </a:buClr>
              <a:buFont typeface="Arial" panose="020B0604020202020204" pitchFamily="34" charset="0"/>
              <a:buChar char="•"/>
              <a:defRPr/>
            </a:pPr>
            <a:r>
              <a:rPr lang="pl-PL" sz="1400" b="0" kern="0" dirty="0">
                <a:solidFill>
                  <a:srgbClr val="404040"/>
                </a:solidFill>
                <a:latin typeface="Calibri" panose="020F0502020204030204" pitchFamily="34" charset="0"/>
                <a:cs typeface="Calibri" panose="020F0502020204030204" pitchFamily="34" charset="0"/>
                <a:sym typeface="Century Gothic"/>
              </a:rPr>
              <a:t>Identification which ESG elements are the most relevant for the company</a:t>
            </a:r>
          </a:p>
          <a:p>
            <a:pPr marL="182563" indent="-182563" hangingPunct="0">
              <a:lnSpc>
                <a:spcPts val="1480"/>
              </a:lnSpc>
              <a:spcAft>
                <a:spcPts val="400"/>
              </a:spcAft>
              <a:buClr>
                <a:srgbClr val="62A844"/>
              </a:buClr>
              <a:buFont typeface="Arial" panose="020B0604020202020204" pitchFamily="34" charset="0"/>
              <a:buChar char="•"/>
              <a:defRPr/>
            </a:pPr>
            <a:r>
              <a:rPr lang="pl-PL" sz="1400" b="0" kern="0" dirty="0">
                <a:solidFill>
                  <a:srgbClr val="404040"/>
                </a:solidFill>
                <a:latin typeface="Calibri" panose="020F0502020204030204" pitchFamily="34" charset="0"/>
                <a:cs typeface="Calibri" panose="020F0502020204030204" pitchFamily="34" charset="0"/>
                <a:sym typeface="Century Gothic"/>
              </a:rPr>
              <a:t>Collection of measurable and accurate data </a:t>
            </a:r>
          </a:p>
          <a:p>
            <a:pPr marL="182563" indent="-182563" hangingPunct="0">
              <a:lnSpc>
                <a:spcPts val="1480"/>
              </a:lnSpc>
              <a:spcAft>
                <a:spcPts val="400"/>
              </a:spcAft>
              <a:buClr>
                <a:srgbClr val="62A844"/>
              </a:buClr>
              <a:buFont typeface="Arial" panose="020B0604020202020204" pitchFamily="34" charset="0"/>
              <a:buChar char="•"/>
              <a:defRPr/>
            </a:pPr>
            <a:r>
              <a:rPr lang="pl-PL" sz="1400" b="0" kern="0" dirty="0">
                <a:solidFill>
                  <a:srgbClr val="404040"/>
                </a:solidFill>
                <a:latin typeface="Calibri" panose="020F0502020204030204" pitchFamily="34" charset="0"/>
                <a:cs typeface="Calibri" panose="020F0502020204030204" pitchFamily="34" charset="0"/>
                <a:sym typeface="Century Gothic"/>
              </a:rPr>
              <a:t>Choosing a reporting standard. Currently  there are number simplified standard dedicated to SMEs, which facilitates the preparation of the report.</a:t>
            </a:r>
          </a:p>
          <a:p>
            <a:pPr marL="182563" indent="-182563" hangingPunct="0">
              <a:lnSpc>
                <a:spcPts val="1480"/>
              </a:lnSpc>
              <a:spcAft>
                <a:spcPts val="400"/>
              </a:spcAft>
              <a:buClr>
                <a:srgbClr val="62A844"/>
              </a:buClr>
              <a:buFont typeface="Arial" panose="020B0604020202020204" pitchFamily="34" charset="0"/>
              <a:buChar char="•"/>
              <a:defRPr/>
            </a:pPr>
            <a:endParaRPr lang="pl-PL" sz="1400" b="0" kern="0" dirty="0">
              <a:solidFill>
                <a:srgbClr val="404040"/>
              </a:solidFill>
              <a:latin typeface="Calibri" panose="020F0502020204030204" pitchFamily="34" charset="0"/>
              <a:cs typeface="Calibri" panose="020F0502020204030204" pitchFamily="34" charset="0"/>
              <a:sym typeface="Century Gothic"/>
            </a:endParaRPr>
          </a:p>
          <a:p>
            <a:pPr marL="182563" indent="-182563" hangingPunct="0">
              <a:lnSpc>
                <a:spcPts val="1480"/>
              </a:lnSpc>
              <a:spcAft>
                <a:spcPts val="400"/>
              </a:spcAft>
              <a:buClr>
                <a:srgbClr val="62A844"/>
              </a:buClr>
              <a:buFont typeface="Arial" panose="020B0604020202020204" pitchFamily="34" charset="0"/>
              <a:buChar char="•"/>
              <a:defRPr/>
            </a:pPr>
            <a:endParaRPr kumimoji="0" lang="pl-PL" sz="1400" b="0" i="0" u="none" strike="noStrike" kern="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sym typeface="Century Gothic"/>
            </a:endParaRPr>
          </a:p>
        </p:txBody>
      </p:sp>
      <p:grpSp>
        <p:nvGrpSpPr>
          <p:cNvPr id="34" name="Group 33">
            <a:extLst>
              <a:ext uri="{FF2B5EF4-FFF2-40B4-BE49-F238E27FC236}">
                <a16:creationId xmlns:a16="http://schemas.microsoft.com/office/drawing/2014/main" id="{6499C7F5-5F24-043B-8345-F238EAF18528}"/>
              </a:ext>
            </a:extLst>
          </p:cNvPr>
          <p:cNvGrpSpPr/>
          <p:nvPr/>
        </p:nvGrpSpPr>
        <p:grpSpPr>
          <a:xfrm>
            <a:off x="8846026" y="1724626"/>
            <a:ext cx="2561004" cy="4700052"/>
            <a:chOff x="575914" y="1724626"/>
            <a:chExt cx="2561004" cy="4700052"/>
          </a:xfrm>
        </p:grpSpPr>
        <p:sp>
          <p:nvSpPr>
            <p:cNvPr id="35" name="Rounded Rectangle 34">
              <a:extLst>
                <a:ext uri="{FF2B5EF4-FFF2-40B4-BE49-F238E27FC236}">
                  <a16:creationId xmlns:a16="http://schemas.microsoft.com/office/drawing/2014/main" id="{DB2F8360-FABF-5073-9A92-3FC41D6FE1EA}"/>
                </a:ext>
              </a:extLst>
            </p:cNvPr>
            <p:cNvSpPr/>
            <p:nvPr/>
          </p:nvSpPr>
          <p:spPr>
            <a:xfrm>
              <a:off x="575914" y="1724627"/>
              <a:ext cx="2561004" cy="4700051"/>
            </a:xfrm>
            <a:prstGeom prst="roundRect">
              <a:avLst>
                <a:gd name="adj" fmla="val 7906"/>
              </a:avLst>
            </a:prstGeom>
            <a:solidFill>
              <a:schemeClr val="bg1"/>
            </a:solidFill>
            <a:ln w="12700">
              <a:solidFill>
                <a:srgbClr val="EEA82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Freeform 35">
              <a:extLst>
                <a:ext uri="{FF2B5EF4-FFF2-40B4-BE49-F238E27FC236}">
                  <a16:creationId xmlns:a16="http://schemas.microsoft.com/office/drawing/2014/main" id="{BF64420C-5756-1A24-A530-34056DB766E0}"/>
                </a:ext>
              </a:extLst>
            </p:cNvPr>
            <p:cNvSpPr/>
            <p:nvPr/>
          </p:nvSpPr>
          <p:spPr>
            <a:xfrm>
              <a:off x="575914" y="1724626"/>
              <a:ext cx="2561004" cy="694484"/>
            </a:xfrm>
            <a:custGeom>
              <a:avLst/>
              <a:gdLst>
                <a:gd name="csX0" fmla="*/ 202473 w 2561004"/>
                <a:gd name="csY0" fmla="*/ 0 h 694484"/>
                <a:gd name="csX1" fmla="*/ 2358531 w 2561004"/>
                <a:gd name="csY1" fmla="*/ 0 h 694484"/>
                <a:gd name="csX2" fmla="*/ 2561004 w 2561004"/>
                <a:gd name="csY2" fmla="*/ 202473 h 694484"/>
                <a:gd name="csX3" fmla="*/ 2561004 w 2561004"/>
                <a:gd name="csY3" fmla="*/ 694484 h 694484"/>
                <a:gd name="csX4" fmla="*/ 0 w 2561004"/>
                <a:gd name="csY4" fmla="*/ 694484 h 694484"/>
                <a:gd name="csX5" fmla="*/ 0 w 2561004"/>
                <a:gd name="csY5" fmla="*/ 202473 h 694484"/>
                <a:gd name="csX6" fmla="*/ 202473 w 2561004"/>
                <a:gd name="csY6" fmla="*/ 0 h 69448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61004" h="694484">
                  <a:moveTo>
                    <a:pt x="202473" y="0"/>
                  </a:moveTo>
                  <a:lnTo>
                    <a:pt x="2358531" y="0"/>
                  </a:lnTo>
                  <a:cubicBezTo>
                    <a:pt x="2470354" y="0"/>
                    <a:pt x="2561004" y="90650"/>
                    <a:pt x="2561004" y="202473"/>
                  </a:cubicBezTo>
                  <a:lnTo>
                    <a:pt x="2561004" y="694484"/>
                  </a:lnTo>
                  <a:lnTo>
                    <a:pt x="0" y="694484"/>
                  </a:lnTo>
                  <a:lnTo>
                    <a:pt x="0" y="202473"/>
                  </a:lnTo>
                  <a:cubicBezTo>
                    <a:pt x="0" y="90650"/>
                    <a:pt x="90650" y="0"/>
                    <a:pt x="202473" y="0"/>
                  </a:cubicBezTo>
                  <a:close/>
                </a:path>
              </a:pathLst>
            </a:custGeom>
            <a:solidFill>
              <a:srgbClr val="EEA821"/>
            </a:solidFill>
            <a:ln w="12700">
              <a:noFill/>
              <a:prstDash val="sysDot"/>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37" name="Prostokąt 2">
            <a:extLst>
              <a:ext uri="{FF2B5EF4-FFF2-40B4-BE49-F238E27FC236}">
                <a16:creationId xmlns:a16="http://schemas.microsoft.com/office/drawing/2014/main" id="{ABA5FC54-1844-8DEB-6E5C-5CCF43968B23}"/>
              </a:ext>
            </a:extLst>
          </p:cNvPr>
          <p:cNvSpPr/>
          <p:nvPr/>
        </p:nvSpPr>
        <p:spPr>
          <a:xfrm>
            <a:off x="8879300" y="1823714"/>
            <a:ext cx="2495794" cy="788036"/>
          </a:xfrm>
          <a:prstGeom prst="rect">
            <a:avLst/>
          </a:prstGeom>
          <a:noFill/>
        </p:spPr>
        <p:txBody>
          <a:bodyPr wrap="square">
            <a:spAutoFit/>
          </a:bodyPr>
          <a:lstStyle/>
          <a:p>
            <a:pPr algn="ctr">
              <a:lnSpc>
                <a:spcPts val="1760"/>
              </a:lnSpc>
              <a:defRPr/>
            </a:pPr>
            <a:r>
              <a:rPr lang="en-AU" b="1" dirty="0">
                <a:solidFill>
                  <a:schemeClr val="bg1"/>
                </a:solidFill>
                <a:latin typeface="Calibri" panose="020F0502020204030204" pitchFamily="34" charset="0"/>
                <a:ea typeface="Times New Roman" panose="02020603050405020304" pitchFamily="18" charset="0"/>
              </a:rPr>
              <a:t>Matching the </a:t>
            </a:r>
          </a:p>
          <a:p>
            <a:pPr algn="ctr">
              <a:lnSpc>
                <a:spcPts val="1760"/>
              </a:lnSpc>
              <a:defRPr/>
            </a:pPr>
            <a:r>
              <a:rPr lang="en-AU" b="1" dirty="0">
                <a:solidFill>
                  <a:schemeClr val="bg1"/>
                </a:solidFill>
                <a:latin typeface="Calibri" panose="020F0502020204030204" pitchFamily="34" charset="0"/>
                <a:ea typeface="Times New Roman" panose="02020603050405020304" pitchFamily="18" charset="0"/>
              </a:rPr>
              <a:t>Right Instrument</a:t>
            </a:r>
          </a:p>
          <a:p>
            <a:pPr algn="ctr">
              <a:lnSpc>
                <a:spcPts val="1760"/>
              </a:lnSpc>
              <a:defRPr/>
            </a:pPr>
            <a:endParaRPr kumimoji="0" lang="en-AU"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38" name="Our choices">
            <a:extLst>
              <a:ext uri="{FF2B5EF4-FFF2-40B4-BE49-F238E27FC236}">
                <a16:creationId xmlns:a16="http://schemas.microsoft.com/office/drawing/2014/main" id="{673E97AC-D8B0-05C7-3F6B-145CA6F10A7C}"/>
              </a:ext>
            </a:extLst>
          </p:cNvPr>
          <p:cNvSpPr txBox="1"/>
          <p:nvPr/>
        </p:nvSpPr>
        <p:spPr>
          <a:xfrm>
            <a:off x="8914777" y="2527712"/>
            <a:ext cx="2423502" cy="161738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71" tIns="45671" rIns="45671" bIns="45671" numCol="1" anchor="t">
            <a:noAutofit/>
          </a:bodyPr>
          <a:lstStyle>
            <a:lvl1pPr>
              <a:defRPr b="1">
                <a:solidFill>
                  <a:srgbClr val="262626"/>
                </a:solidFill>
              </a:defRPr>
            </a:lvl1pPr>
          </a:lstStyle>
          <a:p>
            <a:pPr hangingPunct="0">
              <a:lnSpc>
                <a:spcPts val="1480"/>
              </a:lnSpc>
              <a:spcAft>
                <a:spcPts val="400"/>
              </a:spcAft>
              <a:buClr>
                <a:srgbClr val="007772"/>
              </a:buClr>
              <a:defRPr/>
            </a:pPr>
            <a:r>
              <a:rPr kumimoji="0" lang="pl-PL" sz="1400" i="0" u="none" strike="noStrike" kern="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sym typeface="Century Gothic"/>
              </a:rPr>
              <a:t>Companies need to map:</a:t>
            </a:r>
          </a:p>
          <a:p>
            <a:pPr hangingPunct="0">
              <a:spcAft>
                <a:spcPts val="400"/>
              </a:spcAft>
              <a:buClr>
                <a:srgbClr val="007772"/>
              </a:buClr>
              <a:defRPr/>
            </a:pPr>
            <a:endParaRPr kumimoji="0" lang="pl-PL" sz="800" b="0" i="0" u="none" strike="noStrike" kern="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sym typeface="Century Gothic"/>
            </a:endParaRPr>
          </a:p>
          <a:p>
            <a:pPr marL="182563" indent="-182563" hangingPunct="0">
              <a:lnSpc>
                <a:spcPts val="1480"/>
              </a:lnSpc>
              <a:spcAft>
                <a:spcPts val="400"/>
              </a:spcAft>
              <a:buClr>
                <a:srgbClr val="EEA821"/>
              </a:buClr>
              <a:buFont typeface="Arial" panose="020B0604020202020204" pitchFamily="34" charset="0"/>
              <a:buChar char="•"/>
              <a:defRPr/>
            </a:pPr>
            <a:r>
              <a:rPr kumimoji="0" lang="pl-PL" sz="1400" b="0" i="0" u="none" strike="noStrike" kern="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sym typeface="Century Gothic"/>
              </a:rPr>
              <a:t>Their sustainability maturity level,</a:t>
            </a:r>
          </a:p>
          <a:p>
            <a:pPr marL="182563" indent="-182563" hangingPunct="0">
              <a:lnSpc>
                <a:spcPts val="1480"/>
              </a:lnSpc>
              <a:spcAft>
                <a:spcPts val="400"/>
              </a:spcAft>
              <a:buClr>
                <a:srgbClr val="EEA821"/>
              </a:buClr>
              <a:buFont typeface="Arial" panose="020B0604020202020204" pitchFamily="34" charset="0"/>
              <a:buChar char="•"/>
              <a:defRPr/>
            </a:pPr>
            <a:r>
              <a:rPr kumimoji="0" lang="pl-PL" sz="1400" b="0" i="0" u="none" strike="noStrike" kern="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sym typeface="Century Gothic"/>
              </a:rPr>
              <a:t>Scale and type of investment needed,</a:t>
            </a:r>
          </a:p>
          <a:p>
            <a:pPr marL="182563" indent="-182563" hangingPunct="0">
              <a:lnSpc>
                <a:spcPts val="1480"/>
              </a:lnSpc>
              <a:spcAft>
                <a:spcPts val="400"/>
              </a:spcAft>
              <a:buClr>
                <a:srgbClr val="EEA821"/>
              </a:buClr>
              <a:buFont typeface="Arial" panose="020B0604020202020204" pitchFamily="34" charset="0"/>
              <a:buChar char="•"/>
              <a:defRPr/>
            </a:pPr>
            <a:r>
              <a:rPr kumimoji="0" lang="pl-PL" sz="1400" b="0" i="0" u="none" strike="noStrike" kern="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sym typeface="Century Gothic"/>
              </a:rPr>
              <a:t>What programs best fit their situation.</a:t>
            </a:r>
          </a:p>
          <a:p>
            <a:pPr marL="182563" indent="-182563" hangingPunct="0">
              <a:lnSpc>
                <a:spcPts val="1480"/>
              </a:lnSpc>
              <a:spcAft>
                <a:spcPts val="400"/>
              </a:spcAft>
              <a:buClr>
                <a:srgbClr val="007772"/>
              </a:buClr>
              <a:buFont typeface="Arial" panose="020B0604020202020204" pitchFamily="34" charset="0"/>
              <a:buChar char="•"/>
              <a:defRPr/>
            </a:pPr>
            <a:endParaRPr kumimoji="0" lang="pl-PL" sz="1400" b="0" i="0" u="none" strike="noStrike" kern="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sym typeface="Century Gothic"/>
            </a:endParaRPr>
          </a:p>
        </p:txBody>
      </p:sp>
      <p:sp>
        <p:nvSpPr>
          <p:cNvPr id="39" name="Textfeld 3">
            <a:extLst>
              <a:ext uri="{FF2B5EF4-FFF2-40B4-BE49-F238E27FC236}">
                <a16:creationId xmlns:a16="http://schemas.microsoft.com/office/drawing/2014/main" id="{8AA26B08-CEC4-67F5-B946-BEE4D509C221}"/>
              </a:ext>
            </a:extLst>
          </p:cNvPr>
          <p:cNvSpPr txBox="1"/>
          <p:nvPr/>
        </p:nvSpPr>
        <p:spPr>
          <a:xfrm>
            <a:off x="1" y="286360"/>
            <a:ext cx="12192000" cy="1066959"/>
          </a:xfrm>
          <a:prstGeom prst="rect">
            <a:avLst/>
          </a:prstGeom>
          <a:noFill/>
        </p:spPr>
        <p:txBody>
          <a:bodyPr wrap="square" lIns="91440" tIns="45720" rIns="91440" bIns="45720" anchor="t">
            <a:spAutoFit/>
          </a:bodyPr>
          <a:lstStyle/>
          <a:p>
            <a:pPr algn="ctr">
              <a:lnSpc>
                <a:spcPts val="3820"/>
              </a:lnSpc>
            </a:pPr>
            <a:r>
              <a:rPr lang="en-US" sz="3600" b="1" dirty="0">
                <a:solidFill>
                  <a:srgbClr val="007772"/>
                </a:solidFill>
              </a:rPr>
              <a:t>How to Prepare SMEs to Access </a:t>
            </a:r>
          </a:p>
          <a:p>
            <a:pPr algn="ctr">
              <a:lnSpc>
                <a:spcPts val="3820"/>
              </a:lnSpc>
            </a:pPr>
            <a:r>
              <a:rPr lang="en-US" sz="3600" b="1" dirty="0">
                <a:solidFill>
                  <a:srgbClr val="007772"/>
                </a:solidFill>
              </a:rPr>
              <a:t>Sustainable Funding?</a:t>
            </a:r>
          </a:p>
        </p:txBody>
      </p:sp>
      <p:sp>
        <p:nvSpPr>
          <p:cNvPr id="40" name="Freeform 39">
            <a:extLst>
              <a:ext uri="{FF2B5EF4-FFF2-40B4-BE49-F238E27FC236}">
                <a16:creationId xmlns:a16="http://schemas.microsoft.com/office/drawing/2014/main" id="{E4C01B52-80F3-B09F-AB71-72ADB2D9ECDD}"/>
              </a:ext>
            </a:extLst>
          </p:cNvPr>
          <p:cNvSpPr/>
          <p:nvPr/>
        </p:nvSpPr>
        <p:spPr>
          <a:xfrm rot="15325054" flipH="1">
            <a:off x="9058575" y="634231"/>
            <a:ext cx="974348" cy="553926"/>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EEA821"/>
          </a:solidFill>
          <a:ln w="5398" cap="flat">
            <a:noFill/>
            <a:prstDash val="solid"/>
            <a:miter/>
          </a:ln>
        </p:spPr>
        <p:txBody>
          <a:bodyPr rtlCol="0" anchor="ctr"/>
          <a:lstStyle/>
          <a:p>
            <a:endParaRPr lang="en-US" dirty="0"/>
          </a:p>
        </p:txBody>
      </p:sp>
      <p:cxnSp>
        <p:nvCxnSpPr>
          <p:cNvPr id="41" name="Straight Connector 40">
            <a:extLst>
              <a:ext uri="{FF2B5EF4-FFF2-40B4-BE49-F238E27FC236}">
                <a16:creationId xmlns:a16="http://schemas.microsoft.com/office/drawing/2014/main" id="{705EB020-7ECC-1C77-12F1-D0290327F4AD}"/>
              </a:ext>
            </a:extLst>
          </p:cNvPr>
          <p:cNvCxnSpPr>
            <a:cxnSpLocks/>
          </p:cNvCxnSpPr>
          <p:nvPr/>
        </p:nvCxnSpPr>
        <p:spPr>
          <a:xfrm>
            <a:off x="0" y="2423441"/>
            <a:ext cx="12192000" cy="0"/>
          </a:xfrm>
          <a:prstGeom prst="line">
            <a:avLst/>
          </a:prstGeom>
          <a:ln w="19050">
            <a:solidFill>
              <a:srgbClr val="404040"/>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01245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Textfeld 3">
            <a:extLst>
              <a:ext uri="{FF2B5EF4-FFF2-40B4-BE49-F238E27FC236}">
                <a16:creationId xmlns:a16="http://schemas.microsoft.com/office/drawing/2014/main" id="{1CD51E5E-CE4C-8271-C5F8-E8F56DB3A705}"/>
              </a:ext>
            </a:extLst>
          </p:cNvPr>
          <p:cNvSpPr txBox="1"/>
          <p:nvPr/>
        </p:nvSpPr>
        <p:spPr>
          <a:xfrm>
            <a:off x="1297859" y="286360"/>
            <a:ext cx="9479125" cy="1554272"/>
          </a:xfrm>
          <a:prstGeom prst="rect">
            <a:avLst/>
          </a:prstGeom>
          <a:noFill/>
        </p:spPr>
        <p:txBody>
          <a:bodyPr wrap="square" lIns="91440" tIns="45720" rIns="91440" bIns="45720" anchor="t">
            <a:spAutoFit/>
          </a:bodyPr>
          <a:lstStyle/>
          <a:p>
            <a:pPr algn="ctr">
              <a:lnSpc>
                <a:spcPts val="3820"/>
              </a:lnSpc>
            </a:pPr>
            <a:r>
              <a:rPr lang="en-US" sz="3600" b="1" dirty="0">
                <a:solidFill>
                  <a:srgbClr val="007772"/>
                </a:solidFill>
              </a:rPr>
              <a:t>Common Barriers and </a:t>
            </a:r>
          </a:p>
          <a:p>
            <a:pPr algn="ctr">
              <a:lnSpc>
                <a:spcPts val="3820"/>
              </a:lnSpc>
            </a:pPr>
            <a:r>
              <a:rPr lang="en-US" sz="3600" b="1" dirty="0">
                <a:solidFill>
                  <a:srgbClr val="007772"/>
                </a:solidFill>
              </a:rPr>
              <a:t>How to Overcome Them</a:t>
            </a:r>
          </a:p>
          <a:p>
            <a:pPr algn="ctr">
              <a:lnSpc>
                <a:spcPts val="3820"/>
              </a:lnSpc>
            </a:pPr>
            <a:endParaRPr lang="en-US" sz="3600" b="1" dirty="0">
              <a:solidFill>
                <a:srgbClr val="007772"/>
              </a:solidFill>
            </a:endParaRPr>
          </a:p>
        </p:txBody>
      </p:sp>
      <p:sp>
        <p:nvSpPr>
          <p:cNvPr id="3" name="Rounded Rectangle 2">
            <a:extLst>
              <a:ext uri="{FF2B5EF4-FFF2-40B4-BE49-F238E27FC236}">
                <a16:creationId xmlns:a16="http://schemas.microsoft.com/office/drawing/2014/main" id="{87F353F8-F4C7-4621-8FF9-BDA3964F32F1}"/>
              </a:ext>
            </a:extLst>
          </p:cNvPr>
          <p:cNvSpPr/>
          <p:nvPr/>
        </p:nvSpPr>
        <p:spPr>
          <a:xfrm>
            <a:off x="720632" y="2231691"/>
            <a:ext cx="4825297" cy="4173453"/>
          </a:xfrm>
          <a:prstGeom prst="roundRect">
            <a:avLst>
              <a:gd name="adj" fmla="val 7906"/>
            </a:avLst>
          </a:prstGeom>
          <a:solidFill>
            <a:schemeClr val="bg1"/>
          </a:solidFill>
          <a:ln w="12700">
            <a:solidFill>
              <a:srgbClr val="00777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Freeform 59">
            <a:extLst>
              <a:ext uri="{FF2B5EF4-FFF2-40B4-BE49-F238E27FC236}">
                <a16:creationId xmlns:a16="http://schemas.microsoft.com/office/drawing/2014/main" id="{CA480654-D248-A2D6-94A4-DAD803BC9FD4}"/>
              </a:ext>
            </a:extLst>
          </p:cNvPr>
          <p:cNvSpPr/>
          <p:nvPr/>
        </p:nvSpPr>
        <p:spPr>
          <a:xfrm>
            <a:off x="720631" y="2245348"/>
            <a:ext cx="4825297" cy="871960"/>
          </a:xfrm>
          <a:custGeom>
            <a:avLst/>
            <a:gdLst>
              <a:gd name="csX0" fmla="*/ 364089 w 4825297"/>
              <a:gd name="csY0" fmla="*/ 0 h 919737"/>
              <a:gd name="csX1" fmla="*/ 4461208 w 4825297"/>
              <a:gd name="csY1" fmla="*/ 0 h 919737"/>
              <a:gd name="csX2" fmla="*/ 4825297 w 4825297"/>
              <a:gd name="csY2" fmla="*/ 364089 h 919737"/>
              <a:gd name="csX3" fmla="*/ 4825297 w 4825297"/>
              <a:gd name="csY3" fmla="*/ 919737 h 919737"/>
              <a:gd name="csX4" fmla="*/ 0 w 4825297"/>
              <a:gd name="csY4" fmla="*/ 919737 h 919737"/>
              <a:gd name="csX5" fmla="*/ 0 w 4825297"/>
              <a:gd name="csY5" fmla="*/ 364089 h 919737"/>
              <a:gd name="csX6" fmla="*/ 364089 w 4825297"/>
              <a:gd name="csY6" fmla="*/ 0 h 91973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25297" h="919737">
                <a:moveTo>
                  <a:pt x="364089" y="0"/>
                </a:moveTo>
                <a:lnTo>
                  <a:pt x="4461208" y="0"/>
                </a:lnTo>
                <a:cubicBezTo>
                  <a:pt x="4662289" y="0"/>
                  <a:pt x="4825297" y="163008"/>
                  <a:pt x="4825297" y="364089"/>
                </a:cubicBezTo>
                <a:lnTo>
                  <a:pt x="4825297" y="919737"/>
                </a:lnTo>
                <a:lnTo>
                  <a:pt x="0" y="919737"/>
                </a:lnTo>
                <a:lnTo>
                  <a:pt x="0" y="364089"/>
                </a:lnTo>
                <a:cubicBezTo>
                  <a:pt x="0" y="163008"/>
                  <a:pt x="163008" y="0"/>
                  <a:pt x="364089" y="0"/>
                </a:cubicBezTo>
                <a:close/>
              </a:path>
            </a:pathLst>
          </a:custGeom>
          <a:solidFill>
            <a:srgbClr val="379A6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6" name="TextBox 65">
            <a:extLst>
              <a:ext uri="{FF2B5EF4-FFF2-40B4-BE49-F238E27FC236}">
                <a16:creationId xmlns:a16="http://schemas.microsoft.com/office/drawing/2014/main" id="{1AFA8AB2-5316-DA36-74DE-1F2F457FE5C0}"/>
              </a:ext>
            </a:extLst>
          </p:cNvPr>
          <p:cNvSpPr txBox="1"/>
          <p:nvPr/>
        </p:nvSpPr>
        <p:spPr>
          <a:xfrm>
            <a:off x="945056" y="2497135"/>
            <a:ext cx="4825297" cy="553998"/>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l-PL" sz="3000" b="1" i="0" u="none" strike="noStrike" kern="1200" cap="none" spc="0" normalizeH="0" baseline="0" noProof="0" dirty="0">
                <a:ln>
                  <a:noFill/>
                </a:ln>
                <a:solidFill>
                  <a:srgbClr val="FFFFFF"/>
                </a:solidFill>
                <a:effectLst/>
                <a:uLnTx/>
                <a:uFillTx/>
                <a:latin typeface="Calibri" panose="020F0502020204030204"/>
                <a:ea typeface="+mn-ea"/>
                <a:cs typeface="+mn-cs"/>
              </a:rPr>
              <a:t>Barriers</a:t>
            </a:r>
            <a:endParaRPr kumimoji="0" lang="en-US" sz="30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7" name="Textfeld 11">
            <a:extLst>
              <a:ext uri="{FF2B5EF4-FFF2-40B4-BE49-F238E27FC236}">
                <a16:creationId xmlns:a16="http://schemas.microsoft.com/office/drawing/2014/main" id="{B8FB45E0-2303-6B25-BE6C-D7537D4A5F7C}"/>
              </a:ext>
            </a:extLst>
          </p:cNvPr>
          <p:cNvSpPr txBox="1"/>
          <p:nvPr/>
        </p:nvSpPr>
        <p:spPr>
          <a:xfrm>
            <a:off x="928976" y="3419062"/>
            <a:ext cx="4656988" cy="2554545"/>
          </a:xfrm>
          <a:prstGeom prst="rect">
            <a:avLst/>
          </a:prstGeom>
          <a:noFill/>
        </p:spPr>
        <p:txBody>
          <a:bodyPr wrap="square">
            <a:spAutoFit/>
          </a:bodyPr>
          <a:lstStyle/>
          <a:p>
            <a:pPr marL="342900" marR="0" lvl="0" indent="-342900" algn="l" defTabSz="914400" rtl="0" eaLnBrk="1" fontAlgn="auto" latinLnBrk="0" hangingPunct="1">
              <a:lnSpc>
                <a:spcPts val="2180"/>
              </a:lnSpc>
              <a:spcBef>
                <a:spcPts val="2000"/>
              </a:spcBef>
              <a:spcAft>
                <a:spcPts val="0"/>
              </a:spcAft>
              <a:buClr>
                <a:srgbClr val="379A67"/>
              </a:buClr>
              <a:buSzTx/>
              <a:buFont typeface="+mj-lt"/>
              <a:buAutoNum type="arabicPeriod"/>
              <a:tabLst/>
              <a:defRPr/>
            </a:pPr>
            <a:r>
              <a:rPr kumimoji="0" lang="en-AU" sz="1900" i="0" u="none" strike="noStrike" kern="120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rPr>
              <a:t>Complex eligibility and application processes</a:t>
            </a:r>
          </a:p>
          <a:p>
            <a:pPr marL="342900" indent="-342900">
              <a:lnSpc>
                <a:spcPts val="2180"/>
              </a:lnSpc>
              <a:spcBef>
                <a:spcPts val="2000"/>
              </a:spcBef>
              <a:buClr>
                <a:srgbClr val="379A67"/>
              </a:buClr>
              <a:buFont typeface="+mj-lt"/>
              <a:buAutoNum type="arabicPeriod"/>
              <a:defRPr/>
            </a:pPr>
            <a:r>
              <a:rPr lang="en-AU" sz="1900" dirty="0">
                <a:solidFill>
                  <a:srgbClr val="404040"/>
                </a:solidFill>
                <a:latin typeface="Calibri" panose="020F0502020204030204" pitchFamily="34" charset="0"/>
                <a:cs typeface="Calibri" panose="020F0502020204030204" pitchFamily="34" charset="0"/>
              </a:rPr>
              <a:t>Need for high‑quality sustainability reporting</a:t>
            </a:r>
          </a:p>
          <a:p>
            <a:pPr marL="342900" indent="-342900">
              <a:lnSpc>
                <a:spcPts val="2180"/>
              </a:lnSpc>
              <a:spcBef>
                <a:spcPts val="2000"/>
              </a:spcBef>
              <a:buClr>
                <a:srgbClr val="379A67"/>
              </a:buClr>
              <a:buFont typeface="+mj-lt"/>
              <a:buAutoNum type="arabicPeriod"/>
              <a:defRPr/>
            </a:pPr>
            <a:r>
              <a:rPr lang="en-AU" sz="1900" dirty="0">
                <a:solidFill>
                  <a:srgbClr val="404040"/>
                </a:solidFill>
                <a:latin typeface="Calibri" panose="020F0502020204030204" pitchFamily="34" charset="0"/>
                <a:cs typeface="Calibri" panose="020F0502020204030204" pitchFamily="34" charset="0"/>
              </a:rPr>
              <a:t>Lack of internal ESG expertise</a:t>
            </a:r>
          </a:p>
          <a:p>
            <a:pPr marL="342900" indent="-342900">
              <a:lnSpc>
                <a:spcPts val="2180"/>
              </a:lnSpc>
              <a:spcBef>
                <a:spcPts val="2000"/>
              </a:spcBef>
              <a:buClr>
                <a:srgbClr val="379A67"/>
              </a:buClr>
              <a:buFont typeface="+mj-lt"/>
              <a:buAutoNum type="arabicPeriod"/>
              <a:defRPr/>
            </a:pPr>
            <a:r>
              <a:rPr lang="en-AU" sz="1900" dirty="0">
                <a:solidFill>
                  <a:srgbClr val="404040"/>
                </a:solidFill>
                <a:latin typeface="Calibri" panose="020F0502020204030204" pitchFamily="34" charset="0"/>
                <a:cs typeface="Calibri" panose="020F0502020204030204" pitchFamily="34" charset="0"/>
              </a:rPr>
              <a:t>Time and resource constraints</a:t>
            </a:r>
            <a:endParaRPr lang="en-US" sz="1900" dirty="0">
              <a:solidFill>
                <a:srgbClr val="404040"/>
              </a:solidFill>
              <a:latin typeface="Calibri" panose="020F0502020204030204" pitchFamily="34" charset="0"/>
              <a:cs typeface="Calibri" panose="020F0502020204030204" pitchFamily="34" charset="0"/>
            </a:endParaRPr>
          </a:p>
        </p:txBody>
      </p:sp>
      <p:grpSp>
        <p:nvGrpSpPr>
          <p:cNvPr id="104" name="Group 103">
            <a:extLst>
              <a:ext uri="{FF2B5EF4-FFF2-40B4-BE49-F238E27FC236}">
                <a16:creationId xmlns:a16="http://schemas.microsoft.com/office/drawing/2014/main" id="{39CEC1A1-6F3C-B9EF-9393-B5212F4B61DB}"/>
              </a:ext>
            </a:extLst>
          </p:cNvPr>
          <p:cNvGrpSpPr/>
          <p:nvPr/>
        </p:nvGrpSpPr>
        <p:grpSpPr>
          <a:xfrm>
            <a:off x="4606158" y="1839433"/>
            <a:ext cx="1489842" cy="1489618"/>
            <a:chOff x="4643976" y="1970621"/>
            <a:chExt cx="1489842" cy="1489618"/>
          </a:xfrm>
        </p:grpSpPr>
        <p:sp>
          <p:nvSpPr>
            <p:cNvPr id="103" name="Oval 102">
              <a:extLst>
                <a:ext uri="{FF2B5EF4-FFF2-40B4-BE49-F238E27FC236}">
                  <a16:creationId xmlns:a16="http://schemas.microsoft.com/office/drawing/2014/main" id="{4894984B-234D-C080-B24D-165BAD85D5B3}"/>
                </a:ext>
              </a:extLst>
            </p:cNvPr>
            <p:cNvSpPr/>
            <p:nvPr/>
          </p:nvSpPr>
          <p:spPr>
            <a:xfrm rot="18900000">
              <a:off x="4654659" y="1984271"/>
              <a:ext cx="1468459" cy="1468459"/>
            </a:xfrm>
            <a:prstGeom prst="ellipse">
              <a:avLst/>
            </a:prstGeom>
            <a:solidFill>
              <a:schemeClr val="bg1"/>
            </a:solidFill>
            <a:ln w="1822" cap="flat">
              <a:noFill/>
              <a:prstDash val="solid"/>
              <a:miter/>
            </a:ln>
          </p:spPr>
          <p:txBody>
            <a:bodyPr/>
            <a:lstStyle/>
            <a:p>
              <a:endParaRPr lang="en-US" dirty="0"/>
            </a:p>
          </p:txBody>
        </p:sp>
        <p:grpSp>
          <p:nvGrpSpPr>
            <p:cNvPr id="102" name="Group 101">
              <a:extLst>
                <a:ext uri="{FF2B5EF4-FFF2-40B4-BE49-F238E27FC236}">
                  <a16:creationId xmlns:a16="http://schemas.microsoft.com/office/drawing/2014/main" id="{90B67F81-C7D8-D4B5-C80E-6137C1B58FC2}"/>
                </a:ext>
              </a:extLst>
            </p:cNvPr>
            <p:cNvGrpSpPr/>
            <p:nvPr/>
          </p:nvGrpSpPr>
          <p:grpSpPr>
            <a:xfrm>
              <a:off x="4643976" y="1970621"/>
              <a:ext cx="1489842" cy="1489618"/>
              <a:chOff x="4833564" y="5174425"/>
              <a:chExt cx="1489842" cy="1489618"/>
            </a:xfrm>
          </p:grpSpPr>
          <p:grpSp>
            <p:nvGrpSpPr>
              <p:cNvPr id="72" name="Group 71">
                <a:extLst>
                  <a:ext uri="{FF2B5EF4-FFF2-40B4-BE49-F238E27FC236}">
                    <a16:creationId xmlns:a16="http://schemas.microsoft.com/office/drawing/2014/main" id="{5D00CC39-D6C7-9661-5D08-8C906FA8CE15}"/>
                  </a:ext>
                </a:extLst>
              </p:cNvPr>
              <p:cNvGrpSpPr/>
              <p:nvPr/>
            </p:nvGrpSpPr>
            <p:grpSpPr>
              <a:xfrm>
                <a:off x="4833564" y="5174425"/>
                <a:ext cx="1489842" cy="1489618"/>
                <a:chOff x="3068464" y="1670756"/>
                <a:chExt cx="1972690" cy="1972393"/>
              </a:xfrm>
            </p:grpSpPr>
            <p:sp>
              <p:nvSpPr>
                <p:cNvPr id="88" name="Oval 87">
                  <a:extLst>
                    <a:ext uri="{FF2B5EF4-FFF2-40B4-BE49-F238E27FC236}">
                      <a16:creationId xmlns:a16="http://schemas.microsoft.com/office/drawing/2014/main" id="{759B5711-C0F1-5D5A-6FF9-0DA244E8EC8D}"/>
                    </a:ext>
                  </a:extLst>
                </p:cNvPr>
                <p:cNvSpPr/>
                <p:nvPr/>
              </p:nvSpPr>
              <p:spPr>
                <a:xfrm rot="18900000">
                  <a:off x="3191369" y="1793655"/>
                  <a:ext cx="1726880" cy="1726879"/>
                </a:xfrm>
                <a:prstGeom prst="ellipse">
                  <a:avLst/>
                </a:prstGeom>
                <a:solidFill>
                  <a:srgbClr val="379A67"/>
                </a:solidFill>
                <a:ln w="1822" cap="flat">
                  <a:noFill/>
                  <a:prstDash val="solid"/>
                  <a:miter/>
                </a:ln>
              </p:spPr>
              <p:txBody>
                <a:bodyPr/>
                <a:lstStyle/>
                <a:p>
                  <a:endParaRPr lang="en-US" dirty="0"/>
                </a:p>
              </p:txBody>
            </p:sp>
            <p:sp>
              <p:nvSpPr>
                <p:cNvPr id="89" name="Oval 88">
                  <a:extLst>
                    <a:ext uri="{FF2B5EF4-FFF2-40B4-BE49-F238E27FC236}">
                      <a16:creationId xmlns:a16="http://schemas.microsoft.com/office/drawing/2014/main" id="{57EE189A-E641-1F10-1C81-6E7472DE7D95}"/>
                    </a:ext>
                  </a:extLst>
                </p:cNvPr>
                <p:cNvSpPr/>
                <p:nvPr/>
              </p:nvSpPr>
              <p:spPr>
                <a:xfrm>
                  <a:off x="3382114" y="1984406"/>
                  <a:ext cx="1345373" cy="1345373"/>
                </a:xfrm>
                <a:prstGeom prst="ellipse">
                  <a:avLst/>
                </a:prstGeom>
                <a:solidFill>
                  <a:srgbClr val="FFFFFF"/>
                </a:solidFill>
                <a:ln w="1822" cap="flat">
                  <a:noFill/>
                  <a:prstDash val="solid"/>
                  <a:miter/>
                </a:ln>
              </p:spPr>
              <p:txBody>
                <a:bodyPr/>
                <a:lstStyle/>
                <a:p>
                  <a:endParaRPr lang="en-US" dirty="0"/>
                </a:p>
              </p:txBody>
            </p:sp>
            <p:grpSp>
              <p:nvGrpSpPr>
                <p:cNvPr id="90" name="Graphic 26">
                  <a:extLst>
                    <a:ext uri="{FF2B5EF4-FFF2-40B4-BE49-F238E27FC236}">
                      <a16:creationId xmlns:a16="http://schemas.microsoft.com/office/drawing/2014/main" id="{498821F9-1679-B8A6-5CAC-14241990655D}"/>
                    </a:ext>
                  </a:extLst>
                </p:cNvPr>
                <p:cNvGrpSpPr/>
                <p:nvPr/>
              </p:nvGrpSpPr>
              <p:grpSpPr>
                <a:xfrm>
                  <a:off x="3068464" y="1670756"/>
                  <a:ext cx="1972690" cy="1972393"/>
                  <a:chOff x="1000491" y="2838436"/>
                  <a:chExt cx="2183137" cy="2182809"/>
                </a:xfrm>
                <a:solidFill>
                  <a:srgbClr val="62A844"/>
                </a:solidFill>
              </p:grpSpPr>
              <p:sp>
                <p:nvSpPr>
                  <p:cNvPr id="91" name="Freeform 90">
                    <a:extLst>
                      <a:ext uri="{FF2B5EF4-FFF2-40B4-BE49-F238E27FC236}">
                        <a16:creationId xmlns:a16="http://schemas.microsoft.com/office/drawing/2014/main" id="{EE77CCE0-5AD8-358A-0737-19F718B1E42C}"/>
                      </a:ext>
                    </a:extLst>
                  </p:cNvPr>
                  <p:cNvSpPr/>
                  <p:nvPr/>
                </p:nvSpPr>
                <p:spPr>
                  <a:xfrm>
                    <a:off x="1000491" y="2838436"/>
                    <a:ext cx="2183119" cy="1100675"/>
                  </a:xfrm>
                  <a:custGeom>
                    <a:avLst/>
                    <a:gdLst>
                      <a:gd name="csX0" fmla="*/ 9116 w 2183119"/>
                      <a:gd name="csY0" fmla="*/ 1100675 h 1100675"/>
                      <a:gd name="csX1" fmla="*/ 0 w 2183119"/>
                      <a:gd name="csY1" fmla="*/ 1091560 h 1100675"/>
                      <a:gd name="csX2" fmla="*/ 85779 w 2183119"/>
                      <a:gd name="csY2" fmla="*/ 666673 h 1100675"/>
                      <a:gd name="csX3" fmla="*/ 319709 w 2183119"/>
                      <a:gd name="csY3" fmla="*/ 319709 h 1100675"/>
                      <a:gd name="csX4" fmla="*/ 666673 w 2183119"/>
                      <a:gd name="csY4" fmla="*/ 85779 h 1100675"/>
                      <a:gd name="csX5" fmla="*/ 1091560 w 2183119"/>
                      <a:gd name="csY5" fmla="*/ 0 h 1100675"/>
                      <a:gd name="csX6" fmla="*/ 1516446 w 2183119"/>
                      <a:gd name="csY6" fmla="*/ 85779 h 1100675"/>
                      <a:gd name="csX7" fmla="*/ 1863411 w 2183119"/>
                      <a:gd name="csY7" fmla="*/ 319709 h 1100675"/>
                      <a:gd name="csX8" fmla="*/ 2097340 w 2183119"/>
                      <a:gd name="csY8" fmla="*/ 666673 h 1100675"/>
                      <a:gd name="csX9" fmla="*/ 2183120 w 2183119"/>
                      <a:gd name="csY9" fmla="*/ 1091560 h 1100675"/>
                      <a:gd name="csX10" fmla="*/ 2174004 w 2183119"/>
                      <a:gd name="csY10" fmla="*/ 1100675 h 1100675"/>
                      <a:gd name="csX11" fmla="*/ 2164888 w 2183119"/>
                      <a:gd name="csY11" fmla="*/ 1091560 h 1100675"/>
                      <a:gd name="csX12" fmla="*/ 1091542 w 2183119"/>
                      <a:gd name="csY12" fmla="*/ 18213 h 1100675"/>
                      <a:gd name="csX13" fmla="*/ 18232 w 2183119"/>
                      <a:gd name="csY13" fmla="*/ 1091560 h 1100675"/>
                      <a:gd name="csX14" fmla="*/ 9116 w 2183119"/>
                      <a:gd name="csY14" fmla="*/ 1100675 h 11006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83119" h="1100675">
                        <a:moveTo>
                          <a:pt x="9116" y="1100675"/>
                        </a:moveTo>
                        <a:cubicBezTo>
                          <a:pt x="4084" y="1100675"/>
                          <a:pt x="0" y="1096592"/>
                          <a:pt x="0" y="1091560"/>
                        </a:cubicBezTo>
                        <a:cubicBezTo>
                          <a:pt x="0" y="944194"/>
                          <a:pt x="28861" y="801240"/>
                          <a:pt x="85779" y="666673"/>
                        </a:cubicBezTo>
                        <a:cubicBezTo>
                          <a:pt x="140766" y="536682"/>
                          <a:pt x="219471" y="419946"/>
                          <a:pt x="319709" y="319709"/>
                        </a:cubicBezTo>
                        <a:cubicBezTo>
                          <a:pt x="419946" y="219471"/>
                          <a:pt x="536682" y="140766"/>
                          <a:pt x="666673" y="85779"/>
                        </a:cubicBezTo>
                        <a:cubicBezTo>
                          <a:pt x="801259" y="28860"/>
                          <a:pt x="944212" y="0"/>
                          <a:pt x="1091560" y="0"/>
                        </a:cubicBezTo>
                        <a:cubicBezTo>
                          <a:pt x="1238907" y="0"/>
                          <a:pt x="1381879" y="28860"/>
                          <a:pt x="1516446" y="85779"/>
                        </a:cubicBezTo>
                        <a:cubicBezTo>
                          <a:pt x="1646437" y="140766"/>
                          <a:pt x="1763174" y="219471"/>
                          <a:pt x="1863411" y="319709"/>
                        </a:cubicBezTo>
                        <a:cubicBezTo>
                          <a:pt x="1963648" y="419946"/>
                          <a:pt x="2042354" y="536682"/>
                          <a:pt x="2097340" y="666673"/>
                        </a:cubicBezTo>
                        <a:cubicBezTo>
                          <a:pt x="2154259" y="801259"/>
                          <a:pt x="2183120" y="944212"/>
                          <a:pt x="2183120" y="1091560"/>
                        </a:cubicBezTo>
                        <a:cubicBezTo>
                          <a:pt x="2183120" y="1096592"/>
                          <a:pt x="2179036" y="1100675"/>
                          <a:pt x="2174004" y="1100675"/>
                        </a:cubicBezTo>
                        <a:cubicBezTo>
                          <a:pt x="2168972" y="1100675"/>
                          <a:pt x="2164888" y="1096592"/>
                          <a:pt x="2164888" y="1091560"/>
                        </a:cubicBezTo>
                        <a:cubicBezTo>
                          <a:pt x="2164888" y="499709"/>
                          <a:pt x="1683392" y="18213"/>
                          <a:pt x="1091542" y="18213"/>
                        </a:cubicBezTo>
                        <a:cubicBezTo>
                          <a:pt x="499690" y="18213"/>
                          <a:pt x="18232" y="499709"/>
                          <a:pt x="18232" y="1091560"/>
                        </a:cubicBezTo>
                        <a:cubicBezTo>
                          <a:pt x="18232" y="1096592"/>
                          <a:pt x="14148" y="1100675"/>
                          <a:pt x="9116" y="1100675"/>
                        </a:cubicBezTo>
                        <a:close/>
                      </a:path>
                    </a:pathLst>
                  </a:custGeom>
                  <a:grpFill/>
                  <a:ln w="1822" cap="flat">
                    <a:solidFill>
                      <a:srgbClr val="007772"/>
                    </a:solidFill>
                    <a:prstDash val="solid"/>
                    <a:miter/>
                  </a:ln>
                </p:spPr>
                <p:txBody>
                  <a:bodyPr/>
                  <a:lstStyle/>
                  <a:p>
                    <a:endParaRPr lang="en-US" dirty="0"/>
                  </a:p>
                </p:txBody>
              </p:sp>
              <p:grpSp>
                <p:nvGrpSpPr>
                  <p:cNvPr id="92" name="Graphic 26">
                    <a:extLst>
                      <a:ext uri="{FF2B5EF4-FFF2-40B4-BE49-F238E27FC236}">
                        <a16:creationId xmlns:a16="http://schemas.microsoft.com/office/drawing/2014/main" id="{DA0A76CD-CC41-02C1-279C-52B9FD6133CD}"/>
                      </a:ext>
                    </a:extLst>
                  </p:cNvPr>
                  <p:cNvGrpSpPr/>
                  <p:nvPr/>
                </p:nvGrpSpPr>
                <p:grpSpPr>
                  <a:xfrm>
                    <a:off x="1000491" y="3920861"/>
                    <a:ext cx="2183137" cy="1100383"/>
                    <a:chOff x="1000491" y="3920861"/>
                    <a:chExt cx="2183137" cy="1100383"/>
                  </a:xfrm>
                  <a:grpFill/>
                </p:grpSpPr>
                <p:sp>
                  <p:nvSpPr>
                    <p:cNvPr id="93" name="Freeform 92">
                      <a:extLst>
                        <a:ext uri="{FF2B5EF4-FFF2-40B4-BE49-F238E27FC236}">
                          <a16:creationId xmlns:a16="http://schemas.microsoft.com/office/drawing/2014/main" id="{3F717F39-B742-E52F-A75C-7AE009EDAC2C}"/>
                        </a:ext>
                      </a:extLst>
                    </p:cNvPr>
                    <p:cNvSpPr/>
                    <p:nvPr/>
                  </p:nvSpPr>
                  <p:spPr>
                    <a:xfrm>
                      <a:off x="3165379" y="3920861"/>
                      <a:ext cx="18249" cy="25524"/>
                    </a:xfrm>
                    <a:custGeom>
                      <a:avLst/>
                      <a:gdLst>
                        <a:gd name="csX0" fmla="*/ 9116 w 18249"/>
                        <a:gd name="csY0" fmla="*/ 25524 h 25524"/>
                        <a:gd name="csX1" fmla="*/ 9061 w 18249"/>
                        <a:gd name="csY1" fmla="*/ 25524 h 25524"/>
                        <a:gd name="csX2" fmla="*/ 0 w 18249"/>
                        <a:gd name="csY2" fmla="*/ 16354 h 25524"/>
                        <a:gd name="csX3" fmla="*/ 18 w 18249"/>
                        <a:gd name="csY3" fmla="*/ 9116 h 25524"/>
                        <a:gd name="csX4" fmla="*/ 9134 w 18249"/>
                        <a:gd name="csY4" fmla="*/ 0 h 25524"/>
                        <a:gd name="csX5" fmla="*/ 18250 w 18249"/>
                        <a:gd name="csY5" fmla="*/ 9116 h 25524"/>
                        <a:gd name="csX6" fmla="*/ 18232 w 18249"/>
                        <a:gd name="csY6" fmla="*/ 16463 h 25524"/>
                        <a:gd name="csX7" fmla="*/ 9116 w 18249"/>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49" h="25524">
                          <a:moveTo>
                            <a:pt x="9116" y="25524"/>
                          </a:moveTo>
                          <a:lnTo>
                            <a:pt x="9061" y="25524"/>
                          </a:lnTo>
                          <a:cubicBezTo>
                            <a:pt x="4029" y="25488"/>
                            <a:pt x="-18" y="21386"/>
                            <a:pt x="0" y="16354"/>
                          </a:cubicBezTo>
                          <a:cubicBezTo>
                            <a:pt x="0" y="13947"/>
                            <a:pt x="18" y="11540"/>
                            <a:pt x="18" y="9116"/>
                          </a:cubicBezTo>
                          <a:cubicBezTo>
                            <a:pt x="18" y="4084"/>
                            <a:pt x="4102" y="0"/>
                            <a:pt x="9134" y="0"/>
                          </a:cubicBezTo>
                          <a:cubicBezTo>
                            <a:pt x="14166" y="0"/>
                            <a:pt x="18250" y="4084"/>
                            <a:pt x="18250" y="9116"/>
                          </a:cubicBezTo>
                          <a:cubicBezTo>
                            <a:pt x="18250" y="11577"/>
                            <a:pt x="18250" y="14020"/>
                            <a:pt x="18232" y="16463"/>
                          </a:cubicBezTo>
                          <a:cubicBezTo>
                            <a:pt x="18195" y="21477"/>
                            <a:pt x="14130" y="25524"/>
                            <a:pt x="9116" y="25524"/>
                          </a:cubicBezTo>
                          <a:close/>
                        </a:path>
                      </a:pathLst>
                    </a:custGeom>
                    <a:grpFill/>
                    <a:ln w="1822" cap="flat">
                      <a:noFill/>
                      <a:prstDash val="solid"/>
                      <a:miter/>
                    </a:ln>
                  </p:spPr>
                  <p:txBody>
                    <a:bodyPr/>
                    <a:lstStyle/>
                    <a:p>
                      <a:endParaRPr lang="en-US" dirty="0"/>
                    </a:p>
                  </p:txBody>
                </p:sp>
                <p:sp>
                  <p:nvSpPr>
                    <p:cNvPr id="94" name="Freeform 93">
                      <a:extLst>
                        <a:ext uri="{FF2B5EF4-FFF2-40B4-BE49-F238E27FC236}">
                          <a16:creationId xmlns:a16="http://schemas.microsoft.com/office/drawing/2014/main" id="{76661D4F-1216-01B2-44D7-06C96E20DABB}"/>
                        </a:ext>
                      </a:extLst>
                    </p:cNvPr>
                    <p:cNvSpPr/>
                    <p:nvPr/>
                  </p:nvSpPr>
                  <p:spPr>
                    <a:xfrm>
                      <a:off x="1002280" y="3982926"/>
                      <a:ext cx="2179595" cy="1038319"/>
                    </a:xfrm>
                    <a:custGeom>
                      <a:avLst/>
                      <a:gdLst>
                        <a:gd name="csX0" fmla="*/ 1062806 w 2179595"/>
                        <a:gd name="csY0" fmla="*/ 1038301 h 1038319"/>
                        <a:gd name="csX1" fmla="*/ 1062587 w 2179595"/>
                        <a:gd name="csY1" fmla="*/ 1038301 h 1038319"/>
                        <a:gd name="csX2" fmla="*/ 1047856 w 2179595"/>
                        <a:gd name="csY2" fmla="*/ 1037845 h 1038319"/>
                        <a:gd name="csX3" fmla="*/ 1039087 w 2179595"/>
                        <a:gd name="csY3" fmla="*/ 1028401 h 1038319"/>
                        <a:gd name="csX4" fmla="*/ 1048531 w 2179595"/>
                        <a:gd name="csY4" fmla="*/ 1019632 h 1038319"/>
                        <a:gd name="csX5" fmla="*/ 1063007 w 2179595"/>
                        <a:gd name="csY5" fmla="*/ 1020088 h 1038319"/>
                        <a:gd name="csX6" fmla="*/ 1071903 w 2179595"/>
                        <a:gd name="csY6" fmla="*/ 1029422 h 1038319"/>
                        <a:gd name="csX7" fmla="*/ 1062788 w 2179595"/>
                        <a:gd name="csY7" fmla="*/ 1038319 h 1038319"/>
                        <a:gd name="csX8" fmla="*/ 1117592 w 2179595"/>
                        <a:gd name="csY8" fmla="*/ 1038283 h 1038319"/>
                        <a:gd name="csX9" fmla="*/ 1108476 w 2179595"/>
                        <a:gd name="csY9" fmla="*/ 1029386 h 1038319"/>
                        <a:gd name="csX10" fmla="*/ 1117355 w 2179595"/>
                        <a:gd name="csY10" fmla="*/ 1020051 h 1038319"/>
                        <a:gd name="csX11" fmla="*/ 1131794 w 2179595"/>
                        <a:gd name="csY11" fmla="*/ 1019595 h 1038319"/>
                        <a:gd name="csX12" fmla="*/ 1141256 w 2179595"/>
                        <a:gd name="csY12" fmla="*/ 1028347 h 1038319"/>
                        <a:gd name="csX13" fmla="*/ 1132505 w 2179595"/>
                        <a:gd name="csY13" fmla="*/ 1037809 h 1038319"/>
                        <a:gd name="csX14" fmla="*/ 1117811 w 2179595"/>
                        <a:gd name="csY14" fmla="*/ 1038283 h 1038319"/>
                        <a:gd name="csX15" fmla="*/ 1117574 w 2179595"/>
                        <a:gd name="csY15" fmla="*/ 1038283 h 1038319"/>
                        <a:gd name="csX16" fmla="*/ 993562 w 2179595"/>
                        <a:gd name="csY16" fmla="*/ 1034418 h 1038319"/>
                        <a:gd name="csX17" fmla="*/ 992760 w 2179595"/>
                        <a:gd name="csY17" fmla="*/ 1034381 h 1038319"/>
                        <a:gd name="csX18" fmla="*/ 978084 w 2179595"/>
                        <a:gd name="csY18" fmla="*/ 1032996 h 1038319"/>
                        <a:gd name="csX19" fmla="*/ 969934 w 2179595"/>
                        <a:gd name="csY19" fmla="*/ 1023005 h 1038319"/>
                        <a:gd name="csX20" fmla="*/ 979925 w 2179595"/>
                        <a:gd name="csY20" fmla="*/ 1014855 h 1038319"/>
                        <a:gd name="csX21" fmla="*/ 994346 w 2179595"/>
                        <a:gd name="csY21" fmla="*/ 1016223 h 1038319"/>
                        <a:gd name="csX22" fmla="*/ 1002623 w 2179595"/>
                        <a:gd name="csY22" fmla="*/ 1026104 h 1038319"/>
                        <a:gd name="csX23" fmla="*/ 993562 w 2179595"/>
                        <a:gd name="csY23" fmla="*/ 1034418 h 1038319"/>
                        <a:gd name="csX24" fmla="*/ 1186799 w 2179595"/>
                        <a:gd name="csY24" fmla="*/ 1034345 h 1038319"/>
                        <a:gd name="csX25" fmla="*/ 1177738 w 2179595"/>
                        <a:gd name="csY25" fmla="*/ 1026031 h 1038319"/>
                        <a:gd name="csX26" fmla="*/ 1186015 w 2179595"/>
                        <a:gd name="csY26" fmla="*/ 1016150 h 1038319"/>
                        <a:gd name="csX27" fmla="*/ 1200436 w 2179595"/>
                        <a:gd name="csY27" fmla="*/ 1014764 h 1038319"/>
                        <a:gd name="csX28" fmla="*/ 1210427 w 2179595"/>
                        <a:gd name="csY28" fmla="*/ 1022895 h 1038319"/>
                        <a:gd name="csX29" fmla="*/ 1202277 w 2179595"/>
                        <a:gd name="csY29" fmla="*/ 1032886 h 1038319"/>
                        <a:gd name="csX30" fmla="*/ 1187619 w 2179595"/>
                        <a:gd name="csY30" fmla="*/ 1034290 h 1038319"/>
                        <a:gd name="csX31" fmla="*/ 1186799 w 2179595"/>
                        <a:gd name="csY31" fmla="*/ 1034327 h 1038319"/>
                        <a:gd name="csX32" fmla="*/ 924684 w 2179595"/>
                        <a:gd name="csY32" fmla="*/ 1026122 h 1038319"/>
                        <a:gd name="csX33" fmla="*/ 923298 w 2179595"/>
                        <a:gd name="csY33" fmla="*/ 1026013 h 1038319"/>
                        <a:gd name="csX34" fmla="*/ 908749 w 2179595"/>
                        <a:gd name="csY34" fmla="*/ 1023679 h 1038319"/>
                        <a:gd name="csX35" fmla="*/ 901256 w 2179595"/>
                        <a:gd name="csY35" fmla="*/ 1013178 h 1038319"/>
                        <a:gd name="csX36" fmla="*/ 911757 w 2179595"/>
                        <a:gd name="csY36" fmla="*/ 1005685 h 1038319"/>
                        <a:gd name="csX37" fmla="*/ 926051 w 2179595"/>
                        <a:gd name="csY37" fmla="*/ 1007982 h 1038319"/>
                        <a:gd name="csX38" fmla="*/ 933690 w 2179595"/>
                        <a:gd name="csY38" fmla="*/ 1018374 h 1038319"/>
                        <a:gd name="csX39" fmla="*/ 924684 w 2179595"/>
                        <a:gd name="csY39" fmla="*/ 1026122 h 1038319"/>
                        <a:gd name="csX40" fmla="*/ 1255678 w 2179595"/>
                        <a:gd name="csY40" fmla="*/ 1025995 h 1038319"/>
                        <a:gd name="csX41" fmla="*/ 1246671 w 2179595"/>
                        <a:gd name="csY41" fmla="*/ 1018264 h 1038319"/>
                        <a:gd name="csX42" fmla="*/ 1254292 w 2179595"/>
                        <a:gd name="csY42" fmla="*/ 1007873 h 1038319"/>
                        <a:gd name="csX43" fmla="*/ 1268604 w 2179595"/>
                        <a:gd name="csY43" fmla="*/ 1005575 h 1038319"/>
                        <a:gd name="csX44" fmla="*/ 1279105 w 2179595"/>
                        <a:gd name="csY44" fmla="*/ 1013050 h 1038319"/>
                        <a:gd name="csX45" fmla="*/ 1271630 w 2179595"/>
                        <a:gd name="csY45" fmla="*/ 1023552 h 1038319"/>
                        <a:gd name="csX46" fmla="*/ 1257081 w 2179595"/>
                        <a:gd name="csY46" fmla="*/ 1025885 h 1038319"/>
                        <a:gd name="csX47" fmla="*/ 1255678 w 2179595"/>
                        <a:gd name="csY47" fmla="*/ 1025995 h 1038319"/>
                        <a:gd name="csX48" fmla="*/ 856461 w 2179595"/>
                        <a:gd name="csY48" fmla="*/ 1013433 h 1038319"/>
                        <a:gd name="csX49" fmla="*/ 854492 w 2179595"/>
                        <a:gd name="csY49" fmla="*/ 1013214 h 1038319"/>
                        <a:gd name="csX50" fmla="*/ 840126 w 2179595"/>
                        <a:gd name="csY50" fmla="*/ 1009951 h 1038319"/>
                        <a:gd name="csX51" fmla="*/ 833325 w 2179595"/>
                        <a:gd name="csY51" fmla="*/ 998994 h 1038319"/>
                        <a:gd name="csX52" fmla="*/ 844282 w 2179595"/>
                        <a:gd name="csY52" fmla="*/ 992193 h 1038319"/>
                        <a:gd name="csX53" fmla="*/ 858412 w 2179595"/>
                        <a:gd name="csY53" fmla="*/ 995402 h 1038319"/>
                        <a:gd name="csX54" fmla="*/ 865358 w 2179595"/>
                        <a:gd name="csY54" fmla="*/ 1006268 h 1038319"/>
                        <a:gd name="csX55" fmla="*/ 856461 w 2179595"/>
                        <a:gd name="csY55" fmla="*/ 1013433 h 1038319"/>
                        <a:gd name="csX56" fmla="*/ 1323882 w 2179595"/>
                        <a:gd name="csY56" fmla="*/ 1013251 h 1038319"/>
                        <a:gd name="csX57" fmla="*/ 1314985 w 2179595"/>
                        <a:gd name="csY57" fmla="*/ 1006104 h 1038319"/>
                        <a:gd name="csX58" fmla="*/ 1321931 w 2179595"/>
                        <a:gd name="csY58" fmla="*/ 995238 h 1038319"/>
                        <a:gd name="csX59" fmla="*/ 1336060 w 2179595"/>
                        <a:gd name="csY59" fmla="*/ 992029 h 1038319"/>
                        <a:gd name="csX60" fmla="*/ 1347018 w 2179595"/>
                        <a:gd name="csY60" fmla="*/ 998811 h 1038319"/>
                        <a:gd name="csX61" fmla="*/ 1340236 w 2179595"/>
                        <a:gd name="csY61" fmla="*/ 1009769 h 1038319"/>
                        <a:gd name="csX62" fmla="*/ 1325869 w 2179595"/>
                        <a:gd name="csY62" fmla="*/ 1013050 h 1038319"/>
                        <a:gd name="csX63" fmla="*/ 1323900 w 2179595"/>
                        <a:gd name="csY63" fmla="*/ 1013269 h 1038319"/>
                        <a:gd name="csX64" fmla="*/ 789205 w 2179595"/>
                        <a:gd name="csY64" fmla="*/ 996368 h 1038319"/>
                        <a:gd name="csX65" fmla="*/ 786671 w 2179595"/>
                        <a:gd name="csY65" fmla="*/ 996004 h 1038319"/>
                        <a:gd name="csX66" fmla="*/ 772541 w 2179595"/>
                        <a:gd name="csY66" fmla="*/ 991829 h 1038319"/>
                        <a:gd name="csX67" fmla="*/ 766470 w 2179595"/>
                        <a:gd name="csY67" fmla="*/ 980452 h 1038319"/>
                        <a:gd name="csX68" fmla="*/ 777847 w 2179595"/>
                        <a:gd name="csY68" fmla="*/ 974381 h 1038319"/>
                        <a:gd name="csX69" fmla="*/ 791739 w 2179595"/>
                        <a:gd name="csY69" fmla="*/ 978483 h 1038319"/>
                        <a:gd name="csX70" fmla="*/ 797974 w 2179595"/>
                        <a:gd name="csY70" fmla="*/ 989769 h 1038319"/>
                        <a:gd name="csX71" fmla="*/ 789223 w 2179595"/>
                        <a:gd name="csY71" fmla="*/ 996368 h 1038319"/>
                        <a:gd name="csX72" fmla="*/ 1391120 w 2179595"/>
                        <a:gd name="csY72" fmla="*/ 996150 h 1038319"/>
                        <a:gd name="csX73" fmla="*/ 1382369 w 2179595"/>
                        <a:gd name="csY73" fmla="*/ 989568 h 1038319"/>
                        <a:gd name="csX74" fmla="*/ 1388586 w 2179595"/>
                        <a:gd name="csY74" fmla="*/ 978283 h 1038319"/>
                        <a:gd name="csX75" fmla="*/ 1402478 w 2179595"/>
                        <a:gd name="csY75" fmla="*/ 974162 h 1038319"/>
                        <a:gd name="csX76" fmla="*/ 1413854 w 2179595"/>
                        <a:gd name="csY76" fmla="*/ 980234 h 1038319"/>
                        <a:gd name="csX77" fmla="*/ 1407783 w 2179595"/>
                        <a:gd name="csY77" fmla="*/ 991610 h 1038319"/>
                        <a:gd name="csX78" fmla="*/ 1393654 w 2179595"/>
                        <a:gd name="csY78" fmla="*/ 995803 h 1038319"/>
                        <a:gd name="csX79" fmla="*/ 1391120 w 2179595"/>
                        <a:gd name="csY79" fmla="*/ 996168 h 1038319"/>
                        <a:gd name="csX80" fmla="*/ 723079 w 2179595"/>
                        <a:gd name="csY80" fmla="*/ 974946 h 1038319"/>
                        <a:gd name="csX81" fmla="*/ 719998 w 2179595"/>
                        <a:gd name="csY81" fmla="*/ 974399 h 1038319"/>
                        <a:gd name="csX82" fmla="*/ 706124 w 2179595"/>
                        <a:gd name="csY82" fmla="*/ 969295 h 1038319"/>
                        <a:gd name="csX83" fmla="*/ 700800 w 2179595"/>
                        <a:gd name="csY83" fmla="*/ 957553 h 1038319"/>
                        <a:gd name="csX84" fmla="*/ 712541 w 2179595"/>
                        <a:gd name="csY84" fmla="*/ 952230 h 1038319"/>
                        <a:gd name="csX85" fmla="*/ 726179 w 2179595"/>
                        <a:gd name="csY85" fmla="*/ 957243 h 1038319"/>
                        <a:gd name="csX86" fmla="*/ 731666 w 2179595"/>
                        <a:gd name="csY86" fmla="*/ 968911 h 1038319"/>
                        <a:gd name="csX87" fmla="*/ 723079 w 2179595"/>
                        <a:gd name="csY87" fmla="*/ 974946 h 1038319"/>
                        <a:gd name="csX88" fmla="*/ 1457100 w 2179595"/>
                        <a:gd name="csY88" fmla="*/ 974728 h 1038319"/>
                        <a:gd name="csX89" fmla="*/ 1448531 w 2179595"/>
                        <a:gd name="csY89" fmla="*/ 968711 h 1038319"/>
                        <a:gd name="csX90" fmla="*/ 1454019 w 2179595"/>
                        <a:gd name="csY90" fmla="*/ 957043 h 1038319"/>
                        <a:gd name="csX91" fmla="*/ 1467619 w 2179595"/>
                        <a:gd name="csY91" fmla="*/ 952029 h 1038319"/>
                        <a:gd name="csX92" fmla="*/ 1479361 w 2179595"/>
                        <a:gd name="csY92" fmla="*/ 957353 h 1038319"/>
                        <a:gd name="csX93" fmla="*/ 1474037 w 2179595"/>
                        <a:gd name="csY93" fmla="*/ 969094 h 1038319"/>
                        <a:gd name="csX94" fmla="*/ 1460217 w 2179595"/>
                        <a:gd name="csY94" fmla="*/ 974181 h 1038319"/>
                        <a:gd name="csX95" fmla="*/ 1457118 w 2179595"/>
                        <a:gd name="csY95" fmla="*/ 974728 h 1038319"/>
                        <a:gd name="csX96" fmla="*/ 658448 w 2179595"/>
                        <a:gd name="csY96" fmla="*/ 949295 h 1038319"/>
                        <a:gd name="csX97" fmla="*/ 654820 w 2179595"/>
                        <a:gd name="csY97" fmla="*/ 948529 h 1038319"/>
                        <a:gd name="csX98" fmla="*/ 641311 w 2179595"/>
                        <a:gd name="csY98" fmla="*/ 942549 h 1038319"/>
                        <a:gd name="csX99" fmla="*/ 636753 w 2179595"/>
                        <a:gd name="csY99" fmla="*/ 930498 h 1038319"/>
                        <a:gd name="csX100" fmla="*/ 648804 w 2179595"/>
                        <a:gd name="csY100" fmla="*/ 925940 h 1038319"/>
                        <a:gd name="csX101" fmla="*/ 662095 w 2179595"/>
                        <a:gd name="csY101" fmla="*/ 931829 h 1038319"/>
                        <a:gd name="csX102" fmla="*/ 666816 w 2179595"/>
                        <a:gd name="csY102" fmla="*/ 943825 h 1038319"/>
                        <a:gd name="csX103" fmla="*/ 658448 w 2179595"/>
                        <a:gd name="csY103" fmla="*/ 949313 h 1038319"/>
                        <a:gd name="csX104" fmla="*/ 1521475 w 2179595"/>
                        <a:gd name="csY104" fmla="*/ 949131 h 1038319"/>
                        <a:gd name="csX105" fmla="*/ 1513107 w 2179595"/>
                        <a:gd name="csY105" fmla="*/ 943643 h 1038319"/>
                        <a:gd name="csX106" fmla="*/ 1517829 w 2179595"/>
                        <a:gd name="csY106" fmla="*/ 931646 h 1038319"/>
                        <a:gd name="csX107" fmla="*/ 1531029 w 2179595"/>
                        <a:gd name="csY107" fmla="*/ 925794 h 1038319"/>
                        <a:gd name="csX108" fmla="*/ 1543080 w 2179595"/>
                        <a:gd name="csY108" fmla="*/ 930352 h 1038319"/>
                        <a:gd name="csX109" fmla="*/ 1538522 w 2179595"/>
                        <a:gd name="csY109" fmla="*/ 942403 h 1038319"/>
                        <a:gd name="csX110" fmla="*/ 1525103 w 2179595"/>
                        <a:gd name="csY110" fmla="*/ 948347 h 1038319"/>
                        <a:gd name="csX111" fmla="*/ 1521475 w 2179595"/>
                        <a:gd name="csY111" fmla="*/ 949112 h 1038319"/>
                        <a:gd name="csX112" fmla="*/ 595640 w 2179595"/>
                        <a:gd name="csY112" fmla="*/ 919522 h 1038319"/>
                        <a:gd name="csX113" fmla="*/ 591484 w 2179595"/>
                        <a:gd name="csY113" fmla="*/ 918520 h 1038319"/>
                        <a:gd name="csX114" fmla="*/ 578393 w 2179595"/>
                        <a:gd name="csY114" fmla="*/ 911683 h 1038319"/>
                        <a:gd name="csX115" fmla="*/ 574620 w 2179595"/>
                        <a:gd name="csY115" fmla="*/ 899358 h 1038319"/>
                        <a:gd name="csX116" fmla="*/ 586944 w 2179595"/>
                        <a:gd name="csY116" fmla="*/ 895584 h 1038319"/>
                        <a:gd name="csX117" fmla="*/ 599815 w 2179595"/>
                        <a:gd name="csY117" fmla="*/ 902312 h 1038319"/>
                        <a:gd name="csX118" fmla="*/ 603754 w 2179595"/>
                        <a:gd name="csY118" fmla="*/ 914582 h 1038319"/>
                        <a:gd name="csX119" fmla="*/ 595640 w 2179595"/>
                        <a:gd name="csY119" fmla="*/ 919522 h 1038319"/>
                        <a:gd name="csX120" fmla="*/ 1584046 w 2179595"/>
                        <a:gd name="csY120" fmla="*/ 919468 h 1038319"/>
                        <a:gd name="csX121" fmla="*/ 1575933 w 2179595"/>
                        <a:gd name="csY121" fmla="*/ 914527 h 1038319"/>
                        <a:gd name="csX122" fmla="*/ 1579871 w 2179595"/>
                        <a:gd name="csY122" fmla="*/ 902257 h 1038319"/>
                        <a:gd name="csX123" fmla="*/ 1592670 w 2179595"/>
                        <a:gd name="csY123" fmla="*/ 895566 h 1038319"/>
                        <a:gd name="csX124" fmla="*/ 1604994 w 2179595"/>
                        <a:gd name="csY124" fmla="*/ 899340 h 1038319"/>
                        <a:gd name="csX125" fmla="*/ 1601220 w 2179595"/>
                        <a:gd name="csY125" fmla="*/ 911665 h 1038319"/>
                        <a:gd name="csX126" fmla="*/ 1588203 w 2179595"/>
                        <a:gd name="csY126" fmla="*/ 918465 h 1038319"/>
                        <a:gd name="csX127" fmla="*/ 1584046 w 2179595"/>
                        <a:gd name="csY127" fmla="*/ 919468 h 1038319"/>
                        <a:gd name="csX128" fmla="*/ 1644611 w 2179595"/>
                        <a:gd name="csY128" fmla="*/ 885831 h 1038319"/>
                        <a:gd name="csX129" fmla="*/ 1636772 w 2179595"/>
                        <a:gd name="csY129" fmla="*/ 881400 h 1038319"/>
                        <a:gd name="csX130" fmla="*/ 1639926 w 2179595"/>
                        <a:gd name="csY130" fmla="*/ 868893 h 1038319"/>
                        <a:gd name="csX131" fmla="*/ 1652287 w 2179595"/>
                        <a:gd name="csY131" fmla="*/ 861382 h 1038319"/>
                        <a:gd name="csX132" fmla="*/ 1664830 w 2179595"/>
                        <a:gd name="csY132" fmla="*/ 864354 h 1038319"/>
                        <a:gd name="csX133" fmla="*/ 1661858 w 2179595"/>
                        <a:gd name="csY133" fmla="*/ 876897 h 1038319"/>
                        <a:gd name="csX134" fmla="*/ 1649297 w 2179595"/>
                        <a:gd name="csY134" fmla="*/ 884536 h 1038319"/>
                        <a:gd name="csX135" fmla="*/ 1644630 w 2179595"/>
                        <a:gd name="csY135" fmla="*/ 885831 h 1038319"/>
                        <a:gd name="csX136" fmla="*/ 534893 w 2179595"/>
                        <a:gd name="csY136" fmla="*/ 885794 h 1038319"/>
                        <a:gd name="csX137" fmla="*/ 530226 w 2179595"/>
                        <a:gd name="csY137" fmla="*/ 884500 h 1038319"/>
                        <a:gd name="csX138" fmla="*/ 517609 w 2179595"/>
                        <a:gd name="csY138" fmla="*/ 876842 h 1038319"/>
                        <a:gd name="csX139" fmla="*/ 514638 w 2179595"/>
                        <a:gd name="csY139" fmla="*/ 864299 h 1038319"/>
                        <a:gd name="csX140" fmla="*/ 527181 w 2179595"/>
                        <a:gd name="csY140" fmla="*/ 861327 h 1038319"/>
                        <a:gd name="csX141" fmla="*/ 539578 w 2179595"/>
                        <a:gd name="csY141" fmla="*/ 868857 h 1038319"/>
                        <a:gd name="csX142" fmla="*/ 542714 w 2179595"/>
                        <a:gd name="csY142" fmla="*/ 881364 h 1038319"/>
                        <a:gd name="csX143" fmla="*/ 534875 w 2179595"/>
                        <a:gd name="csY143" fmla="*/ 885794 h 1038319"/>
                        <a:gd name="csX144" fmla="*/ 1702916 w 2179595"/>
                        <a:gd name="csY144" fmla="*/ 848365 h 1038319"/>
                        <a:gd name="csX145" fmla="*/ 1695404 w 2179595"/>
                        <a:gd name="csY145" fmla="*/ 844409 h 1038319"/>
                        <a:gd name="csX146" fmla="*/ 1697738 w 2179595"/>
                        <a:gd name="csY146" fmla="*/ 831737 h 1038319"/>
                        <a:gd name="csX147" fmla="*/ 1709607 w 2179595"/>
                        <a:gd name="csY147" fmla="*/ 823461 h 1038319"/>
                        <a:gd name="csX148" fmla="*/ 1722314 w 2179595"/>
                        <a:gd name="csY148" fmla="*/ 825630 h 1038319"/>
                        <a:gd name="csX149" fmla="*/ 1720145 w 2179595"/>
                        <a:gd name="csY149" fmla="*/ 838337 h 1038319"/>
                        <a:gd name="csX150" fmla="*/ 1708094 w 2179595"/>
                        <a:gd name="csY150" fmla="*/ 846760 h 1038319"/>
                        <a:gd name="csX151" fmla="*/ 1702934 w 2179595"/>
                        <a:gd name="csY151" fmla="*/ 848365 h 1038319"/>
                        <a:gd name="csX152" fmla="*/ 476461 w 2179595"/>
                        <a:gd name="csY152" fmla="*/ 848255 h 1038319"/>
                        <a:gd name="csX153" fmla="*/ 471301 w 2179595"/>
                        <a:gd name="csY153" fmla="*/ 846651 h 1038319"/>
                        <a:gd name="csX154" fmla="*/ 459214 w 2179595"/>
                        <a:gd name="csY154" fmla="*/ 838210 h 1038319"/>
                        <a:gd name="csX155" fmla="*/ 457044 w 2179595"/>
                        <a:gd name="csY155" fmla="*/ 825502 h 1038319"/>
                        <a:gd name="csX156" fmla="*/ 469752 w 2179595"/>
                        <a:gd name="csY156" fmla="*/ 823333 h 1038319"/>
                        <a:gd name="csX157" fmla="*/ 481639 w 2179595"/>
                        <a:gd name="csY157" fmla="*/ 831646 h 1038319"/>
                        <a:gd name="csX158" fmla="*/ 483972 w 2179595"/>
                        <a:gd name="csY158" fmla="*/ 844317 h 1038319"/>
                        <a:gd name="csX159" fmla="*/ 476461 w 2179595"/>
                        <a:gd name="csY159" fmla="*/ 848255 h 1038319"/>
                        <a:gd name="csX160" fmla="*/ 1758723 w 2179595"/>
                        <a:gd name="csY160" fmla="*/ 807252 h 1038319"/>
                        <a:gd name="csX161" fmla="*/ 1751558 w 2179595"/>
                        <a:gd name="csY161" fmla="*/ 803770 h 1038319"/>
                        <a:gd name="csX162" fmla="*/ 1753071 w 2179595"/>
                        <a:gd name="csY162" fmla="*/ 790972 h 1038319"/>
                        <a:gd name="csX163" fmla="*/ 1764393 w 2179595"/>
                        <a:gd name="csY163" fmla="*/ 781947 h 1038319"/>
                        <a:gd name="csX164" fmla="*/ 1777209 w 2179595"/>
                        <a:gd name="csY164" fmla="*/ 783296 h 1038319"/>
                        <a:gd name="csX165" fmla="*/ 1775860 w 2179595"/>
                        <a:gd name="csY165" fmla="*/ 796113 h 1038319"/>
                        <a:gd name="csX166" fmla="*/ 1764356 w 2179595"/>
                        <a:gd name="csY166" fmla="*/ 805283 h 1038319"/>
                        <a:gd name="csX167" fmla="*/ 1758723 w 2179595"/>
                        <a:gd name="csY167" fmla="*/ 807234 h 1038319"/>
                        <a:gd name="csX168" fmla="*/ 420581 w 2179595"/>
                        <a:gd name="csY168" fmla="*/ 807052 h 1038319"/>
                        <a:gd name="csX169" fmla="*/ 414948 w 2179595"/>
                        <a:gd name="csY169" fmla="*/ 805101 h 1038319"/>
                        <a:gd name="csX170" fmla="*/ 403425 w 2179595"/>
                        <a:gd name="csY170" fmla="*/ 795912 h 1038319"/>
                        <a:gd name="csX171" fmla="*/ 402076 w 2179595"/>
                        <a:gd name="csY171" fmla="*/ 783096 h 1038319"/>
                        <a:gd name="csX172" fmla="*/ 414893 w 2179595"/>
                        <a:gd name="csY172" fmla="*/ 781746 h 1038319"/>
                        <a:gd name="csX173" fmla="*/ 426233 w 2179595"/>
                        <a:gd name="csY173" fmla="*/ 790789 h 1038319"/>
                        <a:gd name="csX174" fmla="*/ 427746 w 2179595"/>
                        <a:gd name="csY174" fmla="*/ 803588 h 1038319"/>
                        <a:gd name="csX175" fmla="*/ 420581 w 2179595"/>
                        <a:gd name="csY175" fmla="*/ 807070 h 1038319"/>
                        <a:gd name="csX176" fmla="*/ 1811831 w 2179595"/>
                        <a:gd name="csY176" fmla="*/ 762658 h 1038319"/>
                        <a:gd name="csX177" fmla="*/ 1805031 w 2179595"/>
                        <a:gd name="csY177" fmla="*/ 759632 h 1038319"/>
                        <a:gd name="csX178" fmla="*/ 1805742 w 2179595"/>
                        <a:gd name="csY178" fmla="*/ 746760 h 1038319"/>
                        <a:gd name="csX179" fmla="*/ 1816462 w 2179595"/>
                        <a:gd name="csY179" fmla="*/ 737024 h 1038319"/>
                        <a:gd name="csX180" fmla="*/ 1829333 w 2179595"/>
                        <a:gd name="csY180" fmla="*/ 737553 h 1038319"/>
                        <a:gd name="csX181" fmla="*/ 1828805 w 2179595"/>
                        <a:gd name="csY181" fmla="*/ 750443 h 1038319"/>
                        <a:gd name="csX182" fmla="*/ 1817902 w 2179595"/>
                        <a:gd name="csY182" fmla="*/ 760343 h 1038319"/>
                        <a:gd name="csX183" fmla="*/ 1811813 w 2179595"/>
                        <a:gd name="csY183" fmla="*/ 762676 h 1038319"/>
                        <a:gd name="csX184" fmla="*/ 367454 w 2179595"/>
                        <a:gd name="csY184" fmla="*/ 762385 h 1038319"/>
                        <a:gd name="csX185" fmla="*/ 361365 w 2179595"/>
                        <a:gd name="csY185" fmla="*/ 760051 h 1038319"/>
                        <a:gd name="csX186" fmla="*/ 350463 w 2179595"/>
                        <a:gd name="csY186" fmla="*/ 750133 h 1038319"/>
                        <a:gd name="csX187" fmla="*/ 349934 w 2179595"/>
                        <a:gd name="csY187" fmla="*/ 737243 h 1038319"/>
                        <a:gd name="csX188" fmla="*/ 362824 w 2179595"/>
                        <a:gd name="csY188" fmla="*/ 736715 h 1038319"/>
                        <a:gd name="csX189" fmla="*/ 373544 w 2179595"/>
                        <a:gd name="csY189" fmla="*/ 746469 h 1038319"/>
                        <a:gd name="csX190" fmla="*/ 374255 w 2179595"/>
                        <a:gd name="csY190" fmla="*/ 759340 h 1038319"/>
                        <a:gd name="csX191" fmla="*/ 367473 w 2179595"/>
                        <a:gd name="csY191" fmla="*/ 762367 h 1038319"/>
                        <a:gd name="csX192" fmla="*/ 1861986 w 2179595"/>
                        <a:gd name="csY192" fmla="*/ 714727 h 1038319"/>
                        <a:gd name="csX193" fmla="*/ 1855605 w 2179595"/>
                        <a:gd name="csY193" fmla="*/ 712120 h 1038319"/>
                        <a:gd name="csX194" fmla="*/ 1855496 w 2179595"/>
                        <a:gd name="csY194" fmla="*/ 699230 h 1038319"/>
                        <a:gd name="csX195" fmla="*/ 1865578 w 2179595"/>
                        <a:gd name="csY195" fmla="*/ 688820 h 1038319"/>
                        <a:gd name="csX196" fmla="*/ 1878468 w 2179595"/>
                        <a:gd name="csY196" fmla="*/ 688529 h 1038319"/>
                        <a:gd name="csX197" fmla="*/ 1878759 w 2179595"/>
                        <a:gd name="csY197" fmla="*/ 701418 h 1038319"/>
                        <a:gd name="csX198" fmla="*/ 1868513 w 2179595"/>
                        <a:gd name="csY198" fmla="*/ 711993 h 1038319"/>
                        <a:gd name="csX199" fmla="*/ 1862004 w 2179595"/>
                        <a:gd name="csY199" fmla="*/ 714727 h 1038319"/>
                        <a:gd name="csX200" fmla="*/ 317281 w 2179595"/>
                        <a:gd name="csY200" fmla="*/ 714454 h 1038319"/>
                        <a:gd name="csX201" fmla="*/ 310772 w 2179595"/>
                        <a:gd name="csY201" fmla="*/ 711719 h 1038319"/>
                        <a:gd name="csX202" fmla="*/ 300526 w 2179595"/>
                        <a:gd name="csY202" fmla="*/ 701145 h 1038319"/>
                        <a:gd name="csX203" fmla="*/ 300818 w 2179595"/>
                        <a:gd name="csY203" fmla="*/ 688255 h 1038319"/>
                        <a:gd name="csX204" fmla="*/ 313708 w 2179595"/>
                        <a:gd name="csY204" fmla="*/ 688547 h 1038319"/>
                        <a:gd name="csX205" fmla="*/ 323790 w 2179595"/>
                        <a:gd name="csY205" fmla="*/ 698957 h 1038319"/>
                        <a:gd name="csX206" fmla="*/ 323680 w 2179595"/>
                        <a:gd name="csY206" fmla="*/ 711847 h 1038319"/>
                        <a:gd name="csX207" fmla="*/ 317299 w 2179595"/>
                        <a:gd name="csY207" fmla="*/ 714454 h 1038319"/>
                        <a:gd name="csX208" fmla="*/ 1909023 w 2179595"/>
                        <a:gd name="csY208" fmla="*/ 663715 h 1038319"/>
                        <a:gd name="csX209" fmla="*/ 1903062 w 2179595"/>
                        <a:gd name="csY209" fmla="*/ 661491 h 1038319"/>
                        <a:gd name="csX210" fmla="*/ 1902132 w 2179595"/>
                        <a:gd name="csY210" fmla="*/ 648638 h 1038319"/>
                        <a:gd name="csX211" fmla="*/ 1911539 w 2179595"/>
                        <a:gd name="csY211" fmla="*/ 637608 h 1038319"/>
                        <a:gd name="csX212" fmla="*/ 1924393 w 2179595"/>
                        <a:gd name="csY212" fmla="*/ 636496 h 1038319"/>
                        <a:gd name="csX213" fmla="*/ 1925505 w 2179595"/>
                        <a:gd name="csY213" fmla="*/ 649331 h 1038319"/>
                        <a:gd name="csX214" fmla="*/ 1915952 w 2179595"/>
                        <a:gd name="csY214" fmla="*/ 660543 h 1038319"/>
                        <a:gd name="csX215" fmla="*/ 1909042 w 2179595"/>
                        <a:gd name="csY215" fmla="*/ 663697 h 1038319"/>
                        <a:gd name="csX216" fmla="*/ 270298 w 2179595"/>
                        <a:gd name="csY216" fmla="*/ 663424 h 1038319"/>
                        <a:gd name="csX217" fmla="*/ 263389 w 2179595"/>
                        <a:gd name="csY217" fmla="*/ 660270 h 1038319"/>
                        <a:gd name="csX218" fmla="*/ 253835 w 2179595"/>
                        <a:gd name="csY218" fmla="*/ 649057 h 1038319"/>
                        <a:gd name="csX219" fmla="*/ 254947 w 2179595"/>
                        <a:gd name="csY219" fmla="*/ 636222 h 1038319"/>
                        <a:gd name="csX220" fmla="*/ 267782 w 2179595"/>
                        <a:gd name="csY220" fmla="*/ 637334 h 1038319"/>
                        <a:gd name="csX221" fmla="*/ 277172 w 2179595"/>
                        <a:gd name="csY221" fmla="*/ 648346 h 1038319"/>
                        <a:gd name="csX222" fmla="*/ 276224 w 2179595"/>
                        <a:gd name="csY222" fmla="*/ 661200 h 1038319"/>
                        <a:gd name="csX223" fmla="*/ 270262 w 2179595"/>
                        <a:gd name="csY223" fmla="*/ 663424 h 1038319"/>
                        <a:gd name="csX224" fmla="*/ 1952706 w 2179595"/>
                        <a:gd name="csY224" fmla="*/ 609768 h 1038319"/>
                        <a:gd name="csX225" fmla="*/ 1947200 w 2179595"/>
                        <a:gd name="csY225" fmla="*/ 607909 h 1038319"/>
                        <a:gd name="csX226" fmla="*/ 1945450 w 2179595"/>
                        <a:gd name="csY226" fmla="*/ 595129 h 1038319"/>
                        <a:gd name="csX227" fmla="*/ 1954129 w 2179595"/>
                        <a:gd name="csY227" fmla="*/ 583515 h 1038319"/>
                        <a:gd name="csX228" fmla="*/ 1966872 w 2179595"/>
                        <a:gd name="csY228" fmla="*/ 581582 h 1038319"/>
                        <a:gd name="csX229" fmla="*/ 1968805 w 2179595"/>
                        <a:gd name="csY229" fmla="*/ 594326 h 1038319"/>
                        <a:gd name="csX230" fmla="*/ 1959981 w 2179595"/>
                        <a:gd name="csY230" fmla="*/ 606140 h 1038319"/>
                        <a:gd name="csX231" fmla="*/ 1952706 w 2179595"/>
                        <a:gd name="csY231" fmla="*/ 609750 h 1038319"/>
                        <a:gd name="csX232" fmla="*/ 226670 w 2179595"/>
                        <a:gd name="csY232" fmla="*/ 609531 h 1038319"/>
                        <a:gd name="csX233" fmla="*/ 219396 w 2179595"/>
                        <a:gd name="csY233" fmla="*/ 605921 h 1038319"/>
                        <a:gd name="csX234" fmla="*/ 210590 w 2179595"/>
                        <a:gd name="csY234" fmla="*/ 594144 h 1038319"/>
                        <a:gd name="csX235" fmla="*/ 212523 w 2179595"/>
                        <a:gd name="csY235" fmla="*/ 581400 h 1038319"/>
                        <a:gd name="csX236" fmla="*/ 225266 w 2179595"/>
                        <a:gd name="csY236" fmla="*/ 583332 h 1038319"/>
                        <a:gd name="csX237" fmla="*/ 233926 w 2179595"/>
                        <a:gd name="csY237" fmla="*/ 594928 h 1038319"/>
                        <a:gd name="csX238" fmla="*/ 232176 w 2179595"/>
                        <a:gd name="csY238" fmla="*/ 607708 h 1038319"/>
                        <a:gd name="csX239" fmla="*/ 226670 w 2179595"/>
                        <a:gd name="csY239" fmla="*/ 609568 h 1038319"/>
                        <a:gd name="csX240" fmla="*/ 1992871 w 2179595"/>
                        <a:gd name="csY240" fmla="*/ 553141 h 1038319"/>
                        <a:gd name="csX241" fmla="*/ 1987839 w 2179595"/>
                        <a:gd name="csY241" fmla="*/ 551628 h 1038319"/>
                        <a:gd name="csX242" fmla="*/ 1985268 w 2179595"/>
                        <a:gd name="csY242" fmla="*/ 538994 h 1038319"/>
                        <a:gd name="csX243" fmla="*/ 1993199 w 2179595"/>
                        <a:gd name="csY243" fmla="*/ 526851 h 1038319"/>
                        <a:gd name="csX244" fmla="*/ 2005797 w 2179595"/>
                        <a:gd name="csY244" fmla="*/ 524116 h 1038319"/>
                        <a:gd name="csX245" fmla="*/ 2008531 w 2179595"/>
                        <a:gd name="csY245" fmla="*/ 536715 h 1038319"/>
                        <a:gd name="csX246" fmla="*/ 2000473 w 2179595"/>
                        <a:gd name="csY246" fmla="*/ 549076 h 1038319"/>
                        <a:gd name="csX247" fmla="*/ 1992871 w 2179595"/>
                        <a:gd name="csY247" fmla="*/ 553159 h 1038319"/>
                        <a:gd name="csX248" fmla="*/ 186561 w 2179595"/>
                        <a:gd name="csY248" fmla="*/ 552977 h 1038319"/>
                        <a:gd name="csX249" fmla="*/ 178958 w 2179595"/>
                        <a:gd name="csY249" fmla="*/ 548893 h 1038319"/>
                        <a:gd name="csX250" fmla="*/ 170918 w 2179595"/>
                        <a:gd name="csY250" fmla="*/ 536587 h 1038319"/>
                        <a:gd name="csX251" fmla="*/ 173653 w 2179595"/>
                        <a:gd name="csY251" fmla="*/ 523989 h 1038319"/>
                        <a:gd name="csX252" fmla="*/ 186251 w 2179595"/>
                        <a:gd name="csY252" fmla="*/ 526724 h 1038319"/>
                        <a:gd name="csX253" fmla="*/ 194145 w 2179595"/>
                        <a:gd name="csY253" fmla="*/ 538829 h 1038319"/>
                        <a:gd name="csX254" fmla="*/ 191574 w 2179595"/>
                        <a:gd name="csY254" fmla="*/ 551464 h 1038319"/>
                        <a:gd name="csX255" fmla="*/ 186561 w 2179595"/>
                        <a:gd name="csY255" fmla="*/ 552977 h 1038319"/>
                        <a:gd name="csX256" fmla="*/ 2029352 w 2179595"/>
                        <a:gd name="csY256" fmla="*/ 494034 h 1038319"/>
                        <a:gd name="csX257" fmla="*/ 2024830 w 2179595"/>
                        <a:gd name="csY257" fmla="*/ 492831 h 1038319"/>
                        <a:gd name="csX258" fmla="*/ 2021458 w 2179595"/>
                        <a:gd name="csY258" fmla="*/ 480379 h 1038319"/>
                        <a:gd name="csX259" fmla="*/ 2028604 w 2179595"/>
                        <a:gd name="csY259" fmla="*/ 467744 h 1038319"/>
                        <a:gd name="csX260" fmla="*/ 2041002 w 2179595"/>
                        <a:gd name="csY260" fmla="*/ 464208 h 1038319"/>
                        <a:gd name="csX261" fmla="*/ 2044539 w 2179595"/>
                        <a:gd name="csY261" fmla="*/ 476605 h 1038319"/>
                        <a:gd name="csX262" fmla="*/ 2037283 w 2179595"/>
                        <a:gd name="csY262" fmla="*/ 489458 h 1038319"/>
                        <a:gd name="csX263" fmla="*/ 2029370 w 2179595"/>
                        <a:gd name="csY263" fmla="*/ 494034 h 1038319"/>
                        <a:gd name="csX264" fmla="*/ 150189 w 2179595"/>
                        <a:gd name="csY264" fmla="*/ 494016 h 1038319"/>
                        <a:gd name="csX265" fmla="*/ 142276 w 2179595"/>
                        <a:gd name="csY265" fmla="*/ 489440 h 1038319"/>
                        <a:gd name="csX266" fmla="*/ 135057 w 2179595"/>
                        <a:gd name="csY266" fmla="*/ 476642 h 1038319"/>
                        <a:gd name="csX267" fmla="*/ 138594 w 2179595"/>
                        <a:gd name="csY267" fmla="*/ 464244 h 1038319"/>
                        <a:gd name="csX268" fmla="*/ 150991 w 2179595"/>
                        <a:gd name="csY268" fmla="*/ 467781 h 1038319"/>
                        <a:gd name="csX269" fmla="*/ 158101 w 2179595"/>
                        <a:gd name="csY269" fmla="*/ 480361 h 1038319"/>
                        <a:gd name="csX270" fmla="*/ 154729 w 2179595"/>
                        <a:gd name="csY270" fmla="*/ 492795 h 1038319"/>
                        <a:gd name="csX271" fmla="*/ 150207 w 2179595"/>
                        <a:gd name="csY271" fmla="*/ 493998 h 1038319"/>
                        <a:gd name="csX272" fmla="*/ 117664 w 2179595"/>
                        <a:gd name="csY272" fmla="*/ 432849 h 1038319"/>
                        <a:gd name="csX273" fmla="*/ 109478 w 2179595"/>
                        <a:gd name="csY273" fmla="*/ 427745 h 1038319"/>
                        <a:gd name="csX274" fmla="*/ 103097 w 2179595"/>
                        <a:gd name="csY274" fmla="*/ 414527 h 1038319"/>
                        <a:gd name="csX275" fmla="*/ 107418 w 2179595"/>
                        <a:gd name="csY275" fmla="*/ 402384 h 1038319"/>
                        <a:gd name="csX276" fmla="*/ 119560 w 2179595"/>
                        <a:gd name="csY276" fmla="*/ 406705 h 1038319"/>
                        <a:gd name="csX277" fmla="*/ 125832 w 2179595"/>
                        <a:gd name="csY277" fmla="*/ 419704 h 1038319"/>
                        <a:gd name="csX278" fmla="*/ 121675 w 2179595"/>
                        <a:gd name="csY278" fmla="*/ 431901 h 1038319"/>
                        <a:gd name="csX279" fmla="*/ 117664 w 2179595"/>
                        <a:gd name="csY279" fmla="*/ 432831 h 1038319"/>
                        <a:gd name="csX280" fmla="*/ 2061968 w 2179595"/>
                        <a:gd name="csY280" fmla="*/ 432685 h 1038319"/>
                        <a:gd name="csX281" fmla="*/ 2057957 w 2179595"/>
                        <a:gd name="csY281" fmla="*/ 431755 h 1038319"/>
                        <a:gd name="csX282" fmla="*/ 2053800 w 2179595"/>
                        <a:gd name="csY282" fmla="*/ 419559 h 1038319"/>
                        <a:gd name="csX283" fmla="*/ 2060108 w 2179595"/>
                        <a:gd name="csY283" fmla="*/ 406486 h 1038319"/>
                        <a:gd name="csX284" fmla="*/ 2072251 w 2179595"/>
                        <a:gd name="csY284" fmla="*/ 402147 h 1038319"/>
                        <a:gd name="csX285" fmla="*/ 2076590 w 2179595"/>
                        <a:gd name="csY285" fmla="*/ 414289 h 1038319"/>
                        <a:gd name="csX286" fmla="*/ 2070172 w 2179595"/>
                        <a:gd name="csY286" fmla="*/ 427599 h 1038319"/>
                        <a:gd name="csX287" fmla="*/ 2061986 w 2179595"/>
                        <a:gd name="csY287" fmla="*/ 432703 h 1038319"/>
                        <a:gd name="csX288" fmla="*/ 89150 w 2179595"/>
                        <a:gd name="csY288" fmla="*/ 369768 h 1038319"/>
                        <a:gd name="csX289" fmla="*/ 80727 w 2179595"/>
                        <a:gd name="csY289" fmla="*/ 364135 h 1038319"/>
                        <a:gd name="csX290" fmla="*/ 75202 w 2179595"/>
                        <a:gd name="csY290" fmla="*/ 350534 h 1038319"/>
                        <a:gd name="csX291" fmla="*/ 80307 w 2179595"/>
                        <a:gd name="csY291" fmla="*/ 338683 h 1038319"/>
                        <a:gd name="csX292" fmla="*/ 92158 w 2179595"/>
                        <a:gd name="csY292" fmla="*/ 343788 h 1038319"/>
                        <a:gd name="csX293" fmla="*/ 97591 w 2179595"/>
                        <a:gd name="csY293" fmla="*/ 357152 h 1038319"/>
                        <a:gd name="csX294" fmla="*/ 92650 w 2179595"/>
                        <a:gd name="csY294" fmla="*/ 369057 h 1038319"/>
                        <a:gd name="csX295" fmla="*/ 89168 w 2179595"/>
                        <a:gd name="csY295" fmla="*/ 369750 h 1038319"/>
                        <a:gd name="csX296" fmla="*/ 2090592 w 2179595"/>
                        <a:gd name="csY296" fmla="*/ 369349 h 1038319"/>
                        <a:gd name="csX297" fmla="*/ 2087109 w 2179595"/>
                        <a:gd name="csY297" fmla="*/ 368656 h 1038319"/>
                        <a:gd name="csX298" fmla="*/ 2082169 w 2179595"/>
                        <a:gd name="csY298" fmla="*/ 356751 h 1038319"/>
                        <a:gd name="csX299" fmla="*/ 2087620 w 2179595"/>
                        <a:gd name="csY299" fmla="*/ 343278 h 1038319"/>
                        <a:gd name="csX300" fmla="*/ 2099452 w 2179595"/>
                        <a:gd name="csY300" fmla="*/ 338173 h 1038319"/>
                        <a:gd name="csX301" fmla="*/ 2104557 w 2179595"/>
                        <a:gd name="csY301" fmla="*/ 350005 h 1038319"/>
                        <a:gd name="csX302" fmla="*/ 2098996 w 2179595"/>
                        <a:gd name="csY302" fmla="*/ 363697 h 1038319"/>
                        <a:gd name="csX303" fmla="*/ 2090573 w 2179595"/>
                        <a:gd name="csY303" fmla="*/ 369331 h 1038319"/>
                        <a:gd name="csX304" fmla="*/ 64719 w 2179595"/>
                        <a:gd name="csY304" fmla="*/ 304900 h 1038319"/>
                        <a:gd name="csX305" fmla="*/ 56096 w 2179595"/>
                        <a:gd name="csY305" fmla="*/ 298720 h 1038319"/>
                        <a:gd name="csX306" fmla="*/ 51447 w 2179595"/>
                        <a:gd name="csY306" fmla="*/ 284736 h 1038319"/>
                        <a:gd name="csX307" fmla="*/ 57299 w 2179595"/>
                        <a:gd name="csY307" fmla="*/ 273250 h 1038319"/>
                        <a:gd name="csX308" fmla="*/ 68785 w 2179595"/>
                        <a:gd name="csY308" fmla="*/ 279103 h 1038319"/>
                        <a:gd name="csX309" fmla="*/ 73361 w 2179595"/>
                        <a:gd name="csY309" fmla="*/ 292849 h 1038319"/>
                        <a:gd name="csX310" fmla="*/ 67673 w 2179595"/>
                        <a:gd name="csY310" fmla="*/ 304408 h 1038319"/>
                        <a:gd name="csX311" fmla="*/ 64738 w 2179595"/>
                        <a:gd name="csY311" fmla="*/ 304900 h 1038319"/>
                        <a:gd name="csX312" fmla="*/ 2115058 w 2179595"/>
                        <a:gd name="csY312" fmla="*/ 304244 h 1038319"/>
                        <a:gd name="csX313" fmla="*/ 2112123 w 2179595"/>
                        <a:gd name="csY313" fmla="*/ 303752 h 1038319"/>
                        <a:gd name="csX314" fmla="*/ 2106417 w 2179595"/>
                        <a:gd name="csY314" fmla="*/ 292193 h 1038319"/>
                        <a:gd name="csX315" fmla="*/ 2110993 w 2179595"/>
                        <a:gd name="csY315" fmla="*/ 278392 h 1038319"/>
                        <a:gd name="csX316" fmla="*/ 2122479 w 2179595"/>
                        <a:gd name="csY316" fmla="*/ 272539 h 1038319"/>
                        <a:gd name="csX317" fmla="*/ 2128331 w 2179595"/>
                        <a:gd name="csY317" fmla="*/ 284025 h 1038319"/>
                        <a:gd name="csX318" fmla="*/ 2123664 w 2179595"/>
                        <a:gd name="csY318" fmla="*/ 298063 h 1038319"/>
                        <a:gd name="csX319" fmla="*/ 2115040 w 2179595"/>
                        <a:gd name="csY319" fmla="*/ 304244 h 1038319"/>
                        <a:gd name="csX320" fmla="*/ 44501 w 2179595"/>
                        <a:gd name="csY320" fmla="*/ 238537 h 1038319"/>
                        <a:gd name="csX321" fmla="*/ 35713 w 2179595"/>
                        <a:gd name="csY321" fmla="*/ 231792 h 1038319"/>
                        <a:gd name="csX322" fmla="*/ 31975 w 2179595"/>
                        <a:gd name="csY322" fmla="*/ 217535 h 1038319"/>
                        <a:gd name="csX323" fmla="*/ 38557 w 2179595"/>
                        <a:gd name="csY323" fmla="*/ 206450 h 1038319"/>
                        <a:gd name="csX324" fmla="*/ 49642 w 2179595"/>
                        <a:gd name="csY324" fmla="*/ 213031 h 1038319"/>
                        <a:gd name="csX325" fmla="*/ 53325 w 2179595"/>
                        <a:gd name="csY325" fmla="*/ 227051 h 1038319"/>
                        <a:gd name="csX326" fmla="*/ 46889 w 2179595"/>
                        <a:gd name="csY326" fmla="*/ 238227 h 1038319"/>
                        <a:gd name="csX327" fmla="*/ 44519 w 2179595"/>
                        <a:gd name="csY327" fmla="*/ 238537 h 1038319"/>
                        <a:gd name="csX328" fmla="*/ 2135241 w 2179595"/>
                        <a:gd name="csY328" fmla="*/ 237808 h 1038319"/>
                        <a:gd name="csX329" fmla="*/ 2132871 w 2179595"/>
                        <a:gd name="csY329" fmla="*/ 237498 h 1038319"/>
                        <a:gd name="csX330" fmla="*/ 2126435 w 2179595"/>
                        <a:gd name="csY330" fmla="*/ 226322 h 1038319"/>
                        <a:gd name="csX331" fmla="*/ 2130099 w 2179595"/>
                        <a:gd name="csY331" fmla="*/ 212302 h 1038319"/>
                        <a:gd name="csX332" fmla="*/ 2141184 w 2179595"/>
                        <a:gd name="csY332" fmla="*/ 205721 h 1038319"/>
                        <a:gd name="csX333" fmla="*/ 2147766 w 2179595"/>
                        <a:gd name="csY333" fmla="*/ 216805 h 1038319"/>
                        <a:gd name="csX334" fmla="*/ 2144047 w 2179595"/>
                        <a:gd name="csY334" fmla="*/ 231062 h 1038319"/>
                        <a:gd name="csX335" fmla="*/ 2135241 w 2179595"/>
                        <a:gd name="csY335" fmla="*/ 237808 h 1038319"/>
                        <a:gd name="csX336" fmla="*/ 28621 w 2179595"/>
                        <a:gd name="csY336" fmla="*/ 170989 h 1038319"/>
                        <a:gd name="csX337" fmla="*/ 19687 w 2179595"/>
                        <a:gd name="csY337" fmla="*/ 163678 h 1038319"/>
                        <a:gd name="csX338" fmla="*/ 16880 w 2179595"/>
                        <a:gd name="csY338" fmla="*/ 149221 h 1038319"/>
                        <a:gd name="csX339" fmla="*/ 24154 w 2179595"/>
                        <a:gd name="csY339" fmla="*/ 138574 h 1038319"/>
                        <a:gd name="csX340" fmla="*/ 34783 w 2179595"/>
                        <a:gd name="csY340" fmla="*/ 145848 h 1038319"/>
                        <a:gd name="csX341" fmla="*/ 37554 w 2179595"/>
                        <a:gd name="csY341" fmla="*/ 160069 h 1038319"/>
                        <a:gd name="csX342" fmla="*/ 30426 w 2179595"/>
                        <a:gd name="csY342" fmla="*/ 170807 h 1038319"/>
                        <a:gd name="csX343" fmla="*/ 28621 w 2179595"/>
                        <a:gd name="csY343" fmla="*/ 170989 h 1038319"/>
                        <a:gd name="csX344" fmla="*/ 2151084 w 2179595"/>
                        <a:gd name="csY344" fmla="*/ 170260 h 1038319"/>
                        <a:gd name="csX345" fmla="*/ 2149279 w 2179595"/>
                        <a:gd name="csY345" fmla="*/ 170078 h 1038319"/>
                        <a:gd name="csX346" fmla="*/ 2142132 w 2179595"/>
                        <a:gd name="csY346" fmla="*/ 159339 h 1038319"/>
                        <a:gd name="csX347" fmla="*/ 2144885 w 2179595"/>
                        <a:gd name="csY347" fmla="*/ 145119 h 1038319"/>
                        <a:gd name="csX348" fmla="*/ 2155514 w 2179595"/>
                        <a:gd name="csY348" fmla="*/ 137826 h 1038319"/>
                        <a:gd name="csX349" fmla="*/ 2162807 w 2179595"/>
                        <a:gd name="csY349" fmla="*/ 148455 h 1038319"/>
                        <a:gd name="csX350" fmla="*/ 2159999 w 2179595"/>
                        <a:gd name="csY350" fmla="*/ 162931 h 1038319"/>
                        <a:gd name="csX351" fmla="*/ 2151066 w 2179595"/>
                        <a:gd name="csY351" fmla="*/ 170260 h 1038319"/>
                        <a:gd name="csX352" fmla="*/ 17117 w 2179595"/>
                        <a:gd name="csY352" fmla="*/ 102566 h 1038319"/>
                        <a:gd name="csX353" fmla="*/ 8092 w 2179595"/>
                        <a:gd name="csY353" fmla="*/ 94672 h 1038319"/>
                        <a:gd name="csX354" fmla="*/ 6214 w 2179595"/>
                        <a:gd name="csY354" fmla="*/ 80050 h 1038319"/>
                        <a:gd name="csX355" fmla="*/ 14163 w 2179595"/>
                        <a:gd name="csY355" fmla="*/ 69895 h 1038319"/>
                        <a:gd name="csX356" fmla="*/ 24318 w 2179595"/>
                        <a:gd name="csY356" fmla="*/ 77844 h 1038319"/>
                        <a:gd name="csX357" fmla="*/ 26160 w 2179595"/>
                        <a:gd name="csY357" fmla="*/ 92211 h 1038319"/>
                        <a:gd name="csX358" fmla="*/ 18338 w 2179595"/>
                        <a:gd name="csY358" fmla="*/ 102457 h 1038319"/>
                        <a:gd name="csX359" fmla="*/ 17099 w 2179595"/>
                        <a:gd name="csY359" fmla="*/ 102548 h 1038319"/>
                        <a:gd name="csX360" fmla="*/ 2162533 w 2179595"/>
                        <a:gd name="csY360" fmla="*/ 101837 h 1038319"/>
                        <a:gd name="csX361" fmla="*/ 2161312 w 2179595"/>
                        <a:gd name="csY361" fmla="*/ 101764 h 1038319"/>
                        <a:gd name="csX362" fmla="*/ 2153491 w 2179595"/>
                        <a:gd name="csY362" fmla="*/ 91518 h 1038319"/>
                        <a:gd name="csX363" fmla="*/ 2155332 w 2179595"/>
                        <a:gd name="csY363" fmla="*/ 77152 h 1038319"/>
                        <a:gd name="csX364" fmla="*/ 2165469 w 2179595"/>
                        <a:gd name="csY364" fmla="*/ 69203 h 1038319"/>
                        <a:gd name="csX365" fmla="*/ 2173418 w 2179595"/>
                        <a:gd name="csY365" fmla="*/ 79339 h 1038319"/>
                        <a:gd name="csX366" fmla="*/ 2171558 w 2179595"/>
                        <a:gd name="csY366" fmla="*/ 93961 h 1038319"/>
                        <a:gd name="csX367" fmla="*/ 2162533 w 2179595"/>
                        <a:gd name="csY367" fmla="*/ 101855 h 1038319"/>
                        <a:gd name="csX368" fmla="*/ 10025 w 2179595"/>
                        <a:gd name="csY368" fmla="*/ 33560 h 1038319"/>
                        <a:gd name="csX369" fmla="*/ 945 w 2179595"/>
                        <a:gd name="csY369" fmla="*/ 25082 h 1038319"/>
                        <a:gd name="csX370" fmla="*/ 16 w 2179595"/>
                        <a:gd name="csY370" fmla="*/ 10424 h 1038319"/>
                        <a:gd name="csX371" fmla="*/ 8603 w 2179595"/>
                        <a:gd name="csY371" fmla="*/ 798 h 1038319"/>
                        <a:gd name="csX372" fmla="*/ 18229 w 2179595"/>
                        <a:gd name="csY372" fmla="*/ 9385 h 1038319"/>
                        <a:gd name="csX373" fmla="*/ 19159 w 2179595"/>
                        <a:gd name="csY373" fmla="*/ 23806 h 1038319"/>
                        <a:gd name="csX374" fmla="*/ 10699 w 2179595"/>
                        <a:gd name="csY374" fmla="*/ 33542 h 1038319"/>
                        <a:gd name="csX375" fmla="*/ 10043 w 2179595"/>
                        <a:gd name="csY375" fmla="*/ 33560 h 1038319"/>
                        <a:gd name="csX376" fmla="*/ 2169571 w 2179595"/>
                        <a:gd name="csY376" fmla="*/ 32813 h 1038319"/>
                        <a:gd name="csX377" fmla="*/ 2168933 w 2179595"/>
                        <a:gd name="csY377" fmla="*/ 32794 h 1038319"/>
                        <a:gd name="csX378" fmla="*/ 2160473 w 2179595"/>
                        <a:gd name="csY378" fmla="*/ 23058 h 1038319"/>
                        <a:gd name="csX379" fmla="*/ 2161385 w 2179595"/>
                        <a:gd name="csY379" fmla="*/ 8601 h 1038319"/>
                        <a:gd name="csX380" fmla="*/ 2170993 w 2179595"/>
                        <a:gd name="csY380" fmla="*/ 14 h 1038319"/>
                        <a:gd name="csX381" fmla="*/ 2179580 w 2179595"/>
                        <a:gd name="csY381" fmla="*/ 9622 h 1038319"/>
                        <a:gd name="csX382" fmla="*/ 2178650 w 2179595"/>
                        <a:gd name="csY382" fmla="*/ 24317 h 1038319"/>
                        <a:gd name="csX383" fmla="*/ 2169571 w 2179595"/>
                        <a:gd name="csY383" fmla="*/ 32794 h 10383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Lst>
                      <a:rect l="l" t="t" r="r" b="b"/>
                      <a:pathLst>
                        <a:path w="2179595" h="1038319">
                          <a:moveTo>
                            <a:pt x="1062806" y="1038301"/>
                          </a:moveTo>
                          <a:cubicBezTo>
                            <a:pt x="1062806" y="1038301"/>
                            <a:pt x="1062660" y="1038301"/>
                            <a:pt x="1062587" y="1038301"/>
                          </a:cubicBezTo>
                          <a:cubicBezTo>
                            <a:pt x="1057665" y="1038174"/>
                            <a:pt x="1052760" y="1038028"/>
                            <a:pt x="1047856" y="1037845"/>
                          </a:cubicBezTo>
                          <a:cubicBezTo>
                            <a:pt x="1042824" y="1037663"/>
                            <a:pt x="1038904" y="1033433"/>
                            <a:pt x="1039087" y="1028401"/>
                          </a:cubicBezTo>
                          <a:cubicBezTo>
                            <a:pt x="1039269" y="1023369"/>
                            <a:pt x="1043499" y="1019358"/>
                            <a:pt x="1048531" y="1019632"/>
                          </a:cubicBezTo>
                          <a:cubicBezTo>
                            <a:pt x="1053344" y="1019814"/>
                            <a:pt x="1058175" y="1019960"/>
                            <a:pt x="1063007" y="1020088"/>
                          </a:cubicBezTo>
                          <a:cubicBezTo>
                            <a:pt x="1068038" y="1020215"/>
                            <a:pt x="1072013" y="1024390"/>
                            <a:pt x="1071903" y="1029422"/>
                          </a:cubicBezTo>
                          <a:cubicBezTo>
                            <a:pt x="1071776" y="1034381"/>
                            <a:pt x="1067728" y="1038319"/>
                            <a:pt x="1062788" y="1038319"/>
                          </a:cubicBezTo>
                          <a:close/>
                          <a:moveTo>
                            <a:pt x="1117592" y="1038283"/>
                          </a:moveTo>
                          <a:cubicBezTo>
                            <a:pt x="1112669" y="1038283"/>
                            <a:pt x="1108604" y="1034345"/>
                            <a:pt x="1108476" y="1029386"/>
                          </a:cubicBezTo>
                          <a:cubicBezTo>
                            <a:pt x="1108348" y="1024354"/>
                            <a:pt x="1112323" y="1020179"/>
                            <a:pt x="1117355" y="1020051"/>
                          </a:cubicBezTo>
                          <a:cubicBezTo>
                            <a:pt x="1122186" y="1019924"/>
                            <a:pt x="1126981" y="1019778"/>
                            <a:pt x="1131794" y="1019595"/>
                          </a:cubicBezTo>
                          <a:cubicBezTo>
                            <a:pt x="1136790" y="1019358"/>
                            <a:pt x="1141056" y="1023315"/>
                            <a:pt x="1141256" y="1028347"/>
                          </a:cubicBezTo>
                          <a:cubicBezTo>
                            <a:pt x="1141457" y="1033378"/>
                            <a:pt x="1137537" y="1037608"/>
                            <a:pt x="1132505" y="1037809"/>
                          </a:cubicBezTo>
                          <a:cubicBezTo>
                            <a:pt x="1127619" y="1037991"/>
                            <a:pt x="1122715" y="1038155"/>
                            <a:pt x="1117811" y="1038283"/>
                          </a:cubicBezTo>
                          <a:cubicBezTo>
                            <a:pt x="1117738" y="1038283"/>
                            <a:pt x="1117665" y="1038283"/>
                            <a:pt x="1117574" y="1038283"/>
                          </a:cubicBezTo>
                          <a:close/>
                          <a:moveTo>
                            <a:pt x="993562" y="1034418"/>
                          </a:moveTo>
                          <a:cubicBezTo>
                            <a:pt x="993289" y="1034418"/>
                            <a:pt x="993034" y="1034418"/>
                            <a:pt x="992760" y="1034381"/>
                          </a:cubicBezTo>
                          <a:cubicBezTo>
                            <a:pt x="987856" y="1033944"/>
                            <a:pt x="982970" y="1033488"/>
                            <a:pt x="978084" y="1032996"/>
                          </a:cubicBezTo>
                          <a:cubicBezTo>
                            <a:pt x="973070" y="1032485"/>
                            <a:pt x="969424" y="1028018"/>
                            <a:pt x="969934" y="1023005"/>
                          </a:cubicBezTo>
                          <a:cubicBezTo>
                            <a:pt x="970445" y="1017991"/>
                            <a:pt x="974930" y="1014345"/>
                            <a:pt x="979925" y="1014855"/>
                          </a:cubicBezTo>
                          <a:cubicBezTo>
                            <a:pt x="984720" y="1015348"/>
                            <a:pt x="989533" y="1015803"/>
                            <a:pt x="994346" y="1016223"/>
                          </a:cubicBezTo>
                          <a:cubicBezTo>
                            <a:pt x="999360" y="1016660"/>
                            <a:pt x="1003061" y="1021090"/>
                            <a:pt x="1002623" y="1026104"/>
                          </a:cubicBezTo>
                          <a:cubicBezTo>
                            <a:pt x="1002204" y="1030844"/>
                            <a:pt x="998230" y="1034418"/>
                            <a:pt x="993562" y="1034418"/>
                          </a:cubicBezTo>
                          <a:close/>
                          <a:moveTo>
                            <a:pt x="1186799" y="1034345"/>
                          </a:moveTo>
                          <a:cubicBezTo>
                            <a:pt x="1182131" y="1034345"/>
                            <a:pt x="1178157" y="1030771"/>
                            <a:pt x="1177738" y="1026031"/>
                          </a:cubicBezTo>
                          <a:cubicBezTo>
                            <a:pt x="1177282" y="1021017"/>
                            <a:pt x="1181001" y="1016587"/>
                            <a:pt x="1186015" y="1016150"/>
                          </a:cubicBezTo>
                          <a:cubicBezTo>
                            <a:pt x="1190828" y="1015712"/>
                            <a:pt x="1195641" y="1015256"/>
                            <a:pt x="1200436" y="1014764"/>
                          </a:cubicBezTo>
                          <a:cubicBezTo>
                            <a:pt x="1205450" y="1014272"/>
                            <a:pt x="1209916" y="1017900"/>
                            <a:pt x="1210427" y="1022895"/>
                          </a:cubicBezTo>
                          <a:cubicBezTo>
                            <a:pt x="1210937" y="1027909"/>
                            <a:pt x="1207291" y="1032376"/>
                            <a:pt x="1202277" y="1032886"/>
                          </a:cubicBezTo>
                          <a:cubicBezTo>
                            <a:pt x="1197391" y="1033378"/>
                            <a:pt x="1192505" y="1033852"/>
                            <a:pt x="1187619" y="1034290"/>
                          </a:cubicBezTo>
                          <a:cubicBezTo>
                            <a:pt x="1187346" y="1034308"/>
                            <a:pt x="1187072" y="1034327"/>
                            <a:pt x="1186799" y="1034327"/>
                          </a:cubicBezTo>
                          <a:close/>
                          <a:moveTo>
                            <a:pt x="924684" y="1026122"/>
                          </a:moveTo>
                          <a:cubicBezTo>
                            <a:pt x="924228" y="1026122"/>
                            <a:pt x="923754" y="1026086"/>
                            <a:pt x="923298" y="1026013"/>
                          </a:cubicBezTo>
                          <a:cubicBezTo>
                            <a:pt x="918430" y="1025266"/>
                            <a:pt x="913581" y="1024500"/>
                            <a:pt x="908749" y="1023679"/>
                          </a:cubicBezTo>
                          <a:cubicBezTo>
                            <a:pt x="903790" y="1022841"/>
                            <a:pt x="900436" y="1018155"/>
                            <a:pt x="901256" y="1013178"/>
                          </a:cubicBezTo>
                          <a:cubicBezTo>
                            <a:pt x="902095" y="1008219"/>
                            <a:pt x="906780" y="1004864"/>
                            <a:pt x="911757" y="1005685"/>
                          </a:cubicBezTo>
                          <a:cubicBezTo>
                            <a:pt x="916516" y="1006487"/>
                            <a:pt x="921274" y="1007234"/>
                            <a:pt x="926051" y="1007982"/>
                          </a:cubicBezTo>
                          <a:cubicBezTo>
                            <a:pt x="931028" y="1008748"/>
                            <a:pt x="934438" y="1013397"/>
                            <a:pt x="933690" y="1018374"/>
                          </a:cubicBezTo>
                          <a:cubicBezTo>
                            <a:pt x="932997" y="1022877"/>
                            <a:pt x="929114" y="1026122"/>
                            <a:pt x="924684" y="1026122"/>
                          </a:cubicBezTo>
                          <a:close/>
                          <a:moveTo>
                            <a:pt x="1255678" y="1025995"/>
                          </a:moveTo>
                          <a:cubicBezTo>
                            <a:pt x="1251247" y="1025995"/>
                            <a:pt x="1247364" y="1022768"/>
                            <a:pt x="1246671" y="1018264"/>
                          </a:cubicBezTo>
                          <a:cubicBezTo>
                            <a:pt x="1245905" y="1013287"/>
                            <a:pt x="1249315" y="1008638"/>
                            <a:pt x="1254292" y="1007873"/>
                          </a:cubicBezTo>
                          <a:cubicBezTo>
                            <a:pt x="1259069" y="1007143"/>
                            <a:pt x="1263845" y="1006377"/>
                            <a:pt x="1268604" y="1005575"/>
                          </a:cubicBezTo>
                          <a:cubicBezTo>
                            <a:pt x="1273581" y="1004737"/>
                            <a:pt x="1278266" y="1008092"/>
                            <a:pt x="1279105" y="1013050"/>
                          </a:cubicBezTo>
                          <a:cubicBezTo>
                            <a:pt x="1279944" y="1018009"/>
                            <a:pt x="1276589" y="1022713"/>
                            <a:pt x="1271630" y="1023552"/>
                          </a:cubicBezTo>
                          <a:cubicBezTo>
                            <a:pt x="1266799" y="1024372"/>
                            <a:pt x="1261949" y="1025138"/>
                            <a:pt x="1257081" y="1025885"/>
                          </a:cubicBezTo>
                          <a:cubicBezTo>
                            <a:pt x="1256607" y="1025958"/>
                            <a:pt x="1256152" y="1025995"/>
                            <a:pt x="1255678" y="1025995"/>
                          </a:cubicBezTo>
                          <a:close/>
                          <a:moveTo>
                            <a:pt x="856461" y="1013433"/>
                          </a:moveTo>
                          <a:cubicBezTo>
                            <a:pt x="855805" y="1013433"/>
                            <a:pt x="855149" y="1013360"/>
                            <a:pt x="854492" y="1013214"/>
                          </a:cubicBezTo>
                          <a:cubicBezTo>
                            <a:pt x="849697" y="1012157"/>
                            <a:pt x="844902" y="1011063"/>
                            <a:pt x="840126" y="1009951"/>
                          </a:cubicBezTo>
                          <a:cubicBezTo>
                            <a:pt x="835221" y="1008802"/>
                            <a:pt x="832177" y="1003898"/>
                            <a:pt x="833325" y="998994"/>
                          </a:cubicBezTo>
                          <a:cubicBezTo>
                            <a:pt x="834474" y="994089"/>
                            <a:pt x="839378" y="991045"/>
                            <a:pt x="844282" y="992193"/>
                          </a:cubicBezTo>
                          <a:cubicBezTo>
                            <a:pt x="848986" y="993287"/>
                            <a:pt x="853690" y="994363"/>
                            <a:pt x="858412" y="995402"/>
                          </a:cubicBezTo>
                          <a:cubicBezTo>
                            <a:pt x="863334" y="996478"/>
                            <a:pt x="866434" y="1001345"/>
                            <a:pt x="865358" y="1006268"/>
                          </a:cubicBezTo>
                          <a:cubicBezTo>
                            <a:pt x="864428" y="1010534"/>
                            <a:pt x="860654" y="1013433"/>
                            <a:pt x="856461" y="1013433"/>
                          </a:cubicBezTo>
                          <a:close/>
                          <a:moveTo>
                            <a:pt x="1323882" y="1013251"/>
                          </a:moveTo>
                          <a:cubicBezTo>
                            <a:pt x="1319707" y="1013251"/>
                            <a:pt x="1315933" y="1010352"/>
                            <a:pt x="1314985" y="1006104"/>
                          </a:cubicBezTo>
                          <a:cubicBezTo>
                            <a:pt x="1313891" y="1001182"/>
                            <a:pt x="1317008" y="996314"/>
                            <a:pt x="1321931" y="995238"/>
                          </a:cubicBezTo>
                          <a:cubicBezTo>
                            <a:pt x="1326653" y="994199"/>
                            <a:pt x="1331357" y="993123"/>
                            <a:pt x="1336060" y="992029"/>
                          </a:cubicBezTo>
                          <a:cubicBezTo>
                            <a:pt x="1340965" y="990881"/>
                            <a:pt x="1345869" y="993926"/>
                            <a:pt x="1347018" y="998811"/>
                          </a:cubicBezTo>
                          <a:cubicBezTo>
                            <a:pt x="1348166" y="1003716"/>
                            <a:pt x="1345122" y="1008620"/>
                            <a:pt x="1340236" y="1009769"/>
                          </a:cubicBezTo>
                          <a:cubicBezTo>
                            <a:pt x="1335459" y="1010899"/>
                            <a:pt x="1330664" y="1011975"/>
                            <a:pt x="1325869" y="1013050"/>
                          </a:cubicBezTo>
                          <a:cubicBezTo>
                            <a:pt x="1325213" y="1013196"/>
                            <a:pt x="1324538" y="1013269"/>
                            <a:pt x="1323900" y="1013269"/>
                          </a:cubicBezTo>
                          <a:close/>
                          <a:moveTo>
                            <a:pt x="789205" y="996368"/>
                          </a:moveTo>
                          <a:cubicBezTo>
                            <a:pt x="788366" y="996368"/>
                            <a:pt x="787509" y="996259"/>
                            <a:pt x="786671" y="996004"/>
                          </a:cubicBezTo>
                          <a:cubicBezTo>
                            <a:pt x="781949" y="994636"/>
                            <a:pt x="777245" y="993251"/>
                            <a:pt x="772541" y="991829"/>
                          </a:cubicBezTo>
                          <a:cubicBezTo>
                            <a:pt x="767728" y="990370"/>
                            <a:pt x="764993" y="985284"/>
                            <a:pt x="766470" y="980452"/>
                          </a:cubicBezTo>
                          <a:cubicBezTo>
                            <a:pt x="767929" y="975639"/>
                            <a:pt x="773015" y="972923"/>
                            <a:pt x="777847" y="974381"/>
                          </a:cubicBezTo>
                          <a:cubicBezTo>
                            <a:pt x="782459" y="975785"/>
                            <a:pt x="787090" y="977152"/>
                            <a:pt x="791739" y="978483"/>
                          </a:cubicBezTo>
                          <a:cubicBezTo>
                            <a:pt x="796571" y="979887"/>
                            <a:pt x="799360" y="984937"/>
                            <a:pt x="797974" y="989769"/>
                          </a:cubicBezTo>
                          <a:cubicBezTo>
                            <a:pt x="796826" y="993761"/>
                            <a:pt x="793179" y="996368"/>
                            <a:pt x="789223" y="996368"/>
                          </a:cubicBezTo>
                          <a:close/>
                          <a:moveTo>
                            <a:pt x="1391120" y="996150"/>
                          </a:moveTo>
                          <a:cubicBezTo>
                            <a:pt x="1387164" y="996150"/>
                            <a:pt x="1383517" y="993561"/>
                            <a:pt x="1382369" y="989568"/>
                          </a:cubicBezTo>
                          <a:cubicBezTo>
                            <a:pt x="1380965" y="984737"/>
                            <a:pt x="1383754" y="979687"/>
                            <a:pt x="1388586" y="978283"/>
                          </a:cubicBezTo>
                          <a:cubicBezTo>
                            <a:pt x="1393235" y="976934"/>
                            <a:pt x="1397865" y="975566"/>
                            <a:pt x="1402478" y="974162"/>
                          </a:cubicBezTo>
                          <a:cubicBezTo>
                            <a:pt x="1407309" y="972704"/>
                            <a:pt x="1412396" y="975420"/>
                            <a:pt x="1413854" y="980234"/>
                          </a:cubicBezTo>
                          <a:cubicBezTo>
                            <a:pt x="1415313" y="985047"/>
                            <a:pt x="1412597" y="990133"/>
                            <a:pt x="1407783" y="991610"/>
                          </a:cubicBezTo>
                          <a:cubicBezTo>
                            <a:pt x="1403080" y="993032"/>
                            <a:pt x="1398376" y="994436"/>
                            <a:pt x="1393654" y="995803"/>
                          </a:cubicBezTo>
                          <a:cubicBezTo>
                            <a:pt x="1392815" y="996040"/>
                            <a:pt x="1391958" y="996168"/>
                            <a:pt x="1391120" y="996168"/>
                          </a:cubicBezTo>
                          <a:close/>
                          <a:moveTo>
                            <a:pt x="723079" y="974946"/>
                          </a:moveTo>
                          <a:cubicBezTo>
                            <a:pt x="722058" y="974946"/>
                            <a:pt x="721019" y="974782"/>
                            <a:pt x="719998" y="974399"/>
                          </a:cubicBezTo>
                          <a:cubicBezTo>
                            <a:pt x="715349" y="972722"/>
                            <a:pt x="710736" y="971027"/>
                            <a:pt x="706124" y="969295"/>
                          </a:cubicBezTo>
                          <a:cubicBezTo>
                            <a:pt x="701402" y="967526"/>
                            <a:pt x="699032" y="962275"/>
                            <a:pt x="700800" y="957553"/>
                          </a:cubicBezTo>
                          <a:cubicBezTo>
                            <a:pt x="702569" y="952832"/>
                            <a:pt x="707819" y="950443"/>
                            <a:pt x="712541" y="952230"/>
                          </a:cubicBezTo>
                          <a:cubicBezTo>
                            <a:pt x="717081" y="953925"/>
                            <a:pt x="721621" y="955603"/>
                            <a:pt x="726179" y="957243"/>
                          </a:cubicBezTo>
                          <a:cubicBezTo>
                            <a:pt x="730919" y="958957"/>
                            <a:pt x="733380" y="964172"/>
                            <a:pt x="731666" y="968911"/>
                          </a:cubicBezTo>
                          <a:cubicBezTo>
                            <a:pt x="730335" y="972631"/>
                            <a:pt x="726817" y="974946"/>
                            <a:pt x="723079" y="974946"/>
                          </a:cubicBezTo>
                          <a:close/>
                          <a:moveTo>
                            <a:pt x="1457100" y="974728"/>
                          </a:moveTo>
                          <a:cubicBezTo>
                            <a:pt x="1453362" y="974728"/>
                            <a:pt x="1449862" y="972412"/>
                            <a:pt x="1448531" y="968711"/>
                          </a:cubicBezTo>
                          <a:cubicBezTo>
                            <a:pt x="1446817" y="963971"/>
                            <a:pt x="1449278" y="958757"/>
                            <a:pt x="1454019" y="957043"/>
                          </a:cubicBezTo>
                          <a:cubicBezTo>
                            <a:pt x="1458558" y="955402"/>
                            <a:pt x="1463098" y="953725"/>
                            <a:pt x="1467619" y="952029"/>
                          </a:cubicBezTo>
                          <a:cubicBezTo>
                            <a:pt x="1472341" y="950242"/>
                            <a:pt x="1477592" y="952649"/>
                            <a:pt x="1479361" y="957353"/>
                          </a:cubicBezTo>
                          <a:cubicBezTo>
                            <a:pt x="1481129" y="962057"/>
                            <a:pt x="1478741" y="967326"/>
                            <a:pt x="1474037" y="969094"/>
                          </a:cubicBezTo>
                          <a:cubicBezTo>
                            <a:pt x="1469442" y="970826"/>
                            <a:pt x="1464830" y="972522"/>
                            <a:pt x="1460217" y="974181"/>
                          </a:cubicBezTo>
                          <a:cubicBezTo>
                            <a:pt x="1459196" y="974545"/>
                            <a:pt x="1458157" y="974728"/>
                            <a:pt x="1457118" y="974728"/>
                          </a:cubicBezTo>
                          <a:close/>
                          <a:moveTo>
                            <a:pt x="658448" y="949295"/>
                          </a:moveTo>
                          <a:cubicBezTo>
                            <a:pt x="657227" y="949295"/>
                            <a:pt x="656005" y="949058"/>
                            <a:pt x="654820" y="948529"/>
                          </a:cubicBezTo>
                          <a:cubicBezTo>
                            <a:pt x="650299" y="946560"/>
                            <a:pt x="645796" y="944573"/>
                            <a:pt x="641311" y="942549"/>
                          </a:cubicBezTo>
                          <a:cubicBezTo>
                            <a:pt x="636716" y="940471"/>
                            <a:pt x="634674" y="935074"/>
                            <a:pt x="636753" y="930498"/>
                          </a:cubicBezTo>
                          <a:cubicBezTo>
                            <a:pt x="638831" y="925904"/>
                            <a:pt x="644228" y="923861"/>
                            <a:pt x="648804" y="925940"/>
                          </a:cubicBezTo>
                          <a:cubicBezTo>
                            <a:pt x="653216" y="927927"/>
                            <a:pt x="657646" y="929896"/>
                            <a:pt x="662095" y="931829"/>
                          </a:cubicBezTo>
                          <a:cubicBezTo>
                            <a:pt x="666707" y="933834"/>
                            <a:pt x="668822" y="939213"/>
                            <a:pt x="666816" y="943825"/>
                          </a:cubicBezTo>
                          <a:cubicBezTo>
                            <a:pt x="665322" y="947253"/>
                            <a:pt x="661967" y="949313"/>
                            <a:pt x="658448" y="949313"/>
                          </a:cubicBezTo>
                          <a:close/>
                          <a:moveTo>
                            <a:pt x="1521475" y="949131"/>
                          </a:moveTo>
                          <a:cubicBezTo>
                            <a:pt x="1517957" y="949131"/>
                            <a:pt x="1514602" y="947088"/>
                            <a:pt x="1513107" y="943643"/>
                          </a:cubicBezTo>
                          <a:cubicBezTo>
                            <a:pt x="1511102" y="939030"/>
                            <a:pt x="1513216" y="933652"/>
                            <a:pt x="1517829" y="931646"/>
                          </a:cubicBezTo>
                          <a:cubicBezTo>
                            <a:pt x="1522241" y="929732"/>
                            <a:pt x="1526635" y="927781"/>
                            <a:pt x="1531029" y="925794"/>
                          </a:cubicBezTo>
                          <a:cubicBezTo>
                            <a:pt x="1535605" y="923716"/>
                            <a:pt x="1541020" y="925758"/>
                            <a:pt x="1543080" y="930352"/>
                          </a:cubicBezTo>
                          <a:cubicBezTo>
                            <a:pt x="1545158" y="934946"/>
                            <a:pt x="1543116" y="940343"/>
                            <a:pt x="1538522" y="942403"/>
                          </a:cubicBezTo>
                          <a:cubicBezTo>
                            <a:pt x="1534073" y="944408"/>
                            <a:pt x="1529588" y="946396"/>
                            <a:pt x="1525103" y="948347"/>
                          </a:cubicBezTo>
                          <a:cubicBezTo>
                            <a:pt x="1523918" y="948857"/>
                            <a:pt x="1522679" y="949112"/>
                            <a:pt x="1521475" y="949112"/>
                          </a:cubicBezTo>
                          <a:close/>
                          <a:moveTo>
                            <a:pt x="595640" y="919522"/>
                          </a:moveTo>
                          <a:cubicBezTo>
                            <a:pt x="594237" y="919522"/>
                            <a:pt x="592815" y="919194"/>
                            <a:pt x="591484" y="918520"/>
                          </a:cubicBezTo>
                          <a:cubicBezTo>
                            <a:pt x="587108" y="916259"/>
                            <a:pt x="582751" y="913980"/>
                            <a:pt x="578393" y="911683"/>
                          </a:cubicBezTo>
                          <a:cubicBezTo>
                            <a:pt x="573945" y="909331"/>
                            <a:pt x="572249" y="903807"/>
                            <a:pt x="574620" y="899358"/>
                          </a:cubicBezTo>
                          <a:cubicBezTo>
                            <a:pt x="576990" y="894910"/>
                            <a:pt x="582496" y="893214"/>
                            <a:pt x="586944" y="895584"/>
                          </a:cubicBezTo>
                          <a:cubicBezTo>
                            <a:pt x="591210" y="897845"/>
                            <a:pt x="595513" y="900087"/>
                            <a:pt x="599815" y="902312"/>
                          </a:cubicBezTo>
                          <a:cubicBezTo>
                            <a:pt x="604300" y="904609"/>
                            <a:pt x="606051" y="910115"/>
                            <a:pt x="603754" y="914582"/>
                          </a:cubicBezTo>
                          <a:cubicBezTo>
                            <a:pt x="602131" y="917718"/>
                            <a:pt x="598940" y="919522"/>
                            <a:pt x="595640" y="919522"/>
                          </a:cubicBezTo>
                          <a:close/>
                          <a:moveTo>
                            <a:pt x="1584046" y="919468"/>
                          </a:moveTo>
                          <a:cubicBezTo>
                            <a:pt x="1580746" y="919468"/>
                            <a:pt x="1577556" y="917663"/>
                            <a:pt x="1575933" y="914527"/>
                          </a:cubicBezTo>
                          <a:cubicBezTo>
                            <a:pt x="1573636" y="910042"/>
                            <a:pt x="1575386" y="904554"/>
                            <a:pt x="1579871" y="902257"/>
                          </a:cubicBezTo>
                          <a:cubicBezTo>
                            <a:pt x="1584155" y="900051"/>
                            <a:pt x="1588422" y="897827"/>
                            <a:pt x="1592670" y="895566"/>
                          </a:cubicBezTo>
                          <a:cubicBezTo>
                            <a:pt x="1597118" y="893196"/>
                            <a:pt x="1602642" y="894892"/>
                            <a:pt x="1604994" y="899340"/>
                          </a:cubicBezTo>
                          <a:cubicBezTo>
                            <a:pt x="1607364" y="903788"/>
                            <a:pt x="1605669" y="909313"/>
                            <a:pt x="1601220" y="911665"/>
                          </a:cubicBezTo>
                          <a:cubicBezTo>
                            <a:pt x="1596899" y="913962"/>
                            <a:pt x="1592560" y="916222"/>
                            <a:pt x="1588203" y="918465"/>
                          </a:cubicBezTo>
                          <a:cubicBezTo>
                            <a:pt x="1586872" y="919158"/>
                            <a:pt x="1585450" y="919468"/>
                            <a:pt x="1584046" y="919468"/>
                          </a:cubicBezTo>
                          <a:close/>
                          <a:moveTo>
                            <a:pt x="1644611" y="885831"/>
                          </a:moveTo>
                          <a:cubicBezTo>
                            <a:pt x="1641512" y="885831"/>
                            <a:pt x="1638486" y="884244"/>
                            <a:pt x="1636772" y="881400"/>
                          </a:cubicBezTo>
                          <a:cubicBezTo>
                            <a:pt x="1634183" y="877079"/>
                            <a:pt x="1635605" y="871482"/>
                            <a:pt x="1639926" y="868893"/>
                          </a:cubicBezTo>
                          <a:cubicBezTo>
                            <a:pt x="1644064" y="866414"/>
                            <a:pt x="1648185" y="863916"/>
                            <a:pt x="1652287" y="861382"/>
                          </a:cubicBezTo>
                          <a:cubicBezTo>
                            <a:pt x="1656571" y="858738"/>
                            <a:pt x="1662187" y="860069"/>
                            <a:pt x="1664830" y="864354"/>
                          </a:cubicBezTo>
                          <a:cubicBezTo>
                            <a:pt x="1667474" y="868638"/>
                            <a:pt x="1666143" y="874253"/>
                            <a:pt x="1661858" y="876897"/>
                          </a:cubicBezTo>
                          <a:cubicBezTo>
                            <a:pt x="1657683" y="879468"/>
                            <a:pt x="1653490" y="882020"/>
                            <a:pt x="1649297" y="884536"/>
                          </a:cubicBezTo>
                          <a:cubicBezTo>
                            <a:pt x="1647838" y="885411"/>
                            <a:pt x="1646216" y="885831"/>
                            <a:pt x="1644630" y="885831"/>
                          </a:cubicBezTo>
                          <a:close/>
                          <a:moveTo>
                            <a:pt x="534893" y="885794"/>
                          </a:moveTo>
                          <a:cubicBezTo>
                            <a:pt x="533307" y="885794"/>
                            <a:pt x="531684" y="885375"/>
                            <a:pt x="530226" y="884500"/>
                          </a:cubicBezTo>
                          <a:cubicBezTo>
                            <a:pt x="525996" y="881965"/>
                            <a:pt x="521803" y="879413"/>
                            <a:pt x="517609" y="876842"/>
                          </a:cubicBezTo>
                          <a:cubicBezTo>
                            <a:pt x="513325" y="874199"/>
                            <a:pt x="511994" y="868584"/>
                            <a:pt x="514638" y="864299"/>
                          </a:cubicBezTo>
                          <a:cubicBezTo>
                            <a:pt x="517281" y="860014"/>
                            <a:pt x="522897" y="858684"/>
                            <a:pt x="527181" y="861327"/>
                          </a:cubicBezTo>
                          <a:cubicBezTo>
                            <a:pt x="531301" y="863861"/>
                            <a:pt x="535422" y="866377"/>
                            <a:pt x="539578" y="868857"/>
                          </a:cubicBezTo>
                          <a:cubicBezTo>
                            <a:pt x="543899" y="871446"/>
                            <a:pt x="545303" y="877043"/>
                            <a:pt x="542714" y="881364"/>
                          </a:cubicBezTo>
                          <a:cubicBezTo>
                            <a:pt x="541001" y="884226"/>
                            <a:pt x="537974" y="885794"/>
                            <a:pt x="534875" y="885794"/>
                          </a:cubicBezTo>
                          <a:close/>
                          <a:moveTo>
                            <a:pt x="1702916" y="848365"/>
                          </a:moveTo>
                          <a:cubicBezTo>
                            <a:pt x="1700017" y="848365"/>
                            <a:pt x="1697173" y="846979"/>
                            <a:pt x="1695404" y="844409"/>
                          </a:cubicBezTo>
                          <a:cubicBezTo>
                            <a:pt x="1692542" y="840270"/>
                            <a:pt x="1693600" y="834582"/>
                            <a:pt x="1697738" y="831737"/>
                          </a:cubicBezTo>
                          <a:cubicBezTo>
                            <a:pt x="1701713" y="829003"/>
                            <a:pt x="1705669" y="826250"/>
                            <a:pt x="1709607" y="823461"/>
                          </a:cubicBezTo>
                          <a:cubicBezTo>
                            <a:pt x="1713709" y="820543"/>
                            <a:pt x="1719397" y="821528"/>
                            <a:pt x="1722314" y="825630"/>
                          </a:cubicBezTo>
                          <a:cubicBezTo>
                            <a:pt x="1725231" y="829732"/>
                            <a:pt x="1724247" y="835420"/>
                            <a:pt x="1720145" y="838337"/>
                          </a:cubicBezTo>
                          <a:cubicBezTo>
                            <a:pt x="1716152" y="841163"/>
                            <a:pt x="1712123" y="843971"/>
                            <a:pt x="1708094" y="846760"/>
                          </a:cubicBezTo>
                          <a:cubicBezTo>
                            <a:pt x="1706507" y="847854"/>
                            <a:pt x="1704721" y="848365"/>
                            <a:pt x="1702934" y="848365"/>
                          </a:cubicBezTo>
                          <a:close/>
                          <a:moveTo>
                            <a:pt x="476461" y="848255"/>
                          </a:moveTo>
                          <a:cubicBezTo>
                            <a:pt x="474674" y="848255"/>
                            <a:pt x="472869" y="847726"/>
                            <a:pt x="471301" y="846651"/>
                          </a:cubicBezTo>
                          <a:cubicBezTo>
                            <a:pt x="467254" y="843862"/>
                            <a:pt x="463225" y="841054"/>
                            <a:pt x="459214" y="838210"/>
                          </a:cubicBezTo>
                          <a:cubicBezTo>
                            <a:pt x="455112" y="835293"/>
                            <a:pt x="454127" y="829604"/>
                            <a:pt x="457044" y="825502"/>
                          </a:cubicBezTo>
                          <a:cubicBezTo>
                            <a:pt x="459961" y="821400"/>
                            <a:pt x="465650" y="820434"/>
                            <a:pt x="469752" y="823333"/>
                          </a:cubicBezTo>
                          <a:cubicBezTo>
                            <a:pt x="473690" y="826122"/>
                            <a:pt x="477664" y="828893"/>
                            <a:pt x="481639" y="831646"/>
                          </a:cubicBezTo>
                          <a:cubicBezTo>
                            <a:pt x="485777" y="834509"/>
                            <a:pt x="486835" y="840179"/>
                            <a:pt x="483972" y="844317"/>
                          </a:cubicBezTo>
                          <a:cubicBezTo>
                            <a:pt x="482204" y="846888"/>
                            <a:pt x="479360" y="848255"/>
                            <a:pt x="476461" y="848255"/>
                          </a:cubicBezTo>
                          <a:close/>
                          <a:moveTo>
                            <a:pt x="1758723" y="807252"/>
                          </a:moveTo>
                          <a:cubicBezTo>
                            <a:pt x="1756024" y="807252"/>
                            <a:pt x="1753344" y="806068"/>
                            <a:pt x="1751558" y="803770"/>
                          </a:cubicBezTo>
                          <a:cubicBezTo>
                            <a:pt x="1748440" y="799814"/>
                            <a:pt x="1749133" y="794089"/>
                            <a:pt x="1753071" y="790972"/>
                          </a:cubicBezTo>
                          <a:cubicBezTo>
                            <a:pt x="1756863" y="787982"/>
                            <a:pt x="1760637" y="784974"/>
                            <a:pt x="1764393" y="781947"/>
                          </a:cubicBezTo>
                          <a:cubicBezTo>
                            <a:pt x="1768312" y="778775"/>
                            <a:pt x="1774037" y="779395"/>
                            <a:pt x="1777209" y="783296"/>
                          </a:cubicBezTo>
                          <a:cubicBezTo>
                            <a:pt x="1780382" y="787216"/>
                            <a:pt x="1779762" y="792941"/>
                            <a:pt x="1775860" y="796113"/>
                          </a:cubicBezTo>
                          <a:cubicBezTo>
                            <a:pt x="1772050" y="799194"/>
                            <a:pt x="1768221" y="802257"/>
                            <a:pt x="1764356" y="805283"/>
                          </a:cubicBezTo>
                          <a:cubicBezTo>
                            <a:pt x="1762679" y="806596"/>
                            <a:pt x="1760692" y="807234"/>
                            <a:pt x="1758723" y="807234"/>
                          </a:cubicBezTo>
                          <a:close/>
                          <a:moveTo>
                            <a:pt x="420581" y="807052"/>
                          </a:moveTo>
                          <a:cubicBezTo>
                            <a:pt x="418612" y="807052"/>
                            <a:pt x="416625" y="806414"/>
                            <a:pt x="414948" y="805101"/>
                          </a:cubicBezTo>
                          <a:cubicBezTo>
                            <a:pt x="411082" y="802057"/>
                            <a:pt x="407254" y="798993"/>
                            <a:pt x="403425" y="795912"/>
                          </a:cubicBezTo>
                          <a:cubicBezTo>
                            <a:pt x="399505" y="792740"/>
                            <a:pt x="398904" y="786997"/>
                            <a:pt x="402076" y="783096"/>
                          </a:cubicBezTo>
                          <a:cubicBezTo>
                            <a:pt x="405248" y="779176"/>
                            <a:pt x="410991" y="778574"/>
                            <a:pt x="414893" y="781746"/>
                          </a:cubicBezTo>
                          <a:cubicBezTo>
                            <a:pt x="418649" y="784791"/>
                            <a:pt x="422423" y="787799"/>
                            <a:pt x="426233" y="790789"/>
                          </a:cubicBezTo>
                          <a:cubicBezTo>
                            <a:pt x="430189" y="793907"/>
                            <a:pt x="430864" y="799632"/>
                            <a:pt x="427746" y="803588"/>
                          </a:cubicBezTo>
                          <a:cubicBezTo>
                            <a:pt x="425941" y="805867"/>
                            <a:pt x="423279" y="807070"/>
                            <a:pt x="420581" y="807070"/>
                          </a:cubicBezTo>
                          <a:close/>
                          <a:moveTo>
                            <a:pt x="1811831" y="762658"/>
                          </a:moveTo>
                          <a:cubicBezTo>
                            <a:pt x="1809333" y="762658"/>
                            <a:pt x="1806836" y="761637"/>
                            <a:pt x="1805031" y="759632"/>
                          </a:cubicBezTo>
                          <a:cubicBezTo>
                            <a:pt x="1801676" y="755876"/>
                            <a:pt x="1801986" y="750115"/>
                            <a:pt x="1805742" y="746760"/>
                          </a:cubicBezTo>
                          <a:cubicBezTo>
                            <a:pt x="1809333" y="743533"/>
                            <a:pt x="1812907" y="740288"/>
                            <a:pt x="1816462" y="737024"/>
                          </a:cubicBezTo>
                          <a:cubicBezTo>
                            <a:pt x="1820163" y="733615"/>
                            <a:pt x="1825942" y="733852"/>
                            <a:pt x="1829333" y="737553"/>
                          </a:cubicBezTo>
                          <a:cubicBezTo>
                            <a:pt x="1832743" y="741254"/>
                            <a:pt x="1832506" y="747034"/>
                            <a:pt x="1828805" y="750443"/>
                          </a:cubicBezTo>
                          <a:cubicBezTo>
                            <a:pt x="1825195" y="753761"/>
                            <a:pt x="1821567" y="757061"/>
                            <a:pt x="1817902" y="760343"/>
                          </a:cubicBezTo>
                          <a:cubicBezTo>
                            <a:pt x="1816170" y="761911"/>
                            <a:pt x="1813982" y="762676"/>
                            <a:pt x="1811813" y="762676"/>
                          </a:cubicBezTo>
                          <a:close/>
                          <a:moveTo>
                            <a:pt x="367454" y="762385"/>
                          </a:moveTo>
                          <a:cubicBezTo>
                            <a:pt x="365285" y="762385"/>
                            <a:pt x="363115" y="761619"/>
                            <a:pt x="361365" y="760051"/>
                          </a:cubicBezTo>
                          <a:cubicBezTo>
                            <a:pt x="357700" y="756769"/>
                            <a:pt x="354072" y="753469"/>
                            <a:pt x="350463" y="750133"/>
                          </a:cubicBezTo>
                          <a:cubicBezTo>
                            <a:pt x="346762" y="746724"/>
                            <a:pt x="346525" y="740963"/>
                            <a:pt x="349934" y="737243"/>
                          </a:cubicBezTo>
                          <a:cubicBezTo>
                            <a:pt x="353343" y="733542"/>
                            <a:pt x="359104" y="733305"/>
                            <a:pt x="362824" y="736715"/>
                          </a:cubicBezTo>
                          <a:cubicBezTo>
                            <a:pt x="366379" y="739978"/>
                            <a:pt x="369952" y="743242"/>
                            <a:pt x="373544" y="746469"/>
                          </a:cubicBezTo>
                          <a:cubicBezTo>
                            <a:pt x="377299" y="749823"/>
                            <a:pt x="377609" y="755584"/>
                            <a:pt x="374255" y="759340"/>
                          </a:cubicBezTo>
                          <a:cubicBezTo>
                            <a:pt x="372450" y="761345"/>
                            <a:pt x="369970" y="762367"/>
                            <a:pt x="367473" y="762367"/>
                          </a:cubicBezTo>
                          <a:close/>
                          <a:moveTo>
                            <a:pt x="1861986" y="714727"/>
                          </a:moveTo>
                          <a:cubicBezTo>
                            <a:pt x="1859671" y="714727"/>
                            <a:pt x="1857374" y="713852"/>
                            <a:pt x="1855605" y="712120"/>
                          </a:cubicBezTo>
                          <a:cubicBezTo>
                            <a:pt x="1852014" y="708583"/>
                            <a:pt x="1851959" y="702822"/>
                            <a:pt x="1855496" y="699230"/>
                          </a:cubicBezTo>
                          <a:cubicBezTo>
                            <a:pt x="1858887" y="695785"/>
                            <a:pt x="1862241" y="692321"/>
                            <a:pt x="1865578" y="688820"/>
                          </a:cubicBezTo>
                          <a:cubicBezTo>
                            <a:pt x="1869060" y="685192"/>
                            <a:pt x="1874821" y="685046"/>
                            <a:pt x="1878468" y="688529"/>
                          </a:cubicBezTo>
                          <a:cubicBezTo>
                            <a:pt x="1882114" y="692011"/>
                            <a:pt x="1882241" y="697772"/>
                            <a:pt x="1878759" y="701418"/>
                          </a:cubicBezTo>
                          <a:cubicBezTo>
                            <a:pt x="1875368" y="704974"/>
                            <a:pt x="1871941" y="708492"/>
                            <a:pt x="1868513" y="711993"/>
                          </a:cubicBezTo>
                          <a:cubicBezTo>
                            <a:pt x="1866726" y="713816"/>
                            <a:pt x="1864374" y="714727"/>
                            <a:pt x="1862004" y="714727"/>
                          </a:cubicBezTo>
                          <a:close/>
                          <a:moveTo>
                            <a:pt x="317281" y="714454"/>
                          </a:moveTo>
                          <a:cubicBezTo>
                            <a:pt x="314911" y="714454"/>
                            <a:pt x="312559" y="713542"/>
                            <a:pt x="310772" y="711719"/>
                          </a:cubicBezTo>
                          <a:cubicBezTo>
                            <a:pt x="307327" y="708218"/>
                            <a:pt x="303917" y="704682"/>
                            <a:pt x="300526" y="701145"/>
                          </a:cubicBezTo>
                          <a:cubicBezTo>
                            <a:pt x="297044" y="697499"/>
                            <a:pt x="297172" y="691738"/>
                            <a:pt x="300818" y="688255"/>
                          </a:cubicBezTo>
                          <a:cubicBezTo>
                            <a:pt x="304464" y="684773"/>
                            <a:pt x="310226" y="684901"/>
                            <a:pt x="313708" y="688547"/>
                          </a:cubicBezTo>
                          <a:cubicBezTo>
                            <a:pt x="317044" y="692029"/>
                            <a:pt x="320399" y="695511"/>
                            <a:pt x="323790" y="698957"/>
                          </a:cubicBezTo>
                          <a:cubicBezTo>
                            <a:pt x="327308" y="702549"/>
                            <a:pt x="327272" y="708328"/>
                            <a:pt x="323680" y="711847"/>
                          </a:cubicBezTo>
                          <a:cubicBezTo>
                            <a:pt x="321912" y="713597"/>
                            <a:pt x="319596" y="714454"/>
                            <a:pt x="317299" y="714454"/>
                          </a:cubicBezTo>
                          <a:close/>
                          <a:moveTo>
                            <a:pt x="1909023" y="663715"/>
                          </a:moveTo>
                          <a:cubicBezTo>
                            <a:pt x="1906909" y="663715"/>
                            <a:pt x="1904794" y="662986"/>
                            <a:pt x="1903062" y="661491"/>
                          </a:cubicBezTo>
                          <a:cubicBezTo>
                            <a:pt x="1899251" y="658191"/>
                            <a:pt x="1898832" y="652448"/>
                            <a:pt x="1902132" y="648638"/>
                          </a:cubicBezTo>
                          <a:cubicBezTo>
                            <a:pt x="1905286" y="644992"/>
                            <a:pt x="1908422" y="641309"/>
                            <a:pt x="1911539" y="637608"/>
                          </a:cubicBezTo>
                          <a:cubicBezTo>
                            <a:pt x="1914785" y="633761"/>
                            <a:pt x="1920528" y="633251"/>
                            <a:pt x="1924393" y="636496"/>
                          </a:cubicBezTo>
                          <a:cubicBezTo>
                            <a:pt x="1928240" y="639741"/>
                            <a:pt x="1928750" y="645484"/>
                            <a:pt x="1925505" y="649331"/>
                          </a:cubicBezTo>
                          <a:cubicBezTo>
                            <a:pt x="1922351" y="653086"/>
                            <a:pt x="1919160" y="656824"/>
                            <a:pt x="1915952" y="660543"/>
                          </a:cubicBezTo>
                          <a:cubicBezTo>
                            <a:pt x="1914147" y="662621"/>
                            <a:pt x="1911612" y="663697"/>
                            <a:pt x="1909042" y="663697"/>
                          </a:cubicBezTo>
                          <a:close/>
                          <a:moveTo>
                            <a:pt x="270298" y="663424"/>
                          </a:moveTo>
                          <a:cubicBezTo>
                            <a:pt x="267746" y="663424"/>
                            <a:pt x="265194" y="662348"/>
                            <a:pt x="263389" y="660270"/>
                          </a:cubicBezTo>
                          <a:cubicBezTo>
                            <a:pt x="260180" y="656551"/>
                            <a:pt x="257008" y="652813"/>
                            <a:pt x="253835" y="649057"/>
                          </a:cubicBezTo>
                          <a:cubicBezTo>
                            <a:pt x="250590" y="645211"/>
                            <a:pt x="251101" y="639449"/>
                            <a:pt x="254947" y="636222"/>
                          </a:cubicBezTo>
                          <a:cubicBezTo>
                            <a:pt x="258794" y="632977"/>
                            <a:pt x="264555" y="633487"/>
                            <a:pt x="267782" y="637334"/>
                          </a:cubicBezTo>
                          <a:cubicBezTo>
                            <a:pt x="270882" y="641035"/>
                            <a:pt x="274018" y="644700"/>
                            <a:pt x="277172" y="648346"/>
                          </a:cubicBezTo>
                          <a:cubicBezTo>
                            <a:pt x="280472" y="652156"/>
                            <a:pt x="280034" y="657918"/>
                            <a:pt x="276224" y="661200"/>
                          </a:cubicBezTo>
                          <a:cubicBezTo>
                            <a:pt x="274510" y="662694"/>
                            <a:pt x="272377" y="663424"/>
                            <a:pt x="270262" y="663424"/>
                          </a:cubicBezTo>
                          <a:close/>
                          <a:moveTo>
                            <a:pt x="1952706" y="609768"/>
                          </a:moveTo>
                          <a:cubicBezTo>
                            <a:pt x="1950792" y="609768"/>
                            <a:pt x="1948860" y="609167"/>
                            <a:pt x="1947200" y="607909"/>
                          </a:cubicBezTo>
                          <a:cubicBezTo>
                            <a:pt x="1943190" y="604864"/>
                            <a:pt x="1942406" y="599139"/>
                            <a:pt x="1945450" y="595129"/>
                          </a:cubicBezTo>
                          <a:cubicBezTo>
                            <a:pt x="1948367" y="591281"/>
                            <a:pt x="1951266" y="587416"/>
                            <a:pt x="1954129" y="583515"/>
                          </a:cubicBezTo>
                          <a:cubicBezTo>
                            <a:pt x="1957118" y="579467"/>
                            <a:pt x="1962825" y="578592"/>
                            <a:pt x="1966872" y="581582"/>
                          </a:cubicBezTo>
                          <a:cubicBezTo>
                            <a:pt x="1970920" y="584572"/>
                            <a:pt x="1971795" y="590279"/>
                            <a:pt x="1968805" y="594326"/>
                          </a:cubicBezTo>
                          <a:cubicBezTo>
                            <a:pt x="1965888" y="598283"/>
                            <a:pt x="1962934" y="602220"/>
                            <a:pt x="1959981" y="606140"/>
                          </a:cubicBezTo>
                          <a:cubicBezTo>
                            <a:pt x="1958194" y="608510"/>
                            <a:pt x="1955459" y="609750"/>
                            <a:pt x="1952706" y="609750"/>
                          </a:cubicBezTo>
                          <a:close/>
                          <a:moveTo>
                            <a:pt x="226670" y="609531"/>
                          </a:moveTo>
                          <a:cubicBezTo>
                            <a:pt x="223917" y="609531"/>
                            <a:pt x="221201" y="608292"/>
                            <a:pt x="219396" y="605921"/>
                          </a:cubicBezTo>
                          <a:cubicBezTo>
                            <a:pt x="216442" y="602020"/>
                            <a:pt x="213489" y="598082"/>
                            <a:pt x="210590" y="594144"/>
                          </a:cubicBezTo>
                          <a:cubicBezTo>
                            <a:pt x="207600" y="590097"/>
                            <a:pt x="208457" y="584390"/>
                            <a:pt x="212523" y="581400"/>
                          </a:cubicBezTo>
                          <a:cubicBezTo>
                            <a:pt x="216570" y="578410"/>
                            <a:pt x="222276" y="579267"/>
                            <a:pt x="225266" y="583332"/>
                          </a:cubicBezTo>
                          <a:cubicBezTo>
                            <a:pt x="228129" y="587216"/>
                            <a:pt x="231009" y="591081"/>
                            <a:pt x="233926" y="594928"/>
                          </a:cubicBezTo>
                          <a:cubicBezTo>
                            <a:pt x="236971" y="598939"/>
                            <a:pt x="236187" y="604664"/>
                            <a:pt x="232176" y="607708"/>
                          </a:cubicBezTo>
                          <a:cubicBezTo>
                            <a:pt x="230535" y="608948"/>
                            <a:pt x="228603" y="609568"/>
                            <a:pt x="226670" y="609568"/>
                          </a:cubicBezTo>
                          <a:close/>
                          <a:moveTo>
                            <a:pt x="1992871" y="553141"/>
                          </a:moveTo>
                          <a:cubicBezTo>
                            <a:pt x="1991138" y="553141"/>
                            <a:pt x="1989388" y="552649"/>
                            <a:pt x="1987839" y="551628"/>
                          </a:cubicBezTo>
                          <a:cubicBezTo>
                            <a:pt x="1983645" y="548857"/>
                            <a:pt x="1982497" y="543187"/>
                            <a:pt x="1985268" y="538994"/>
                          </a:cubicBezTo>
                          <a:cubicBezTo>
                            <a:pt x="1987930" y="534964"/>
                            <a:pt x="1990573" y="530917"/>
                            <a:pt x="1993199" y="526851"/>
                          </a:cubicBezTo>
                          <a:cubicBezTo>
                            <a:pt x="1995915" y="522622"/>
                            <a:pt x="2001567" y="521400"/>
                            <a:pt x="2005797" y="524116"/>
                          </a:cubicBezTo>
                          <a:cubicBezTo>
                            <a:pt x="2010026" y="526833"/>
                            <a:pt x="2011248" y="532485"/>
                            <a:pt x="2008531" y="536715"/>
                          </a:cubicBezTo>
                          <a:cubicBezTo>
                            <a:pt x="2005869" y="540853"/>
                            <a:pt x="2003190" y="544974"/>
                            <a:pt x="2000473" y="549076"/>
                          </a:cubicBezTo>
                          <a:cubicBezTo>
                            <a:pt x="1998723" y="551719"/>
                            <a:pt x="1995824" y="553159"/>
                            <a:pt x="1992871" y="553159"/>
                          </a:cubicBezTo>
                          <a:close/>
                          <a:moveTo>
                            <a:pt x="186561" y="552977"/>
                          </a:moveTo>
                          <a:cubicBezTo>
                            <a:pt x="183607" y="552977"/>
                            <a:pt x="180709" y="551537"/>
                            <a:pt x="178958" y="548893"/>
                          </a:cubicBezTo>
                          <a:cubicBezTo>
                            <a:pt x="176260" y="544809"/>
                            <a:pt x="173580" y="540707"/>
                            <a:pt x="170918" y="536587"/>
                          </a:cubicBezTo>
                          <a:cubicBezTo>
                            <a:pt x="168202" y="532357"/>
                            <a:pt x="169423" y="526705"/>
                            <a:pt x="173653" y="523989"/>
                          </a:cubicBezTo>
                          <a:cubicBezTo>
                            <a:pt x="177883" y="521254"/>
                            <a:pt x="183534" y="522494"/>
                            <a:pt x="186251" y="526724"/>
                          </a:cubicBezTo>
                          <a:cubicBezTo>
                            <a:pt x="188858" y="530771"/>
                            <a:pt x="191502" y="534818"/>
                            <a:pt x="194145" y="538829"/>
                          </a:cubicBezTo>
                          <a:cubicBezTo>
                            <a:pt x="196916" y="543023"/>
                            <a:pt x="195768" y="548692"/>
                            <a:pt x="191574" y="551464"/>
                          </a:cubicBezTo>
                          <a:cubicBezTo>
                            <a:pt x="190025" y="552485"/>
                            <a:pt x="188275" y="552977"/>
                            <a:pt x="186561" y="552977"/>
                          </a:cubicBezTo>
                          <a:close/>
                          <a:moveTo>
                            <a:pt x="2029352" y="494034"/>
                          </a:moveTo>
                          <a:cubicBezTo>
                            <a:pt x="2027820" y="494034"/>
                            <a:pt x="2026252" y="493651"/>
                            <a:pt x="2024830" y="492831"/>
                          </a:cubicBezTo>
                          <a:cubicBezTo>
                            <a:pt x="2020455" y="490333"/>
                            <a:pt x="2018960" y="484755"/>
                            <a:pt x="2021458" y="480379"/>
                          </a:cubicBezTo>
                          <a:cubicBezTo>
                            <a:pt x="2023864" y="476186"/>
                            <a:pt x="2026234" y="471974"/>
                            <a:pt x="2028604" y="467744"/>
                          </a:cubicBezTo>
                          <a:cubicBezTo>
                            <a:pt x="2031047" y="463351"/>
                            <a:pt x="2036608" y="461764"/>
                            <a:pt x="2041002" y="464208"/>
                          </a:cubicBezTo>
                          <a:cubicBezTo>
                            <a:pt x="2045396" y="466650"/>
                            <a:pt x="2046982" y="472211"/>
                            <a:pt x="2044539" y="476605"/>
                          </a:cubicBezTo>
                          <a:cubicBezTo>
                            <a:pt x="2042150" y="480908"/>
                            <a:pt x="2039726" y="485192"/>
                            <a:pt x="2037283" y="489458"/>
                          </a:cubicBezTo>
                          <a:cubicBezTo>
                            <a:pt x="2035605" y="492394"/>
                            <a:pt x="2032524" y="494034"/>
                            <a:pt x="2029370" y="494034"/>
                          </a:cubicBezTo>
                          <a:close/>
                          <a:moveTo>
                            <a:pt x="150189" y="494016"/>
                          </a:moveTo>
                          <a:cubicBezTo>
                            <a:pt x="147035" y="494016"/>
                            <a:pt x="143954" y="492375"/>
                            <a:pt x="142276" y="489440"/>
                          </a:cubicBezTo>
                          <a:cubicBezTo>
                            <a:pt x="139833" y="485192"/>
                            <a:pt x="137427" y="480926"/>
                            <a:pt x="135057" y="476642"/>
                          </a:cubicBezTo>
                          <a:cubicBezTo>
                            <a:pt x="132614" y="472248"/>
                            <a:pt x="134200" y="466687"/>
                            <a:pt x="138594" y="464244"/>
                          </a:cubicBezTo>
                          <a:cubicBezTo>
                            <a:pt x="142987" y="461801"/>
                            <a:pt x="148548" y="463387"/>
                            <a:pt x="150991" y="467781"/>
                          </a:cubicBezTo>
                          <a:cubicBezTo>
                            <a:pt x="153325" y="471993"/>
                            <a:pt x="155695" y="476186"/>
                            <a:pt x="158101" y="480361"/>
                          </a:cubicBezTo>
                          <a:cubicBezTo>
                            <a:pt x="160599" y="484736"/>
                            <a:pt x="159104" y="490297"/>
                            <a:pt x="154729" y="492795"/>
                          </a:cubicBezTo>
                          <a:cubicBezTo>
                            <a:pt x="153306" y="493615"/>
                            <a:pt x="151739" y="493998"/>
                            <a:pt x="150207" y="493998"/>
                          </a:cubicBezTo>
                          <a:close/>
                          <a:moveTo>
                            <a:pt x="117664" y="432849"/>
                          </a:moveTo>
                          <a:cubicBezTo>
                            <a:pt x="114291" y="432849"/>
                            <a:pt x="111064" y="430972"/>
                            <a:pt x="109478" y="427745"/>
                          </a:cubicBezTo>
                          <a:cubicBezTo>
                            <a:pt x="107326" y="423350"/>
                            <a:pt x="105193" y="418939"/>
                            <a:pt x="103097" y="414527"/>
                          </a:cubicBezTo>
                          <a:cubicBezTo>
                            <a:pt x="100945" y="409987"/>
                            <a:pt x="102878" y="404536"/>
                            <a:pt x="107418" y="402384"/>
                          </a:cubicBezTo>
                          <a:cubicBezTo>
                            <a:pt x="111976" y="400215"/>
                            <a:pt x="117409" y="402166"/>
                            <a:pt x="119560" y="406705"/>
                          </a:cubicBezTo>
                          <a:cubicBezTo>
                            <a:pt x="121620" y="411062"/>
                            <a:pt x="123717" y="415383"/>
                            <a:pt x="125832" y="419704"/>
                          </a:cubicBezTo>
                          <a:cubicBezTo>
                            <a:pt x="128056" y="424226"/>
                            <a:pt x="126196" y="429677"/>
                            <a:pt x="121675" y="431901"/>
                          </a:cubicBezTo>
                          <a:cubicBezTo>
                            <a:pt x="120380" y="432539"/>
                            <a:pt x="119013" y="432831"/>
                            <a:pt x="117664" y="432831"/>
                          </a:cubicBezTo>
                          <a:close/>
                          <a:moveTo>
                            <a:pt x="2061968" y="432685"/>
                          </a:moveTo>
                          <a:cubicBezTo>
                            <a:pt x="2060619" y="432685"/>
                            <a:pt x="2059252" y="432394"/>
                            <a:pt x="2057957" y="431755"/>
                          </a:cubicBezTo>
                          <a:cubicBezTo>
                            <a:pt x="2053436" y="429531"/>
                            <a:pt x="2051576" y="424080"/>
                            <a:pt x="2053800" y="419559"/>
                          </a:cubicBezTo>
                          <a:cubicBezTo>
                            <a:pt x="2055933" y="415219"/>
                            <a:pt x="2058030" y="410862"/>
                            <a:pt x="2060108" y="406486"/>
                          </a:cubicBezTo>
                          <a:cubicBezTo>
                            <a:pt x="2062260" y="401928"/>
                            <a:pt x="2067693" y="399996"/>
                            <a:pt x="2072251" y="402147"/>
                          </a:cubicBezTo>
                          <a:cubicBezTo>
                            <a:pt x="2076809" y="404299"/>
                            <a:pt x="2078741" y="409731"/>
                            <a:pt x="2076590" y="414289"/>
                          </a:cubicBezTo>
                          <a:cubicBezTo>
                            <a:pt x="2074475" y="418738"/>
                            <a:pt x="2072342" y="423168"/>
                            <a:pt x="2070172" y="427599"/>
                          </a:cubicBezTo>
                          <a:cubicBezTo>
                            <a:pt x="2068586" y="430826"/>
                            <a:pt x="2065341" y="432703"/>
                            <a:pt x="2061986" y="432703"/>
                          </a:cubicBezTo>
                          <a:close/>
                          <a:moveTo>
                            <a:pt x="89150" y="369768"/>
                          </a:moveTo>
                          <a:cubicBezTo>
                            <a:pt x="85576" y="369768"/>
                            <a:pt x="82185" y="367653"/>
                            <a:pt x="80727" y="364135"/>
                          </a:cubicBezTo>
                          <a:cubicBezTo>
                            <a:pt x="78867" y="359613"/>
                            <a:pt x="77026" y="355092"/>
                            <a:pt x="75202" y="350534"/>
                          </a:cubicBezTo>
                          <a:cubicBezTo>
                            <a:pt x="73343" y="345848"/>
                            <a:pt x="75622" y="340561"/>
                            <a:pt x="80307" y="338683"/>
                          </a:cubicBezTo>
                          <a:cubicBezTo>
                            <a:pt x="84975" y="336824"/>
                            <a:pt x="90280" y="339103"/>
                            <a:pt x="92158" y="343788"/>
                          </a:cubicBezTo>
                          <a:cubicBezTo>
                            <a:pt x="93945" y="348255"/>
                            <a:pt x="95749" y="352722"/>
                            <a:pt x="97591" y="357152"/>
                          </a:cubicBezTo>
                          <a:cubicBezTo>
                            <a:pt x="99523" y="361801"/>
                            <a:pt x="97299" y="367143"/>
                            <a:pt x="92650" y="369057"/>
                          </a:cubicBezTo>
                          <a:cubicBezTo>
                            <a:pt x="91520" y="369531"/>
                            <a:pt x="90335" y="369750"/>
                            <a:pt x="89168" y="369750"/>
                          </a:cubicBezTo>
                          <a:close/>
                          <a:moveTo>
                            <a:pt x="2090592" y="369349"/>
                          </a:moveTo>
                          <a:cubicBezTo>
                            <a:pt x="2089425" y="369349"/>
                            <a:pt x="2088258" y="369130"/>
                            <a:pt x="2087109" y="368656"/>
                          </a:cubicBezTo>
                          <a:cubicBezTo>
                            <a:pt x="2082460" y="366742"/>
                            <a:pt x="2080236" y="361400"/>
                            <a:pt x="2082169" y="356751"/>
                          </a:cubicBezTo>
                          <a:cubicBezTo>
                            <a:pt x="2084010" y="352284"/>
                            <a:pt x="2085833" y="347781"/>
                            <a:pt x="2087620" y="343278"/>
                          </a:cubicBezTo>
                          <a:cubicBezTo>
                            <a:pt x="2089480" y="338592"/>
                            <a:pt x="2094785" y="336313"/>
                            <a:pt x="2099452" y="338173"/>
                          </a:cubicBezTo>
                          <a:cubicBezTo>
                            <a:pt x="2104138" y="340032"/>
                            <a:pt x="2106417" y="345338"/>
                            <a:pt x="2104557" y="350005"/>
                          </a:cubicBezTo>
                          <a:cubicBezTo>
                            <a:pt x="2102734" y="354581"/>
                            <a:pt x="2100893" y="359157"/>
                            <a:pt x="2098996" y="363697"/>
                          </a:cubicBezTo>
                          <a:cubicBezTo>
                            <a:pt x="2097538" y="367216"/>
                            <a:pt x="2094147" y="369331"/>
                            <a:pt x="2090573" y="369331"/>
                          </a:cubicBezTo>
                          <a:close/>
                          <a:moveTo>
                            <a:pt x="64719" y="304900"/>
                          </a:moveTo>
                          <a:cubicBezTo>
                            <a:pt x="60927" y="304900"/>
                            <a:pt x="57372" y="302512"/>
                            <a:pt x="56096" y="298720"/>
                          </a:cubicBezTo>
                          <a:cubicBezTo>
                            <a:pt x="54510" y="294071"/>
                            <a:pt x="52960" y="289422"/>
                            <a:pt x="51447" y="284736"/>
                          </a:cubicBezTo>
                          <a:cubicBezTo>
                            <a:pt x="49897" y="279941"/>
                            <a:pt x="52504" y="274800"/>
                            <a:pt x="57299" y="273250"/>
                          </a:cubicBezTo>
                          <a:cubicBezTo>
                            <a:pt x="62076" y="271682"/>
                            <a:pt x="67235" y="274308"/>
                            <a:pt x="68785" y="279103"/>
                          </a:cubicBezTo>
                          <a:cubicBezTo>
                            <a:pt x="70280" y="283697"/>
                            <a:pt x="71811" y="288291"/>
                            <a:pt x="73361" y="292849"/>
                          </a:cubicBezTo>
                          <a:cubicBezTo>
                            <a:pt x="74984" y="297608"/>
                            <a:pt x="72431" y="302785"/>
                            <a:pt x="67673" y="304408"/>
                          </a:cubicBezTo>
                          <a:cubicBezTo>
                            <a:pt x="66707" y="304736"/>
                            <a:pt x="65704" y="304900"/>
                            <a:pt x="64738" y="304900"/>
                          </a:cubicBezTo>
                          <a:close/>
                          <a:moveTo>
                            <a:pt x="2115058" y="304244"/>
                          </a:moveTo>
                          <a:cubicBezTo>
                            <a:pt x="2114092" y="304244"/>
                            <a:pt x="2113108" y="304080"/>
                            <a:pt x="2112123" y="303752"/>
                          </a:cubicBezTo>
                          <a:cubicBezTo>
                            <a:pt x="2107346" y="302129"/>
                            <a:pt x="2104794" y="296951"/>
                            <a:pt x="2106417" y="292193"/>
                          </a:cubicBezTo>
                          <a:cubicBezTo>
                            <a:pt x="2107966" y="287599"/>
                            <a:pt x="2109498" y="283004"/>
                            <a:pt x="2110993" y="278392"/>
                          </a:cubicBezTo>
                          <a:cubicBezTo>
                            <a:pt x="2112542" y="273597"/>
                            <a:pt x="2117684" y="270989"/>
                            <a:pt x="2122479" y="272539"/>
                          </a:cubicBezTo>
                          <a:cubicBezTo>
                            <a:pt x="2127274" y="274089"/>
                            <a:pt x="2129899" y="279230"/>
                            <a:pt x="2128331" y="284025"/>
                          </a:cubicBezTo>
                          <a:cubicBezTo>
                            <a:pt x="2126818" y="288711"/>
                            <a:pt x="2125250" y="293396"/>
                            <a:pt x="2123664" y="298063"/>
                          </a:cubicBezTo>
                          <a:cubicBezTo>
                            <a:pt x="2122369" y="301856"/>
                            <a:pt x="2118832" y="304244"/>
                            <a:pt x="2115040" y="304244"/>
                          </a:cubicBezTo>
                          <a:close/>
                          <a:moveTo>
                            <a:pt x="44501" y="238537"/>
                          </a:moveTo>
                          <a:cubicBezTo>
                            <a:pt x="40471" y="238537"/>
                            <a:pt x="36807" y="235857"/>
                            <a:pt x="35713" y="231792"/>
                          </a:cubicBezTo>
                          <a:cubicBezTo>
                            <a:pt x="34437" y="227051"/>
                            <a:pt x="33197" y="222311"/>
                            <a:pt x="31975" y="217535"/>
                          </a:cubicBezTo>
                          <a:cubicBezTo>
                            <a:pt x="30736" y="212648"/>
                            <a:pt x="33671" y="207689"/>
                            <a:pt x="38557" y="206450"/>
                          </a:cubicBezTo>
                          <a:cubicBezTo>
                            <a:pt x="43443" y="205210"/>
                            <a:pt x="48402" y="208145"/>
                            <a:pt x="49642" y="213031"/>
                          </a:cubicBezTo>
                          <a:cubicBezTo>
                            <a:pt x="50827" y="217717"/>
                            <a:pt x="52067" y="222384"/>
                            <a:pt x="53325" y="227051"/>
                          </a:cubicBezTo>
                          <a:cubicBezTo>
                            <a:pt x="54637" y="231919"/>
                            <a:pt x="51757" y="236915"/>
                            <a:pt x="46889" y="238227"/>
                          </a:cubicBezTo>
                          <a:cubicBezTo>
                            <a:pt x="46087" y="238446"/>
                            <a:pt x="45303" y="238537"/>
                            <a:pt x="44519" y="238537"/>
                          </a:cubicBezTo>
                          <a:close/>
                          <a:moveTo>
                            <a:pt x="2135241" y="237808"/>
                          </a:moveTo>
                          <a:cubicBezTo>
                            <a:pt x="2134457" y="237808"/>
                            <a:pt x="2133655" y="237699"/>
                            <a:pt x="2132871" y="237498"/>
                          </a:cubicBezTo>
                          <a:cubicBezTo>
                            <a:pt x="2128003" y="236185"/>
                            <a:pt x="2125122" y="231190"/>
                            <a:pt x="2126435" y="226322"/>
                          </a:cubicBezTo>
                          <a:cubicBezTo>
                            <a:pt x="2127693" y="221655"/>
                            <a:pt x="2128915" y="216988"/>
                            <a:pt x="2130099" y="212302"/>
                          </a:cubicBezTo>
                          <a:cubicBezTo>
                            <a:pt x="2131339" y="207416"/>
                            <a:pt x="2136298" y="204462"/>
                            <a:pt x="2141184" y="205721"/>
                          </a:cubicBezTo>
                          <a:cubicBezTo>
                            <a:pt x="2146070" y="206960"/>
                            <a:pt x="2149006" y="211919"/>
                            <a:pt x="2147766" y="216805"/>
                          </a:cubicBezTo>
                          <a:cubicBezTo>
                            <a:pt x="2146563" y="221564"/>
                            <a:pt x="2145305" y="226322"/>
                            <a:pt x="2144047" y="231062"/>
                          </a:cubicBezTo>
                          <a:cubicBezTo>
                            <a:pt x="2142953" y="235128"/>
                            <a:pt x="2139270" y="237808"/>
                            <a:pt x="2135241" y="237808"/>
                          </a:cubicBezTo>
                          <a:close/>
                          <a:moveTo>
                            <a:pt x="28621" y="170989"/>
                          </a:moveTo>
                          <a:cubicBezTo>
                            <a:pt x="24373" y="170989"/>
                            <a:pt x="20563" y="167999"/>
                            <a:pt x="19687" y="163678"/>
                          </a:cubicBezTo>
                          <a:cubicBezTo>
                            <a:pt x="18721" y="158865"/>
                            <a:pt x="17773" y="154052"/>
                            <a:pt x="16880" y="149221"/>
                          </a:cubicBezTo>
                          <a:cubicBezTo>
                            <a:pt x="15950" y="144280"/>
                            <a:pt x="19213" y="139503"/>
                            <a:pt x="24154" y="138574"/>
                          </a:cubicBezTo>
                          <a:cubicBezTo>
                            <a:pt x="29113" y="137644"/>
                            <a:pt x="33872" y="140907"/>
                            <a:pt x="34783" y="145848"/>
                          </a:cubicBezTo>
                          <a:cubicBezTo>
                            <a:pt x="35676" y="150607"/>
                            <a:pt x="36588" y="155347"/>
                            <a:pt x="37554" y="160069"/>
                          </a:cubicBezTo>
                          <a:cubicBezTo>
                            <a:pt x="38539" y="165009"/>
                            <a:pt x="35348" y="169804"/>
                            <a:pt x="30426" y="170807"/>
                          </a:cubicBezTo>
                          <a:cubicBezTo>
                            <a:pt x="29824" y="170935"/>
                            <a:pt x="29204" y="170989"/>
                            <a:pt x="28621" y="170989"/>
                          </a:cubicBezTo>
                          <a:close/>
                          <a:moveTo>
                            <a:pt x="2151084" y="170260"/>
                          </a:moveTo>
                          <a:cubicBezTo>
                            <a:pt x="2150482" y="170260"/>
                            <a:pt x="2149881" y="170206"/>
                            <a:pt x="2149279" y="170078"/>
                          </a:cubicBezTo>
                          <a:cubicBezTo>
                            <a:pt x="2144338" y="169093"/>
                            <a:pt x="2141148" y="164280"/>
                            <a:pt x="2142132" y="159339"/>
                          </a:cubicBezTo>
                          <a:cubicBezTo>
                            <a:pt x="2143080" y="154617"/>
                            <a:pt x="2143992" y="149877"/>
                            <a:pt x="2144885" y="145119"/>
                          </a:cubicBezTo>
                          <a:cubicBezTo>
                            <a:pt x="2145815" y="140178"/>
                            <a:pt x="2150574" y="136896"/>
                            <a:pt x="2155514" y="137826"/>
                          </a:cubicBezTo>
                          <a:cubicBezTo>
                            <a:pt x="2160455" y="138756"/>
                            <a:pt x="2163719" y="143514"/>
                            <a:pt x="2162807" y="148455"/>
                          </a:cubicBezTo>
                          <a:cubicBezTo>
                            <a:pt x="2161914" y="153287"/>
                            <a:pt x="2160966" y="158118"/>
                            <a:pt x="2159999" y="162931"/>
                          </a:cubicBezTo>
                          <a:cubicBezTo>
                            <a:pt x="2159124" y="167270"/>
                            <a:pt x="2155332" y="170260"/>
                            <a:pt x="2151066" y="170260"/>
                          </a:cubicBezTo>
                          <a:close/>
                          <a:moveTo>
                            <a:pt x="17117" y="102566"/>
                          </a:moveTo>
                          <a:cubicBezTo>
                            <a:pt x="12632" y="102566"/>
                            <a:pt x="8712" y="99248"/>
                            <a:pt x="8092" y="94672"/>
                          </a:cubicBezTo>
                          <a:cubicBezTo>
                            <a:pt x="7436" y="89804"/>
                            <a:pt x="6816" y="84936"/>
                            <a:pt x="6214" y="80050"/>
                          </a:cubicBezTo>
                          <a:cubicBezTo>
                            <a:pt x="5613" y="75055"/>
                            <a:pt x="9168" y="70515"/>
                            <a:pt x="14163" y="69895"/>
                          </a:cubicBezTo>
                          <a:cubicBezTo>
                            <a:pt x="19159" y="69276"/>
                            <a:pt x="23698" y="72849"/>
                            <a:pt x="24318" y="77844"/>
                          </a:cubicBezTo>
                          <a:cubicBezTo>
                            <a:pt x="24902" y="82639"/>
                            <a:pt x="25522" y="87434"/>
                            <a:pt x="26160" y="92211"/>
                          </a:cubicBezTo>
                          <a:cubicBezTo>
                            <a:pt x="26834" y="97206"/>
                            <a:pt x="23334" y="101782"/>
                            <a:pt x="18338" y="102457"/>
                          </a:cubicBezTo>
                          <a:cubicBezTo>
                            <a:pt x="17919" y="102512"/>
                            <a:pt x="17518" y="102548"/>
                            <a:pt x="17099" y="102548"/>
                          </a:cubicBezTo>
                          <a:close/>
                          <a:moveTo>
                            <a:pt x="2162533" y="101837"/>
                          </a:moveTo>
                          <a:cubicBezTo>
                            <a:pt x="2162132" y="101837"/>
                            <a:pt x="2161713" y="101819"/>
                            <a:pt x="2161312" y="101764"/>
                          </a:cubicBezTo>
                          <a:cubicBezTo>
                            <a:pt x="2156316" y="101090"/>
                            <a:pt x="2152816" y="96495"/>
                            <a:pt x="2153491" y="91518"/>
                          </a:cubicBezTo>
                          <a:cubicBezTo>
                            <a:pt x="2154129" y="86741"/>
                            <a:pt x="2154748" y="81946"/>
                            <a:pt x="2155332" y="77152"/>
                          </a:cubicBezTo>
                          <a:cubicBezTo>
                            <a:pt x="2155934" y="72156"/>
                            <a:pt x="2160473" y="68583"/>
                            <a:pt x="2165469" y="69203"/>
                          </a:cubicBezTo>
                          <a:cubicBezTo>
                            <a:pt x="2170464" y="69804"/>
                            <a:pt x="2174038" y="74344"/>
                            <a:pt x="2173418" y="79339"/>
                          </a:cubicBezTo>
                          <a:cubicBezTo>
                            <a:pt x="2172834" y="84225"/>
                            <a:pt x="2172214" y="89093"/>
                            <a:pt x="2171558" y="93961"/>
                          </a:cubicBezTo>
                          <a:cubicBezTo>
                            <a:pt x="2170938" y="98537"/>
                            <a:pt x="2167037" y="101855"/>
                            <a:pt x="2162533" y="101855"/>
                          </a:cubicBezTo>
                          <a:close/>
                          <a:moveTo>
                            <a:pt x="10025" y="33560"/>
                          </a:moveTo>
                          <a:cubicBezTo>
                            <a:pt x="5284" y="33560"/>
                            <a:pt x="1274" y="29895"/>
                            <a:pt x="945" y="25082"/>
                          </a:cubicBezTo>
                          <a:cubicBezTo>
                            <a:pt x="599" y="20196"/>
                            <a:pt x="289" y="15310"/>
                            <a:pt x="16" y="10424"/>
                          </a:cubicBezTo>
                          <a:cubicBezTo>
                            <a:pt x="-276" y="5392"/>
                            <a:pt x="3571" y="1090"/>
                            <a:pt x="8603" y="798"/>
                          </a:cubicBezTo>
                          <a:cubicBezTo>
                            <a:pt x="13635" y="506"/>
                            <a:pt x="17937" y="4353"/>
                            <a:pt x="18229" y="9385"/>
                          </a:cubicBezTo>
                          <a:cubicBezTo>
                            <a:pt x="18502" y="14198"/>
                            <a:pt x="18812" y="19011"/>
                            <a:pt x="19159" y="23806"/>
                          </a:cubicBezTo>
                          <a:cubicBezTo>
                            <a:pt x="19505" y="28820"/>
                            <a:pt x="15731" y="33195"/>
                            <a:pt x="10699" y="33542"/>
                          </a:cubicBezTo>
                          <a:cubicBezTo>
                            <a:pt x="10480" y="33542"/>
                            <a:pt x="10262" y="33560"/>
                            <a:pt x="10043" y="33560"/>
                          </a:cubicBezTo>
                          <a:close/>
                          <a:moveTo>
                            <a:pt x="2169571" y="32813"/>
                          </a:moveTo>
                          <a:cubicBezTo>
                            <a:pt x="2169352" y="32813"/>
                            <a:pt x="2169151" y="32813"/>
                            <a:pt x="2168933" y="32794"/>
                          </a:cubicBezTo>
                          <a:cubicBezTo>
                            <a:pt x="2163919" y="32448"/>
                            <a:pt x="2160127" y="28090"/>
                            <a:pt x="2160473" y="23058"/>
                          </a:cubicBezTo>
                          <a:cubicBezTo>
                            <a:pt x="2160801" y="18245"/>
                            <a:pt x="2161111" y="13432"/>
                            <a:pt x="2161385" y="8601"/>
                          </a:cubicBezTo>
                          <a:cubicBezTo>
                            <a:pt x="2161677" y="3569"/>
                            <a:pt x="2165979" y="-260"/>
                            <a:pt x="2170993" y="14"/>
                          </a:cubicBezTo>
                          <a:cubicBezTo>
                            <a:pt x="2176025" y="306"/>
                            <a:pt x="2179872" y="4608"/>
                            <a:pt x="2179580" y="9622"/>
                          </a:cubicBezTo>
                          <a:cubicBezTo>
                            <a:pt x="2179306" y="14526"/>
                            <a:pt x="2178997" y="19430"/>
                            <a:pt x="2178650" y="24317"/>
                          </a:cubicBezTo>
                          <a:cubicBezTo>
                            <a:pt x="2178322" y="29130"/>
                            <a:pt x="2174311" y="32794"/>
                            <a:pt x="2169571" y="32794"/>
                          </a:cubicBezTo>
                          <a:close/>
                        </a:path>
                      </a:pathLst>
                    </a:custGeom>
                    <a:grpFill/>
                    <a:ln w="1822" cap="flat">
                      <a:solidFill>
                        <a:srgbClr val="007772"/>
                      </a:solidFill>
                      <a:prstDash val="solid"/>
                      <a:miter/>
                    </a:ln>
                  </p:spPr>
                  <p:txBody>
                    <a:bodyPr/>
                    <a:lstStyle/>
                    <a:p>
                      <a:endParaRPr lang="en-US" dirty="0"/>
                    </a:p>
                  </p:txBody>
                </p:sp>
                <p:sp>
                  <p:nvSpPr>
                    <p:cNvPr id="95" name="Freeform 94">
                      <a:extLst>
                        <a:ext uri="{FF2B5EF4-FFF2-40B4-BE49-F238E27FC236}">
                          <a16:creationId xmlns:a16="http://schemas.microsoft.com/office/drawing/2014/main" id="{671823C1-55E3-A50B-5E64-A34BE3CC308A}"/>
                        </a:ext>
                      </a:extLst>
                    </p:cNvPr>
                    <p:cNvSpPr/>
                    <p:nvPr/>
                  </p:nvSpPr>
                  <p:spPr>
                    <a:xfrm>
                      <a:off x="1000491" y="3920880"/>
                      <a:ext cx="18250" cy="25524"/>
                    </a:xfrm>
                    <a:custGeom>
                      <a:avLst/>
                      <a:gdLst>
                        <a:gd name="csX0" fmla="*/ 9134 w 18250"/>
                        <a:gd name="csY0" fmla="*/ 25524 h 25524"/>
                        <a:gd name="csX1" fmla="*/ 18 w 18250"/>
                        <a:gd name="csY1" fmla="*/ 16463 h 25524"/>
                        <a:gd name="csX2" fmla="*/ 0 w 18250"/>
                        <a:gd name="csY2" fmla="*/ 9116 h 25524"/>
                        <a:gd name="csX3" fmla="*/ 9116 w 18250"/>
                        <a:gd name="csY3" fmla="*/ 0 h 25524"/>
                        <a:gd name="csX4" fmla="*/ 18232 w 18250"/>
                        <a:gd name="csY4" fmla="*/ 9116 h 25524"/>
                        <a:gd name="csX5" fmla="*/ 18250 w 18250"/>
                        <a:gd name="csY5" fmla="*/ 16354 h 25524"/>
                        <a:gd name="csX6" fmla="*/ 9189 w 18250"/>
                        <a:gd name="csY6" fmla="*/ 25524 h 25524"/>
                        <a:gd name="csX7" fmla="*/ 9134 w 18250"/>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50" h="25524">
                          <a:moveTo>
                            <a:pt x="9134" y="25524"/>
                          </a:moveTo>
                          <a:cubicBezTo>
                            <a:pt x="4120" y="25524"/>
                            <a:pt x="55" y="21477"/>
                            <a:pt x="18" y="16463"/>
                          </a:cubicBezTo>
                          <a:cubicBezTo>
                            <a:pt x="18" y="14020"/>
                            <a:pt x="0" y="11559"/>
                            <a:pt x="0" y="9116"/>
                          </a:cubicBezTo>
                          <a:cubicBezTo>
                            <a:pt x="0" y="4084"/>
                            <a:pt x="4084" y="0"/>
                            <a:pt x="9116" y="0"/>
                          </a:cubicBezTo>
                          <a:cubicBezTo>
                            <a:pt x="14148" y="0"/>
                            <a:pt x="18232" y="4084"/>
                            <a:pt x="18232" y="9116"/>
                          </a:cubicBezTo>
                          <a:cubicBezTo>
                            <a:pt x="18232" y="11522"/>
                            <a:pt x="18232" y="13947"/>
                            <a:pt x="18250" y="16354"/>
                          </a:cubicBezTo>
                          <a:cubicBezTo>
                            <a:pt x="18286" y="21386"/>
                            <a:pt x="14221" y="25488"/>
                            <a:pt x="9189" y="25524"/>
                          </a:cubicBezTo>
                          <a:lnTo>
                            <a:pt x="9134" y="25524"/>
                          </a:lnTo>
                          <a:close/>
                        </a:path>
                      </a:pathLst>
                    </a:custGeom>
                    <a:grpFill/>
                    <a:ln w="1822" cap="flat">
                      <a:noFill/>
                      <a:prstDash val="solid"/>
                      <a:miter/>
                    </a:ln>
                  </p:spPr>
                  <p:txBody>
                    <a:bodyPr/>
                    <a:lstStyle/>
                    <a:p>
                      <a:endParaRPr lang="en-US" dirty="0"/>
                    </a:p>
                  </p:txBody>
                </p:sp>
              </p:grpSp>
            </p:grpSp>
          </p:grpSp>
          <p:grpSp>
            <p:nvGrpSpPr>
              <p:cNvPr id="101" name="Group 100">
                <a:extLst>
                  <a:ext uri="{FF2B5EF4-FFF2-40B4-BE49-F238E27FC236}">
                    <a16:creationId xmlns:a16="http://schemas.microsoft.com/office/drawing/2014/main" id="{4726B696-1B09-E7AF-D59C-AFB0626912A5}"/>
                  </a:ext>
                </a:extLst>
              </p:cNvPr>
              <p:cNvGrpSpPr/>
              <p:nvPr/>
            </p:nvGrpSpPr>
            <p:grpSpPr>
              <a:xfrm>
                <a:off x="5272928" y="5637517"/>
                <a:ext cx="636138" cy="576085"/>
                <a:chOff x="6445589" y="2445353"/>
                <a:chExt cx="1744169" cy="1579516"/>
              </a:xfrm>
            </p:grpSpPr>
            <p:sp>
              <p:nvSpPr>
                <p:cNvPr id="98" name="Freeform 97">
                  <a:extLst>
                    <a:ext uri="{FF2B5EF4-FFF2-40B4-BE49-F238E27FC236}">
                      <a16:creationId xmlns:a16="http://schemas.microsoft.com/office/drawing/2014/main" id="{33E8EFB8-9DF6-31A3-CD19-8F24F0B4C0B9}"/>
                    </a:ext>
                  </a:extLst>
                </p:cNvPr>
                <p:cNvSpPr/>
                <p:nvPr/>
              </p:nvSpPr>
              <p:spPr>
                <a:xfrm>
                  <a:off x="6494036" y="2624090"/>
                  <a:ext cx="1652925" cy="373228"/>
                </a:xfrm>
                <a:custGeom>
                  <a:avLst/>
                  <a:gdLst>
                    <a:gd name="connsiteX0" fmla="*/ 0 w 1652925"/>
                    <a:gd name="connsiteY0" fmla="*/ 0 h 373228"/>
                    <a:gd name="connsiteX1" fmla="*/ 1652925 w 1652925"/>
                    <a:gd name="connsiteY1" fmla="*/ 0 h 373228"/>
                    <a:gd name="connsiteX2" fmla="*/ 1652925 w 1652925"/>
                    <a:gd name="connsiteY2" fmla="*/ 373228 h 373228"/>
                    <a:gd name="connsiteX3" fmla="*/ 0 w 1652925"/>
                    <a:gd name="connsiteY3" fmla="*/ 373228 h 373228"/>
                  </a:gdLst>
                  <a:ahLst/>
                  <a:cxnLst>
                    <a:cxn ang="0">
                      <a:pos x="connsiteX0" y="connsiteY0"/>
                    </a:cxn>
                    <a:cxn ang="0">
                      <a:pos x="connsiteX1" y="connsiteY1"/>
                    </a:cxn>
                    <a:cxn ang="0">
                      <a:pos x="connsiteX2" y="connsiteY2"/>
                    </a:cxn>
                    <a:cxn ang="0">
                      <a:pos x="connsiteX3" y="connsiteY3"/>
                    </a:cxn>
                  </a:cxnLst>
                  <a:rect l="l" t="t" r="r" b="b"/>
                  <a:pathLst>
                    <a:path w="1652925" h="373228">
                      <a:moveTo>
                        <a:pt x="0" y="0"/>
                      </a:moveTo>
                      <a:lnTo>
                        <a:pt x="1652925" y="0"/>
                      </a:lnTo>
                      <a:lnTo>
                        <a:pt x="1652925" y="373228"/>
                      </a:lnTo>
                      <a:lnTo>
                        <a:pt x="0" y="373228"/>
                      </a:lnTo>
                      <a:close/>
                    </a:path>
                  </a:pathLst>
                </a:custGeom>
                <a:solidFill>
                  <a:srgbClr val="379A67"/>
                </a:solidFill>
                <a:ln w="9503" cap="flat">
                  <a:noFill/>
                  <a:prstDash val="solid"/>
                  <a:miter/>
                </a:ln>
              </p:spPr>
              <p:txBody>
                <a:bodyPr rtlCol="0" anchor="ctr"/>
                <a:lstStyle/>
                <a:p>
                  <a:endParaRPr lang="en-US" dirty="0"/>
                </a:p>
              </p:txBody>
            </p:sp>
            <p:sp>
              <p:nvSpPr>
                <p:cNvPr id="99" name="Freeform 98">
                  <a:extLst>
                    <a:ext uri="{FF2B5EF4-FFF2-40B4-BE49-F238E27FC236}">
                      <a16:creationId xmlns:a16="http://schemas.microsoft.com/office/drawing/2014/main" id="{DECF202F-BA56-2B45-3EC0-473FDCC4F414}"/>
                    </a:ext>
                  </a:extLst>
                </p:cNvPr>
                <p:cNvSpPr/>
                <p:nvPr/>
              </p:nvSpPr>
              <p:spPr>
                <a:xfrm>
                  <a:off x="6500693" y="3174910"/>
                  <a:ext cx="1652925" cy="373228"/>
                </a:xfrm>
                <a:custGeom>
                  <a:avLst/>
                  <a:gdLst>
                    <a:gd name="connsiteX0" fmla="*/ 0 w 1652925"/>
                    <a:gd name="connsiteY0" fmla="*/ 0 h 373228"/>
                    <a:gd name="connsiteX1" fmla="*/ 1652925 w 1652925"/>
                    <a:gd name="connsiteY1" fmla="*/ 0 h 373228"/>
                    <a:gd name="connsiteX2" fmla="*/ 1652925 w 1652925"/>
                    <a:gd name="connsiteY2" fmla="*/ 373228 h 373228"/>
                    <a:gd name="connsiteX3" fmla="*/ 0 w 1652925"/>
                    <a:gd name="connsiteY3" fmla="*/ 373228 h 373228"/>
                  </a:gdLst>
                  <a:ahLst/>
                  <a:cxnLst>
                    <a:cxn ang="0">
                      <a:pos x="connsiteX0" y="connsiteY0"/>
                    </a:cxn>
                    <a:cxn ang="0">
                      <a:pos x="connsiteX1" y="connsiteY1"/>
                    </a:cxn>
                    <a:cxn ang="0">
                      <a:pos x="connsiteX2" y="connsiteY2"/>
                    </a:cxn>
                    <a:cxn ang="0">
                      <a:pos x="connsiteX3" y="connsiteY3"/>
                    </a:cxn>
                  </a:cxnLst>
                  <a:rect l="l" t="t" r="r" b="b"/>
                  <a:pathLst>
                    <a:path w="1652925" h="373228">
                      <a:moveTo>
                        <a:pt x="0" y="0"/>
                      </a:moveTo>
                      <a:lnTo>
                        <a:pt x="1652925" y="0"/>
                      </a:lnTo>
                      <a:lnTo>
                        <a:pt x="1652925" y="373228"/>
                      </a:lnTo>
                      <a:lnTo>
                        <a:pt x="0" y="373228"/>
                      </a:lnTo>
                      <a:close/>
                    </a:path>
                  </a:pathLst>
                </a:custGeom>
                <a:solidFill>
                  <a:srgbClr val="379A67"/>
                </a:solidFill>
                <a:ln w="9503" cap="flat">
                  <a:noFill/>
                  <a:prstDash val="solid"/>
                  <a:miter/>
                </a:ln>
              </p:spPr>
              <p:txBody>
                <a:bodyPr rtlCol="0" anchor="ctr"/>
                <a:lstStyle/>
                <a:p>
                  <a:endParaRPr lang="en-US" dirty="0"/>
                </a:p>
              </p:txBody>
            </p:sp>
            <p:sp>
              <p:nvSpPr>
                <p:cNvPr id="100" name="Freeform 99">
                  <a:extLst>
                    <a:ext uri="{FF2B5EF4-FFF2-40B4-BE49-F238E27FC236}">
                      <a16:creationId xmlns:a16="http://schemas.microsoft.com/office/drawing/2014/main" id="{E8915BF8-F280-881B-AF8B-6665D037F405}"/>
                    </a:ext>
                  </a:extLst>
                </p:cNvPr>
                <p:cNvSpPr/>
                <p:nvPr/>
              </p:nvSpPr>
              <p:spPr>
                <a:xfrm>
                  <a:off x="6445589" y="2445353"/>
                  <a:ext cx="1744169" cy="1579516"/>
                </a:xfrm>
                <a:custGeom>
                  <a:avLst/>
                  <a:gdLst>
                    <a:gd name="connsiteX0" fmla="*/ 101706 w 1744169"/>
                    <a:gd name="connsiteY0" fmla="*/ 1578581 h 1579516"/>
                    <a:gd name="connsiteX1" fmla="*/ 48447 w 1744169"/>
                    <a:gd name="connsiteY1" fmla="*/ 1532046 h 1579516"/>
                    <a:gd name="connsiteX2" fmla="*/ 48447 w 1744169"/>
                    <a:gd name="connsiteY2" fmla="*/ 1138874 h 1579516"/>
                    <a:gd name="connsiteX3" fmla="*/ 3747 w 1744169"/>
                    <a:gd name="connsiteY3" fmla="*/ 1083792 h 1579516"/>
                    <a:gd name="connsiteX4" fmla="*/ 3747 w 1744169"/>
                    <a:gd name="connsiteY4" fmla="*/ 904301 h 1579516"/>
                    <a:gd name="connsiteX5" fmla="*/ 54153 w 1744169"/>
                    <a:gd name="connsiteY5" fmla="*/ 904301 h 1579516"/>
                    <a:gd name="connsiteX6" fmla="*/ 54153 w 1744169"/>
                    <a:gd name="connsiteY6" fmla="*/ 1085692 h 1579516"/>
                    <a:gd name="connsiteX7" fmla="*/ 137845 w 1744169"/>
                    <a:gd name="connsiteY7" fmla="*/ 1085692 h 1579516"/>
                    <a:gd name="connsiteX8" fmla="*/ 480223 w 1744169"/>
                    <a:gd name="connsiteY8" fmla="*/ 741904 h 1579516"/>
                    <a:gd name="connsiteX9" fmla="*/ 59859 w 1744169"/>
                    <a:gd name="connsiteY9" fmla="*/ 741904 h 1579516"/>
                    <a:gd name="connsiteX10" fmla="*/ 55104 w 1744169"/>
                    <a:gd name="connsiteY10" fmla="*/ 746652 h 1579516"/>
                    <a:gd name="connsiteX11" fmla="*/ 55104 w 1744169"/>
                    <a:gd name="connsiteY11" fmla="*/ 804583 h 1579516"/>
                    <a:gd name="connsiteX12" fmla="*/ 3747 w 1744169"/>
                    <a:gd name="connsiteY12" fmla="*/ 797936 h 1579516"/>
                    <a:gd name="connsiteX13" fmla="*/ 48447 w 1744169"/>
                    <a:gd name="connsiteY13" fmla="*/ 692520 h 1579516"/>
                    <a:gd name="connsiteX14" fmla="*/ 48447 w 1744169"/>
                    <a:gd name="connsiteY14" fmla="*/ 588054 h 1579516"/>
                    <a:gd name="connsiteX15" fmla="*/ 3747 w 1744169"/>
                    <a:gd name="connsiteY15" fmla="*/ 532972 h 1579516"/>
                    <a:gd name="connsiteX16" fmla="*/ 3747 w 1744169"/>
                    <a:gd name="connsiteY16" fmla="*/ 187285 h 1579516"/>
                    <a:gd name="connsiteX17" fmla="*/ 46545 w 1744169"/>
                    <a:gd name="connsiteY17" fmla="*/ 137901 h 1579516"/>
                    <a:gd name="connsiteX18" fmla="*/ 113118 w 1744169"/>
                    <a:gd name="connsiteY18" fmla="*/ 1145 h 1579516"/>
                    <a:gd name="connsiteX19" fmla="*/ 210125 w 1744169"/>
                    <a:gd name="connsiteY19" fmla="*/ 16340 h 1579516"/>
                    <a:gd name="connsiteX20" fmla="*/ 230097 w 1744169"/>
                    <a:gd name="connsiteY20" fmla="*/ 46731 h 1579516"/>
                    <a:gd name="connsiteX21" fmla="*/ 230097 w 1744169"/>
                    <a:gd name="connsiteY21" fmla="*/ 136951 h 1579516"/>
                    <a:gd name="connsiteX22" fmla="*/ 1516868 w 1744169"/>
                    <a:gd name="connsiteY22" fmla="*/ 136951 h 1579516"/>
                    <a:gd name="connsiteX23" fmla="*/ 1516868 w 1744169"/>
                    <a:gd name="connsiteY23" fmla="*/ 46731 h 1579516"/>
                    <a:gd name="connsiteX24" fmla="*/ 1536840 w 1744169"/>
                    <a:gd name="connsiteY24" fmla="*/ 16340 h 1579516"/>
                    <a:gd name="connsiteX25" fmla="*/ 1633848 w 1744169"/>
                    <a:gd name="connsiteY25" fmla="*/ 1145 h 1579516"/>
                    <a:gd name="connsiteX26" fmla="*/ 1700421 w 1744169"/>
                    <a:gd name="connsiteY26" fmla="*/ 137901 h 1579516"/>
                    <a:gd name="connsiteX27" fmla="*/ 1744169 w 1744169"/>
                    <a:gd name="connsiteY27" fmla="*/ 184436 h 1579516"/>
                    <a:gd name="connsiteX28" fmla="*/ 1744169 w 1744169"/>
                    <a:gd name="connsiteY28" fmla="*/ 541519 h 1579516"/>
                    <a:gd name="connsiteX29" fmla="*/ 1700421 w 1744169"/>
                    <a:gd name="connsiteY29" fmla="*/ 588054 h 1579516"/>
                    <a:gd name="connsiteX30" fmla="*/ 1700421 w 1744169"/>
                    <a:gd name="connsiteY30" fmla="*/ 692520 h 1579516"/>
                    <a:gd name="connsiteX31" fmla="*/ 1744169 w 1744169"/>
                    <a:gd name="connsiteY31" fmla="*/ 739055 h 1579516"/>
                    <a:gd name="connsiteX32" fmla="*/ 1744169 w 1744169"/>
                    <a:gd name="connsiteY32" fmla="*/ 1092340 h 1579516"/>
                    <a:gd name="connsiteX33" fmla="*/ 1699470 w 1744169"/>
                    <a:gd name="connsiteY33" fmla="*/ 1138874 h 1579516"/>
                    <a:gd name="connsiteX34" fmla="*/ 1699470 w 1744169"/>
                    <a:gd name="connsiteY34" fmla="*/ 1532046 h 1579516"/>
                    <a:gd name="connsiteX35" fmla="*/ 1645260 w 1744169"/>
                    <a:gd name="connsiteY35" fmla="*/ 1578581 h 1579516"/>
                    <a:gd name="connsiteX36" fmla="*/ 1567274 w 1744169"/>
                    <a:gd name="connsiteY36" fmla="*/ 1578581 h 1579516"/>
                    <a:gd name="connsiteX37" fmla="*/ 1516868 w 1744169"/>
                    <a:gd name="connsiteY37" fmla="*/ 1532046 h 1579516"/>
                    <a:gd name="connsiteX38" fmla="*/ 1515917 w 1744169"/>
                    <a:gd name="connsiteY38" fmla="*/ 1325014 h 1579516"/>
                    <a:gd name="connsiteX39" fmla="*/ 1556812 w 1744169"/>
                    <a:gd name="connsiteY39" fmla="*/ 1305070 h 1579516"/>
                    <a:gd name="connsiteX40" fmla="*/ 1567274 w 1744169"/>
                    <a:gd name="connsiteY40" fmla="*/ 1322165 h 1579516"/>
                    <a:gd name="connsiteX41" fmla="*/ 1567274 w 1744169"/>
                    <a:gd name="connsiteY41" fmla="*/ 1524449 h 1579516"/>
                    <a:gd name="connsiteX42" fmla="*/ 1649064 w 1744169"/>
                    <a:gd name="connsiteY42" fmla="*/ 1524449 h 1579516"/>
                    <a:gd name="connsiteX43" fmla="*/ 1649064 w 1744169"/>
                    <a:gd name="connsiteY43" fmla="*/ 1140774 h 1579516"/>
                    <a:gd name="connsiteX44" fmla="*/ 1567274 w 1744169"/>
                    <a:gd name="connsiteY44" fmla="*/ 1140774 h 1579516"/>
                    <a:gd name="connsiteX45" fmla="*/ 1567274 w 1744169"/>
                    <a:gd name="connsiteY45" fmla="*/ 1217699 h 1579516"/>
                    <a:gd name="connsiteX46" fmla="*/ 1556812 w 1744169"/>
                    <a:gd name="connsiteY46" fmla="*/ 1234793 h 1579516"/>
                    <a:gd name="connsiteX47" fmla="*/ 1515917 w 1744169"/>
                    <a:gd name="connsiteY47" fmla="*/ 1224346 h 1579516"/>
                    <a:gd name="connsiteX48" fmla="*/ 1515917 w 1744169"/>
                    <a:gd name="connsiteY48" fmla="*/ 1140774 h 1579516"/>
                    <a:gd name="connsiteX49" fmla="*/ 229146 w 1744169"/>
                    <a:gd name="connsiteY49" fmla="*/ 1140774 h 1579516"/>
                    <a:gd name="connsiteX50" fmla="*/ 229146 w 1744169"/>
                    <a:gd name="connsiteY50" fmla="*/ 1532996 h 1579516"/>
                    <a:gd name="connsiteX51" fmla="*/ 177790 w 1744169"/>
                    <a:gd name="connsiteY51" fmla="*/ 1578581 h 1579516"/>
                    <a:gd name="connsiteX52" fmla="*/ 99803 w 1744169"/>
                    <a:gd name="connsiteY52" fmla="*/ 1578581 h 1579516"/>
                    <a:gd name="connsiteX53" fmla="*/ 180643 w 1744169"/>
                    <a:gd name="connsiteY53" fmla="*/ 56227 h 1579516"/>
                    <a:gd name="connsiteX54" fmla="*/ 98852 w 1744169"/>
                    <a:gd name="connsiteY54" fmla="*/ 56227 h 1579516"/>
                    <a:gd name="connsiteX55" fmla="*/ 98852 w 1744169"/>
                    <a:gd name="connsiteY55" fmla="*/ 137901 h 1579516"/>
                    <a:gd name="connsiteX56" fmla="*/ 180643 w 1744169"/>
                    <a:gd name="connsiteY56" fmla="*/ 137901 h 1579516"/>
                    <a:gd name="connsiteX57" fmla="*/ 180643 w 1744169"/>
                    <a:gd name="connsiteY57" fmla="*/ 56227 h 1579516"/>
                    <a:gd name="connsiteX58" fmla="*/ 1651918 w 1744169"/>
                    <a:gd name="connsiteY58" fmla="*/ 56227 h 1579516"/>
                    <a:gd name="connsiteX59" fmla="*/ 1570127 w 1744169"/>
                    <a:gd name="connsiteY59" fmla="*/ 56227 h 1579516"/>
                    <a:gd name="connsiteX60" fmla="*/ 1570127 w 1744169"/>
                    <a:gd name="connsiteY60" fmla="*/ 137901 h 1579516"/>
                    <a:gd name="connsiteX61" fmla="*/ 1651918 w 1744169"/>
                    <a:gd name="connsiteY61" fmla="*/ 137901 h 1579516"/>
                    <a:gd name="connsiteX62" fmla="*/ 1651918 w 1744169"/>
                    <a:gd name="connsiteY62" fmla="*/ 56227 h 1579516"/>
                    <a:gd name="connsiteX63" fmla="*/ 238657 w 1744169"/>
                    <a:gd name="connsiteY63" fmla="*/ 188234 h 1579516"/>
                    <a:gd name="connsiteX64" fmla="*/ 63664 w 1744169"/>
                    <a:gd name="connsiteY64" fmla="*/ 188234 h 1579516"/>
                    <a:gd name="connsiteX65" fmla="*/ 55104 w 1744169"/>
                    <a:gd name="connsiteY65" fmla="*/ 196782 h 1579516"/>
                    <a:gd name="connsiteX66" fmla="*/ 55104 w 1744169"/>
                    <a:gd name="connsiteY66" fmla="*/ 375323 h 1579516"/>
                    <a:gd name="connsiteX67" fmla="*/ 238657 w 1744169"/>
                    <a:gd name="connsiteY67" fmla="*/ 188234 h 1579516"/>
                    <a:gd name="connsiteX68" fmla="*/ 670434 w 1744169"/>
                    <a:gd name="connsiteY68" fmla="*/ 188234 h 1579516"/>
                    <a:gd name="connsiteX69" fmla="*/ 314741 w 1744169"/>
                    <a:gd name="connsiteY69" fmla="*/ 188234 h 1579516"/>
                    <a:gd name="connsiteX70" fmla="*/ 57006 w 1744169"/>
                    <a:gd name="connsiteY70" fmla="*/ 444651 h 1579516"/>
                    <a:gd name="connsiteX71" fmla="*/ 57006 w 1744169"/>
                    <a:gd name="connsiteY71" fmla="*/ 532972 h 1579516"/>
                    <a:gd name="connsiteX72" fmla="*/ 63664 w 1744169"/>
                    <a:gd name="connsiteY72" fmla="*/ 536771 h 1579516"/>
                    <a:gd name="connsiteX73" fmla="*/ 310937 w 1744169"/>
                    <a:gd name="connsiteY73" fmla="*/ 538670 h 1579516"/>
                    <a:gd name="connsiteX74" fmla="*/ 324251 w 1744169"/>
                    <a:gd name="connsiteY74" fmla="*/ 534871 h 1579516"/>
                    <a:gd name="connsiteX75" fmla="*/ 669483 w 1744169"/>
                    <a:gd name="connsiteY75" fmla="*/ 188234 h 1579516"/>
                    <a:gd name="connsiteX76" fmla="*/ 1109819 w 1744169"/>
                    <a:gd name="connsiteY76" fmla="*/ 188234 h 1579516"/>
                    <a:gd name="connsiteX77" fmla="*/ 747469 w 1744169"/>
                    <a:gd name="connsiteY77" fmla="*/ 188234 h 1579516"/>
                    <a:gd name="connsiteX78" fmla="*/ 398433 w 1744169"/>
                    <a:gd name="connsiteY78" fmla="*/ 538670 h 1579516"/>
                    <a:gd name="connsiteX79" fmla="*/ 760783 w 1744169"/>
                    <a:gd name="connsiteY79" fmla="*/ 538670 h 1579516"/>
                    <a:gd name="connsiteX80" fmla="*/ 1109819 w 1744169"/>
                    <a:gd name="connsiteY80" fmla="*/ 188234 h 1579516"/>
                    <a:gd name="connsiteX81" fmla="*/ 1538743 w 1744169"/>
                    <a:gd name="connsiteY81" fmla="*/ 188234 h 1579516"/>
                    <a:gd name="connsiteX82" fmla="*/ 1185903 w 1744169"/>
                    <a:gd name="connsiteY82" fmla="*/ 188234 h 1579516"/>
                    <a:gd name="connsiteX83" fmla="*/ 836867 w 1744169"/>
                    <a:gd name="connsiteY83" fmla="*/ 538670 h 1579516"/>
                    <a:gd name="connsiteX84" fmla="*/ 1009007 w 1744169"/>
                    <a:gd name="connsiteY84" fmla="*/ 538670 h 1579516"/>
                    <a:gd name="connsiteX85" fmla="*/ 1012812 w 1744169"/>
                    <a:gd name="connsiteY85" fmla="*/ 583306 h 1579516"/>
                    <a:gd name="connsiteX86" fmla="*/ 995693 w 1744169"/>
                    <a:gd name="connsiteY86" fmla="*/ 589953 h 1579516"/>
                    <a:gd name="connsiteX87" fmla="*/ 231048 w 1744169"/>
                    <a:gd name="connsiteY87" fmla="*/ 589953 h 1579516"/>
                    <a:gd name="connsiteX88" fmla="*/ 231048 w 1744169"/>
                    <a:gd name="connsiteY88" fmla="*/ 686822 h 1579516"/>
                    <a:gd name="connsiteX89" fmla="*/ 235804 w 1744169"/>
                    <a:gd name="connsiteY89" fmla="*/ 691570 h 1579516"/>
                    <a:gd name="connsiteX90" fmla="*/ 1513064 w 1744169"/>
                    <a:gd name="connsiteY90" fmla="*/ 691570 h 1579516"/>
                    <a:gd name="connsiteX91" fmla="*/ 1517819 w 1744169"/>
                    <a:gd name="connsiteY91" fmla="*/ 686822 h 1579516"/>
                    <a:gd name="connsiteX92" fmla="*/ 1517819 w 1744169"/>
                    <a:gd name="connsiteY92" fmla="*/ 589953 h 1579516"/>
                    <a:gd name="connsiteX93" fmla="*/ 1110770 w 1744169"/>
                    <a:gd name="connsiteY93" fmla="*/ 589953 h 1579516"/>
                    <a:gd name="connsiteX94" fmla="*/ 1104113 w 1744169"/>
                    <a:gd name="connsiteY94" fmla="*/ 538670 h 1579516"/>
                    <a:gd name="connsiteX95" fmla="*/ 1196364 w 1744169"/>
                    <a:gd name="connsiteY95" fmla="*/ 535821 h 1579516"/>
                    <a:gd name="connsiteX96" fmla="*/ 1533036 w 1744169"/>
                    <a:gd name="connsiteY96" fmla="*/ 199631 h 1579516"/>
                    <a:gd name="connsiteX97" fmla="*/ 1537791 w 1744169"/>
                    <a:gd name="connsiteY97" fmla="*/ 189184 h 1579516"/>
                    <a:gd name="connsiteX98" fmla="*/ 1269595 w 1744169"/>
                    <a:gd name="connsiteY98" fmla="*/ 538670 h 1579516"/>
                    <a:gd name="connsiteX99" fmla="*/ 1683302 w 1744169"/>
                    <a:gd name="connsiteY99" fmla="*/ 538670 h 1579516"/>
                    <a:gd name="connsiteX100" fmla="*/ 1695666 w 1744169"/>
                    <a:gd name="connsiteY100" fmla="*/ 530123 h 1579516"/>
                    <a:gd name="connsiteX101" fmla="*/ 1695666 w 1744169"/>
                    <a:gd name="connsiteY101" fmla="*/ 196782 h 1579516"/>
                    <a:gd name="connsiteX102" fmla="*/ 1611973 w 1744169"/>
                    <a:gd name="connsiteY102" fmla="*/ 191083 h 1579516"/>
                    <a:gd name="connsiteX103" fmla="*/ 1275302 w 1744169"/>
                    <a:gd name="connsiteY103" fmla="*/ 527274 h 1579516"/>
                    <a:gd name="connsiteX104" fmla="*/ 1270546 w 1744169"/>
                    <a:gd name="connsiteY104" fmla="*/ 537720 h 1579516"/>
                    <a:gd name="connsiteX105" fmla="*/ 180643 w 1744169"/>
                    <a:gd name="connsiteY105" fmla="*/ 589953 h 1579516"/>
                    <a:gd name="connsiteX106" fmla="*/ 98852 w 1744169"/>
                    <a:gd name="connsiteY106" fmla="*/ 589953 h 1579516"/>
                    <a:gd name="connsiteX107" fmla="*/ 98852 w 1744169"/>
                    <a:gd name="connsiteY107" fmla="*/ 691570 h 1579516"/>
                    <a:gd name="connsiteX108" fmla="*/ 180643 w 1744169"/>
                    <a:gd name="connsiteY108" fmla="*/ 691570 h 1579516"/>
                    <a:gd name="connsiteX109" fmla="*/ 180643 w 1744169"/>
                    <a:gd name="connsiteY109" fmla="*/ 589953 h 1579516"/>
                    <a:gd name="connsiteX110" fmla="*/ 1651918 w 1744169"/>
                    <a:gd name="connsiteY110" fmla="*/ 589953 h 1579516"/>
                    <a:gd name="connsiteX111" fmla="*/ 1570127 w 1744169"/>
                    <a:gd name="connsiteY111" fmla="*/ 589953 h 1579516"/>
                    <a:gd name="connsiteX112" fmla="*/ 1570127 w 1744169"/>
                    <a:gd name="connsiteY112" fmla="*/ 691570 h 1579516"/>
                    <a:gd name="connsiteX113" fmla="*/ 1651918 w 1744169"/>
                    <a:gd name="connsiteY113" fmla="*/ 691570 h 1579516"/>
                    <a:gd name="connsiteX114" fmla="*/ 1651918 w 1744169"/>
                    <a:gd name="connsiteY114" fmla="*/ 589953 h 1579516"/>
                    <a:gd name="connsiteX115" fmla="*/ 912951 w 1744169"/>
                    <a:gd name="connsiteY115" fmla="*/ 742854 h 1579516"/>
                    <a:gd name="connsiteX116" fmla="*/ 553454 w 1744169"/>
                    <a:gd name="connsiteY116" fmla="*/ 742854 h 1579516"/>
                    <a:gd name="connsiteX117" fmla="*/ 208223 w 1744169"/>
                    <a:gd name="connsiteY117" fmla="*/ 1089491 h 1579516"/>
                    <a:gd name="connsiteX118" fmla="*/ 567720 w 1744169"/>
                    <a:gd name="connsiteY118" fmla="*/ 1089491 h 1579516"/>
                    <a:gd name="connsiteX119" fmla="*/ 912951 w 1744169"/>
                    <a:gd name="connsiteY119" fmla="*/ 742854 h 1579516"/>
                    <a:gd name="connsiteX120" fmla="*/ 1351386 w 1744169"/>
                    <a:gd name="connsiteY120" fmla="*/ 742854 h 1579516"/>
                    <a:gd name="connsiteX121" fmla="*/ 985231 w 1744169"/>
                    <a:gd name="connsiteY121" fmla="*/ 742854 h 1579516"/>
                    <a:gd name="connsiteX122" fmla="*/ 640000 w 1744169"/>
                    <a:gd name="connsiteY122" fmla="*/ 1089491 h 1579516"/>
                    <a:gd name="connsiteX123" fmla="*/ 1006154 w 1744169"/>
                    <a:gd name="connsiteY123" fmla="*/ 1089491 h 1579516"/>
                    <a:gd name="connsiteX124" fmla="*/ 1351386 w 1744169"/>
                    <a:gd name="connsiteY124" fmla="*/ 742854 h 1579516"/>
                    <a:gd name="connsiteX125" fmla="*/ 1079385 w 1744169"/>
                    <a:gd name="connsiteY125" fmla="*/ 1089491 h 1579516"/>
                    <a:gd name="connsiteX126" fmla="*/ 1435078 w 1744169"/>
                    <a:gd name="connsiteY126" fmla="*/ 1089491 h 1579516"/>
                    <a:gd name="connsiteX127" fmla="*/ 1695666 w 1744169"/>
                    <a:gd name="connsiteY127" fmla="*/ 829275 h 1579516"/>
                    <a:gd name="connsiteX128" fmla="*/ 1695666 w 1744169"/>
                    <a:gd name="connsiteY128" fmla="*/ 747602 h 1579516"/>
                    <a:gd name="connsiteX129" fmla="*/ 1690911 w 1744169"/>
                    <a:gd name="connsiteY129" fmla="*/ 742854 h 1579516"/>
                    <a:gd name="connsiteX130" fmla="*/ 1425567 w 1744169"/>
                    <a:gd name="connsiteY130" fmla="*/ 742854 h 1579516"/>
                    <a:gd name="connsiteX131" fmla="*/ 1080336 w 1744169"/>
                    <a:gd name="connsiteY131" fmla="*/ 1089491 h 1579516"/>
                    <a:gd name="connsiteX132" fmla="*/ 1695666 w 1744169"/>
                    <a:gd name="connsiteY132" fmla="*/ 1085692 h 1579516"/>
                    <a:gd name="connsiteX133" fmla="*/ 1695666 w 1744169"/>
                    <a:gd name="connsiteY133" fmla="*/ 905250 h 1579516"/>
                    <a:gd name="connsiteX134" fmla="*/ 1512113 w 1744169"/>
                    <a:gd name="connsiteY134" fmla="*/ 1088541 h 1579516"/>
                    <a:gd name="connsiteX135" fmla="*/ 1687106 w 1744169"/>
                    <a:gd name="connsiteY135" fmla="*/ 1088541 h 1579516"/>
                    <a:gd name="connsiteX136" fmla="*/ 1695666 w 1744169"/>
                    <a:gd name="connsiteY136" fmla="*/ 1084742 h 1579516"/>
                    <a:gd name="connsiteX137" fmla="*/ 180643 w 1744169"/>
                    <a:gd name="connsiteY137" fmla="*/ 1139824 h 1579516"/>
                    <a:gd name="connsiteX138" fmla="*/ 98852 w 1744169"/>
                    <a:gd name="connsiteY138" fmla="*/ 1139824 h 1579516"/>
                    <a:gd name="connsiteX139" fmla="*/ 98852 w 1744169"/>
                    <a:gd name="connsiteY139" fmla="*/ 1523499 h 1579516"/>
                    <a:gd name="connsiteX140" fmla="*/ 180643 w 1744169"/>
                    <a:gd name="connsiteY140" fmla="*/ 1523499 h 1579516"/>
                    <a:gd name="connsiteX141" fmla="*/ 180643 w 1744169"/>
                    <a:gd name="connsiteY141" fmla="*/ 1139824 h 1579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744169" h="1579516">
                      <a:moveTo>
                        <a:pt x="101706" y="1578581"/>
                      </a:moveTo>
                      <a:cubicBezTo>
                        <a:pt x="76978" y="1574782"/>
                        <a:pt x="55104" y="1555788"/>
                        <a:pt x="48447" y="1532046"/>
                      </a:cubicBezTo>
                      <a:lnTo>
                        <a:pt x="48447" y="1138874"/>
                      </a:lnTo>
                      <a:cubicBezTo>
                        <a:pt x="22768" y="1128428"/>
                        <a:pt x="6600" y="1112283"/>
                        <a:pt x="3747" y="1083792"/>
                      </a:cubicBezTo>
                      <a:cubicBezTo>
                        <a:pt x="-2910" y="1028710"/>
                        <a:pt x="7552" y="961282"/>
                        <a:pt x="3747" y="904301"/>
                      </a:cubicBezTo>
                      <a:cubicBezTo>
                        <a:pt x="10405" y="873911"/>
                        <a:pt x="54153" y="886257"/>
                        <a:pt x="54153" y="904301"/>
                      </a:cubicBezTo>
                      <a:lnTo>
                        <a:pt x="54153" y="1085692"/>
                      </a:lnTo>
                      <a:cubicBezTo>
                        <a:pt x="72223" y="1088541"/>
                        <a:pt x="123580" y="1094239"/>
                        <a:pt x="137845" y="1085692"/>
                      </a:cubicBezTo>
                      <a:lnTo>
                        <a:pt x="480223" y="741904"/>
                      </a:lnTo>
                      <a:lnTo>
                        <a:pt x="59859" y="741904"/>
                      </a:lnTo>
                      <a:lnTo>
                        <a:pt x="55104" y="746652"/>
                      </a:lnTo>
                      <a:lnTo>
                        <a:pt x="55104" y="804583"/>
                      </a:lnTo>
                      <a:cubicBezTo>
                        <a:pt x="55104" y="822627"/>
                        <a:pt x="8503" y="836873"/>
                        <a:pt x="3747" y="797936"/>
                      </a:cubicBezTo>
                      <a:cubicBezTo>
                        <a:pt x="-1008" y="758998"/>
                        <a:pt x="2796" y="704866"/>
                        <a:pt x="48447" y="692520"/>
                      </a:cubicBezTo>
                      <a:lnTo>
                        <a:pt x="48447" y="588054"/>
                      </a:lnTo>
                      <a:cubicBezTo>
                        <a:pt x="25621" y="573809"/>
                        <a:pt x="7552" y="562412"/>
                        <a:pt x="3747" y="532972"/>
                      </a:cubicBezTo>
                      <a:cubicBezTo>
                        <a:pt x="-7665" y="425657"/>
                        <a:pt x="11356" y="296499"/>
                        <a:pt x="3747" y="187285"/>
                      </a:cubicBezTo>
                      <a:cubicBezTo>
                        <a:pt x="9454" y="153096"/>
                        <a:pt x="43691" y="146448"/>
                        <a:pt x="46545" y="137901"/>
                      </a:cubicBezTo>
                      <a:cubicBezTo>
                        <a:pt x="49398" y="75221"/>
                        <a:pt x="28475" y="7793"/>
                        <a:pt x="113118" y="1145"/>
                      </a:cubicBezTo>
                      <a:cubicBezTo>
                        <a:pt x="140699" y="-754"/>
                        <a:pt x="188251" y="-2653"/>
                        <a:pt x="210125" y="16340"/>
                      </a:cubicBezTo>
                      <a:cubicBezTo>
                        <a:pt x="231999" y="35334"/>
                        <a:pt x="230097" y="41032"/>
                        <a:pt x="230097" y="46731"/>
                      </a:cubicBezTo>
                      <a:lnTo>
                        <a:pt x="230097" y="136951"/>
                      </a:lnTo>
                      <a:lnTo>
                        <a:pt x="1516868" y="136951"/>
                      </a:lnTo>
                      <a:lnTo>
                        <a:pt x="1516868" y="46731"/>
                      </a:lnTo>
                      <a:cubicBezTo>
                        <a:pt x="1516868" y="41032"/>
                        <a:pt x="1532085" y="20139"/>
                        <a:pt x="1536840" y="16340"/>
                      </a:cubicBezTo>
                      <a:cubicBezTo>
                        <a:pt x="1558714" y="-2653"/>
                        <a:pt x="1606267" y="-754"/>
                        <a:pt x="1633848" y="1145"/>
                      </a:cubicBezTo>
                      <a:cubicBezTo>
                        <a:pt x="1718491" y="7793"/>
                        <a:pt x="1697568" y="75221"/>
                        <a:pt x="1700421" y="137901"/>
                      </a:cubicBezTo>
                      <a:cubicBezTo>
                        <a:pt x="1722295" y="151196"/>
                        <a:pt x="1734659" y="159744"/>
                        <a:pt x="1744169" y="184436"/>
                      </a:cubicBezTo>
                      <a:lnTo>
                        <a:pt x="1744169" y="541519"/>
                      </a:lnTo>
                      <a:cubicBezTo>
                        <a:pt x="1734659" y="565261"/>
                        <a:pt x="1720393" y="574758"/>
                        <a:pt x="1700421" y="588054"/>
                      </a:cubicBezTo>
                      <a:lnTo>
                        <a:pt x="1700421" y="692520"/>
                      </a:lnTo>
                      <a:cubicBezTo>
                        <a:pt x="1724197" y="699168"/>
                        <a:pt x="1734659" y="717212"/>
                        <a:pt x="1744169" y="739055"/>
                      </a:cubicBezTo>
                      <a:lnTo>
                        <a:pt x="1744169" y="1092340"/>
                      </a:lnTo>
                      <a:cubicBezTo>
                        <a:pt x="1734659" y="1116082"/>
                        <a:pt x="1723246" y="1129377"/>
                        <a:pt x="1699470" y="1138874"/>
                      </a:cubicBezTo>
                      <a:lnTo>
                        <a:pt x="1699470" y="1532046"/>
                      </a:lnTo>
                      <a:cubicBezTo>
                        <a:pt x="1689960" y="1558637"/>
                        <a:pt x="1671890" y="1571933"/>
                        <a:pt x="1645260" y="1578581"/>
                      </a:cubicBezTo>
                      <a:lnTo>
                        <a:pt x="1567274" y="1578581"/>
                      </a:lnTo>
                      <a:cubicBezTo>
                        <a:pt x="1542547" y="1570983"/>
                        <a:pt x="1523526" y="1557688"/>
                        <a:pt x="1516868" y="1532046"/>
                      </a:cubicBezTo>
                      <a:cubicBezTo>
                        <a:pt x="1520672" y="1466518"/>
                        <a:pt x="1509260" y="1389593"/>
                        <a:pt x="1515917" y="1325014"/>
                      </a:cubicBezTo>
                      <a:cubicBezTo>
                        <a:pt x="1517819" y="1304120"/>
                        <a:pt x="1539693" y="1289875"/>
                        <a:pt x="1556812" y="1305070"/>
                      </a:cubicBezTo>
                      <a:cubicBezTo>
                        <a:pt x="1573931" y="1320265"/>
                        <a:pt x="1567274" y="1321215"/>
                        <a:pt x="1567274" y="1322165"/>
                      </a:cubicBezTo>
                      <a:lnTo>
                        <a:pt x="1567274" y="1524449"/>
                      </a:lnTo>
                      <a:cubicBezTo>
                        <a:pt x="1592952" y="1530147"/>
                        <a:pt x="1623386" y="1530147"/>
                        <a:pt x="1649064" y="1524449"/>
                      </a:cubicBezTo>
                      <a:lnTo>
                        <a:pt x="1649064" y="1140774"/>
                      </a:lnTo>
                      <a:lnTo>
                        <a:pt x="1567274" y="1140774"/>
                      </a:lnTo>
                      <a:lnTo>
                        <a:pt x="1567274" y="1217699"/>
                      </a:lnTo>
                      <a:cubicBezTo>
                        <a:pt x="1567274" y="1218648"/>
                        <a:pt x="1558714" y="1232894"/>
                        <a:pt x="1556812" y="1234793"/>
                      </a:cubicBezTo>
                      <a:cubicBezTo>
                        <a:pt x="1543498" y="1246189"/>
                        <a:pt x="1515917" y="1233843"/>
                        <a:pt x="1515917" y="1224346"/>
                      </a:cubicBezTo>
                      <a:lnTo>
                        <a:pt x="1515917" y="1140774"/>
                      </a:lnTo>
                      <a:lnTo>
                        <a:pt x="229146" y="1140774"/>
                      </a:lnTo>
                      <a:lnTo>
                        <a:pt x="229146" y="1532996"/>
                      </a:lnTo>
                      <a:cubicBezTo>
                        <a:pt x="229146" y="1551040"/>
                        <a:pt x="194908" y="1576682"/>
                        <a:pt x="177790" y="1578581"/>
                      </a:cubicBezTo>
                      <a:cubicBezTo>
                        <a:pt x="153062" y="1576682"/>
                        <a:pt x="123580" y="1581430"/>
                        <a:pt x="99803" y="1578581"/>
                      </a:cubicBezTo>
                      <a:close/>
                      <a:moveTo>
                        <a:pt x="180643" y="56227"/>
                      </a:moveTo>
                      <a:cubicBezTo>
                        <a:pt x="180643" y="52429"/>
                        <a:pt x="107412" y="50529"/>
                        <a:pt x="98852" y="56227"/>
                      </a:cubicBezTo>
                      <a:lnTo>
                        <a:pt x="98852" y="137901"/>
                      </a:lnTo>
                      <a:lnTo>
                        <a:pt x="180643" y="137901"/>
                      </a:lnTo>
                      <a:lnTo>
                        <a:pt x="180643" y="56227"/>
                      </a:lnTo>
                      <a:close/>
                      <a:moveTo>
                        <a:pt x="1651918" y="56227"/>
                      </a:moveTo>
                      <a:cubicBezTo>
                        <a:pt x="1651918" y="52429"/>
                        <a:pt x="1578687" y="50529"/>
                        <a:pt x="1570127" y="56227"/>
                      </a:cubicBezTo>
                      <a:lnTo>
                        <a:pt x="1570127" y="137901"/>
                      </a:lnTo>
                      <a:lnTo>
                        <a:pt x="1651918" y="137901"/>
                      </a:lnTo>
                      <a:lnTo>
                        <a:pt x="1651918" y="56227"/>
                      </a:lnTo>
                      <a:close/>
                      <a:moveTo>
                        <a:pt x="238657" y="188234"/>
                      </a:moveTo>
                      <a:lnTo>
                        <a:pt x="63664" y="188234"/>
                      </a:lnTo>
                      <a:cubicBezTo>
                        <a:pt x="63664" y="188234"/>
                        <a:pt x="55104" y="195832"/>
                        <a:pt x="55104" y="196782"/>
                      </a:cubicBezTo>
                      <a:lnTo>
                        <a:pt x="55104" y="375323"/>
                      </a:lnTo>
                      <a:lnTo>
                        <a:pt x="238657" y="188234"/>
                      </a:lnTo>
                      <a:close/>
                      <a:moveTo>
                        <a:pt x="670434" y="188234"/>
                      </a:moveTo>
                      <a:lnTo>
                        <a:pt x="314741" y="188234"/>
                      </a:lnTo>
                      <a:lnTo>
                        <a:pt x="57006" y="444651"/>
                      </a:lnTo>
                      <a:cubicBezTo>
                        <a:pt x="52251" y="453198"/>
                        <a:pt x="51300" y="527274"/>
                        <a:pt x="57006" y="532972"/>
                      </a:cubicBezTo>
                      <a:cubicBezTo>
                        <a:pt x="62712" y="538670"/>
                        <a:pt x="61761" y="535821"/>
                        <a:pt x="63664" y="536771"/>
                      </a:cubicBezTo>
                      <a:lnTo>
                        <a:pt x="310937" y="538670"/>
                      </a:lnTo>
                      <a:lnTo>
                        <a:pt x="324251" y="534871"/>
                      </a:lnTo>
                      <a:lnTo>
                        <a:pt x="669483" y="188234"/>
                      </a:lnTo>
                      <a:close/>
                      <a:moveTo>
                        <a:pt x="1109819" y="188234"/>
                      </a:moveTo>
                      <a:lnTo>
                        <a:pt x="747469" y="188234"/>
                      </a:lnTo>
                      <a:lnTo>
                        <a:pt x="398433" y="538670"/>
                      </a:lnTo>
                      <a:lnTo>
                        <a:pt x="760783" y="538670"/>
                      </a:lnTo>
                      <a:lnTo>
                        <a:pt x="1109819" y="188234"/>
                      </a:lnTo>
                      <a:close/>
                      <a:moveTo>
                        <a:pt x="1538743" y="188234"/>
                      </a:moveTo>
                      <a:lnTo>
                        <a:pt x="1185903" y="188234"/>
                      </a:lnTo>
                      <a:lnTo>
                        <a:pt x="836867" y="538670"/>
                      </a:lnTo>
                      <a:lnTo>
                        <a:pt x="1009007" y="538670"/>
                      </a:lnTo>
                      <a:cubicBezTo>
                        <a:pt x="1018518" y="538670"/>
                        <a:pt x="1028028" y="571909"/>
                        <a:pt x="1012812" y="583306"/>
                      </a:cubicBezTo>
                      <a:cubicBezTo>
                        <a:pt x="997595" y="594702"/>
                        <a:pt x="996644" y="589953"/>
                        <a:pt x="995693" y="589953"/>
                      </a:cubicBezTo>
                      <a:lnTo>
                        <a:pt x="231048" y="589953"/>
                      </a:lnTo>
                      <a:lnTo>
                        <a:pt x="231048" y="686822"/>
                      </a:lnTo>
                      <a:lnTo>
                        <a:pt x="235804" y="691570"/>
                      </a:lnTo>
                      <a:lnTo>
                        <a:pt x="1513064" y="691570"/>
                      </a:lnTo>
                      <a:lnTo>
                        <a:pt x="1517819" y="686822"/>
                      </a:lnTo>
                      <a:lnTo>
                        <a:pt x="1517819" y="589953"/>
                      </a:lnTo>
                      <a:lnTo>
                        <a:pt x="1110770" y="589953"/>
                      </a:lnTo>
                      <a:cubicBezTo>
                        <a:pt x="1080336" y="589953"/>
                        <a:pt x="1069875" y="543419"/>
                        <a:pt x="1104113" y="538670"/>
                      </a:cubicBezTo>
                      <a:cubicBezTo>
                        <a:pt x="1138350" y="533922"/>
                        <a:pt x="1181148" y="544368"/>
                        <a:pt x="1196364" y="535821"/>
                      </a:cubicBezTo>
                      <a:lnTo>
                        <a:pt x="1533036" y="199631"/>
                      </a:lnTo>
                      <a:lnTo>
                        <a:pt x="1537791" y="189184"/>
                      </a:lnTo>
                      <a:close/>
                      <a:moveTo>
                        <a:pt x="1269595" y="538670"/>
                      </a:moveTo>
                      <a:lnTo>
                        <a:pt x="1683302" y="538670"/>
                      </a:lnTo>
                      <a:cubicBezTo>
                        <a:pt x="1684253" y="538670"/>
                        <a:pt x="1695666" y="531073"/>
                        <a:pt x="1695666" y="530123"/>
                      </a:cubicBezTo>
                      <a:lnTo>
                        <a:pt x="1695666" y="196782"/>
                      </a:lnTo>
                      <a:cubicBezTo>
                        <a:pt x="1695666" y="183486"/>
                        <a:pt x="1624337" y="186335"/>
                        <a:pt x="1611973" y="191083"/>
                      </a:cubicBezTo>
                      <a:lnTo>
                        <a:pt x="1275302" y="527274"/>
                      </a:lnTo>
                      <a:lnTo>
                        <a:pt x="1270546" y="537720"/>
                      </a:lnTo>
                      <a:close/>
                      <a:moveTo>
                        <a:pt x="180643" y="589953"/>
                      </a:moveTo>
                      <a:lnTo>
                        <a:pt x="98852" y="589953"/>
                      </a:lnTo>
                      <a:lnTo>
                        <a:pt x="98852" y="691570"/>
                      </a:lnTo>
                      <a:lnTo>
                        <a:pt x="180643" y="691570"/>
                      </a:lnTo>
                      <a:lnTo>
                        <a:pt x="180643" y="589953"/>
                      </a:lnTo>
                      <a:close/>
                      <a:moveTo>
                        <a:pt x="1651918" y="589953"/>
                      </a:moveTo>
                      <a:lnTo>
                        <a:pt x="1570127" y="589953"/>
                      </a:lnTo>
                      <a:lnTo>
                        <a:pt x="1570127" y="691570"/>
                      </a:lnTo>
                      <a:lnTo>
                        <a:pt x="1651918" y="691570"/>
                      </a:lnTo>
                      <a:lnTo>
                        <a:pt x="1651918" y="589953"/>
                      </a:lnTo>
                      <a:close/>
                      <a:moveTo>
                        <a:pt x="912951" y="742854"/>
                      </a:moveTo>
                      <a:lnTo>
                        <a:pt x="553454" y="742854"/>
                      </a:lnTo>
                      <a:lnTo>
                        <a:pt x="208223" y="1089491"/>
                      </a:lnTo>
                      <a:lnTo>
                        <a:pt x="567720" y="1089491"/>
                      </a:lnTo>
                      <a:lnTo>
                        <a:pt x="912951" y="742854"/>
                      </a:lnTo>
                      <a:close/>
                      <a:moveTo>
                        <a:pt x="1351386" y="742854"/>
                      </a:moveTo>
                      <a:lnTo>
                        <a:pt x="985231" y="742854"/>
                      </a:lnTo>
                      <a:lnTo>
                        <a:pt x="640000" y="1089491"/>
                      </a:lnTo>
                      <a:lnTo>
                        <a:pt x="1006154" y="1089491"/>
                      </a:lnTo>
                      <a:lnTo>
                        <a:pt x="1351386" y="742854"/>
                      </a:lnTo>
                      <a:close/>
                      <a:moveTo>
                        <a:pt x="1079385" y="1089491"/>
                      </a:moveTo>
                      <a:lnTo>
                        <a:pt x="1435078" y="1089491"/>
                      </a:lnTo>
                      <a:lnTo>
                        <a:pt x="1695666" y="829275"/>
                      </a:lnTo>
                      <a:lnTo>
                        <a:pt x="1695666" y="747602"/>
                      </a:lnTo>
                      <a:lnTo>
                        <a:pt x="1690911" y="742854"/>
                      </a:lnTo>
                      <a:lnTo>
                        <a:pt x="1425567" y="742854"/>
                      </a:lnTo>
                      <a:lnTo>
                        <a:pt x="1080336" y="1089491"/>
                      </a:lnTo>
                      <a:close/>
                      <a:moveTo>
                        <a:pt x="1695666" y="1085692"/>
                      </a:moveTo>
                      <a:lnTo>
                        <a:pt x="1695666" y="905250"/>
                      </a:lnTo>
                      <a:lnTo>
                        <a:pt x="1512113" y="1088541"/>
                      </a:lnTo>
                      <a:lnTo>
                        <a:pt x="1687106" y="1088541"/>
                      </a:lnTo>
                      <a:cubicBezTo>
                        <a:pt x="1688057" y="1088541"/>
                        <a:pt x="1691861" y="1083792"/>
                        <a:pt x="1695666" y="1084742"/>
                      </a:cubicBezTo>
                      <a:close/>
                      <a:moveTo>
                        <a:pt x="180643" y="1139824"/>
                      </a:moveTo>
                      <a:lnTo>
                        <a:pt x="98852" y="1139824"/>
                      </a:lnTo>
                      <a:lnTo>
                        <a:pt x="98852" y="1523499"/>
                      </a:lnTo>
                      <a:cubicBezTo>
                        <a:pt x="124531" y="1529197"/>
                        <a:pt x="154964" y="1529197"/>
                        <a:pt x="180643" y="1523499"/>
                      </a:cubicBezTo>
                      <a:lnTo>
                        <a:pt x="180643" y="1139824"/>
                      </a:lnTo>
                      <a:close/>
                    </a:path>
                  </a:pathLst>
                </a:custGeom>
                <a:solidFill>
                  <a:srgbClr val="404040"/>
                </a:solidFill>
                <a:ln w="9503" cap="flat">
                  <a:noFill/>
                  <a:prstDash val="solid"/>
                  <a:miter/>
                </a:ln>
              </p:spPr>
              <p:txBody>
                <a:bodyPr rtlCol="0" anchor="ctr"/>
                <a:lstStyle/>
                <a:p>
                  <a:endParaRPr lang="en-US" dirty="0"/>
                </a:p>
              </p:txBody>
            </p:sp>
          </p:grpSp>
        </p:grpSp>
      </p:grpSp>
      <p:cxnSp>
        <p:nvCxnSpPr>
          <p:cNvPr id="105" name="Straight Connector 104">
            <a:extLst>
              <a:ext uri="{FF2B5EF4-FFF2-40B4-BE49-F238E27FC236}">
                <a16:creationId xmlns:a16="http://schemas.microsoft.com/office/drawing/2014/main" id="{8C16112B-5BB9-56A7-728B-59A6DE57ACCA}"/>
              </a:ext>
            </a:extLst>
          </p:cNvPr>
          <p:cNvCxnSpPr>
            <a:cxnSpLocks/>
          </p:cNvCxnSpPr>
          <p:nvPr/>
        </p:nvCxnSpPr>
        <p:spPr>
          <a:xfrm>
            <a:off x="928976" y="4118358"/>
            <a:ext cx="4513820" cy="0"/>
          </a:xfrm>
          <a:prstGeom prst="line">
            <a:avLst/>
          </a:prstGeom>
          <a:ln w="12700">
            <a:solidFill>
              <a:srgbClr val="379A67"/>
            </a:solidFill>
            <a:prstDash val="sysDot"/>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1142E20C-4650-985E-E1F6-7602B1E34531}"/>
              </a:ext>
            </a:extLst>
          </p:cNvPr>
          <p:cNvCxnSpPr>
            <a:cxnSpLocks/>
          </p:cNvCxnSpPr>
          <p:nvPr/>
        </p:nvCxnSpPr>
        <p:spPr>
          <a:xfrm>
            <a:off x="928976" y="4942920"/>
            <a:ext cx="4513820" cy="0"/>
          </a:xfrm>
          <a:prstGeom prst="line">
            <a:avLst/>
          </a:prstGeom>
          <a:ln w="12700">
            <a:solidFill>
              <a:srgbClr val="379A67"/>
            </a:solidFill>
            <a:prstDash val="sysDot"/>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CC379AFC-66A7-439F-8413-62AA82A43E22}"/>
              </a:ext>
            </a:extLst>
          </p:cNvPr>
          <p:cNvCxnSpPr>
            <a:cxnSpLocks/>
          </p:cNvCxnSpPr>
          <p:nvPr/>
        </p:nvCxnSpPr>
        <p:spPr>
          <a:xfrm>
            <a:off x="928976" y="5479798"/>
            <a:ext cx="4513820" cy="0"/>
          </a:xfrm>
          <a:prstGeom prst="line">
            <a:avLst/>
          </a:prstGeom>
          <a:ln w="12700">
            <a:solidFill>
              <a:srgbClr val="379A67"/>
            </a:solidFill>
            <a:prstDash val="sysDot"/>
          </a:ln>
        </p:spPr>
        <p:style>
          <a:lnRef idx="1">
            <a:schemeClr val="accent1"/>
          </a:lnRef>
          <a:fillRef idx="0">
            <a:schemeClr val="accent1"/>
          </a:fillRef>
          <a:effectRef idx="0">
            <a:schemeClr val="accent1"/>
          </a:effectRef>
          <a:fontRef idx="minor">
            <a:schemeClr val="tx1"/>
          </a:fontRef>
        </p:style>
      </p:cxnSp>
      <p:sp>
        <p:nvSpPr>
          <p:cNvPr id="113" name="Rounded Rectangle 112">
            <a:extLst>
              <a:ext uri="{FF2B5EF4-FFF2-40B4-BE49-F238E27FC236}">
                <a16:creationId xmlns:a16="http://schemas.microsoft.com/office/drawing/2014/main" id="{00FA4849-7D0D-B553-140B-F07F3EB61BFE}"/>
              </a:ext>
            </a:extLst>
          </p:cNvPr>
          <p:cNvSpPr/>
          <p:nvPr/>
        </p:nvSpPr>
        <p:spPr>
          <a:xfrm>
            <a:off x="6271942" y="2231691"/>
            <a:ext cx="4825297" cy="4173453"/>
          </a:xfrm>
          <a:prstGeom prst="roundRect">
            <a:avLst>
              <a:gd name="adj" fmla="val 7906"/>
            </a:avLst>
          </a:prstGeom>
          <a:solidFill>
            <a:schemeClr val="bg1"/>
          </a:solidFill>
          <a:ln w="12700">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Freeform 113">
            <a:extLst>
              <a:ext uri="{FF2B5EF4-FFF2-40B4-BE49-F238E27FC236}">
                <a16:creationId xmlns:a16="http://schemas.microsoft.com/office/drawing/2014/main" id="{775D2FFE-3679-3ACD-C6AD-C965E9AA14CF}"/>
              </a:ext>
            </a:extLst>
          </p:cNvPr>
          <p:cNvSpPr/>
          <p:nvPr/>
        </p:nvSpPr>
        <p:spPr>
          <a:xfrm>
            <a:off x="6271941" y="2245348"/>
            <a:ext cx="4825297" cy="871960"/>
          </a:xfrm>
          <a:custGeom>
            <a:avLst/>
            <a:gdLst>
              <a:gd name="csX0" fmla="*/ 364089 w 4825297"/>
              <a:gd name="csY0" fmla="*/ 0 h 919737"/>
              <a:gd name="csX1" fmla="*/ 4461208 w 4825297"/>
              <a:gd name="csY1" fmla="*/ 0 h 919737"/>
              <a:gd name="csX2" fmla="*/ 4825297 w 4825297"/>
              <a:gd name="csY2" fmla="*/ 364089 h 919737"/>
              <a:gd name="csX3" fmla="*/ 4825297 w 4825297"/>
              <a:gd name="csY3" fmla="*/ 919737 h 919737"/>
              <a:gd name="csX4" fmla="*/ 0 w 4825297"/>
              <a:gd name="csY4" fmla="*/ 919737 h 919737"/>
              <a:gd name="csX5" fmla="*/ 0 w 4825297"/>
              <a:gd name="csY5" fmla="*/ 364089 h 919737"/>
              <a:gd name="csX6" fmla="*/ 364089 w 4825297"/>
              <a:gd name="csY6" fmla="*/ 0 h 91973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25297" h="919737">
                <a:moveTo>
                  <a:pt x="364089" y="0"/>
                </a:moveTo>
                <a:lnTo>
                  <a:pt x="4461208" y="0"/>
                </a:lnTo>
                <a:cubicBezTo>
                  <a:pt x="4662289" y="0"/>
                  <a:pt x="4825297" y="163008"/>
                  <a:pt x="4825297" y="364089"/>
                </a:cubicBezTo>
                <a:lnTo>
                  <a:pt x="4825297" y="919737"/>
                </a:lnTo>
                <a:lnTo>
                  <a:pt x="0" y="919737"/>
                </a:lnTo>
                <a:lnTo>
                  <a:pt x="0" y="364089"/>
                </a:lnTo>
                <a:cubicBezTo>
                  <a:pt x="0" y="163008"/>
                  <a:pt x="163008" y="0"/>
                  <a:pt x="364089" y="0"/>
                </a:cubicBezTo>
                <a:close/>
              </a:path>
            </a:pathLst>
          </a:custGeom>
          <a:solidFill>
            <a:srgbClr val="62A844"/>
          </a:solidFill>
          <a:ln>
            <a:solidFill>
              <a:srgbClr val="62A844"/>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15" name="TextBox 114">
            <a:extLst>
              <a:ext uri="{FF2B5EF4-FFF2-40B4-BE49-F238E27FC236}">
                <a16:creationId xmlns:a16="http://schemas.microsoft.com/office/drawing/2014/main" id="{F49249ED-E47C-809D-0447-F642A90827AF}"/>
              </a:ext>
            </a:extLst>
          </p:cNvPr>
          <p:cNvSpPr txBox="1"/>
          <p:nvPr/>
        </p:nvSpPr>
        <p:spPr>
          <a:xfrm>
            <a:off x="6496366" y="2497135"/>
            <a:ext cx="4825297" cy="1015663"/>
          </a:xfrm>
          <a:prstGeom prst="rect">
            <a:avLst/>
          </a:prstGeom>
          <a:noFill/>
        </p:spPr>
        <p:txBody>
          <a:bodyPr wrap="square">
            <a:spAutoFit/>
          </a:bodyPr>
          <a:lstStyle/>
          <a:p>
            <a:pPr>
              <a:defRPr/>
            </a:pPr>
            <a:r>
              <a:rPr kumimoji="0" lang="pl-PL" sz="3000" b="1" i="0" u="none" strike="noStrike" kern="1200" cap="none" spc="0" normalizeH="0" baseline="0" noProof="0" dirty="0">
                <a:ln>
                  <a:noFill/>
                </a:ln>
                <a:solidFill>
                  <a:srgbClr val="FFFFFF"/>
                </a:solidFill>
                <a:effectLst/>
                <a:uLnTx/>
                <a:uFillTx/>
                <a:latin typeface="Calibri" panose="020F0502020204030204"/>
                <a:ea typeface="+mn-ea"/>
                <a:cs typeface="+mn-cs"/>
              </a:rPr>
              <a:t>Solution</a:t>
            </a:r>
          </a:p>
          <a:p>
            <a:pPr>
              <a:defRPr/>
            </a:pPr>
            <a:endParaRPr kumimoji="0" lang="en-US" sz="30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16" name="Textfeld 11">
            <a:extLst>
              <a:ext uri="{FF2B5EF4-FFF2-40B4-BE49-F238E27FC236}">
                <a16:creationId xmlns:a16="http://schemas.microsoft.com/office/drawing/2014/main" id="{A7814FDD-A815-455C-ECE0-D1681BD9DB60}"/>
              </a:ext>
            </a:extLst>
          </p:cNvPr>
          <p:cNvSpPr txBox="1"/>
          <p:nvPr/>
        </p:nvSpPr>
        <p:spPr>
          <a:xfrm>
            <a:off x="6480286" y="3419062"/>
            <a:ext cx="4656988" cy="2836674"/>
          </a:xfrm>
          <a:prstGeom prst="rect">
            <a:avLst/>
          </a:prstGeom>
          <a:noFill/>
        </p:spPr>
        <p:txBody>
          <a:bodyPr wrap="square">
            <a:spAutoFit/>
          </a:bodyPr>
          <a:lstStyle/>
          <a:p>
            <a:pPr marL="342900" indent="-342900">
              <a:lnSpc>
                <a:spcPts val="2180"/>
              </a:lnSpc>
              <a:spcBef>
                <a:spcPts val="2000"/>
              </a:spcBef>
              <a:buClr>
                <a:srgbClr val="62A844"/>
              </a:buClr>
              <a:buFont typeface="+mj-lt"/>
              <a:buAutoNum type="arabicPeriod"/>
              <a:defRPr/>
            </a:pPr>
            <a:r>
              <a:rPr kumimoji="0" lang="en-AU" sz="1900" i="0" u="none" strike="noStrike" kern="120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rPr>
              <a:t>Use EU and national advisory services.</a:t>
            </a:r>
          </a:p>
          <a:p>
            <a:pPr marL="342900" indent="-342900">
              <a:lnSpc>
                <a:spcPts val="2180"/>
              </a:lnSpc>
              <a:spcBef>
                <a:spcPts val="2000"/>
              </a:spcBef>
              <a:buClr>
                <a:srgbClr val="62A844"/>
              </a:buClr>
              <a:buFont typeface="+mj-lt"/>
              <a:buAutoNum type="arabicPeriod"/>
              <a:defRPr/>
            </a:pPr>
            <a:r>
              <a:rPr kumimoji="0" lang="en-AU" sz="1900" i="0" u="none" strike="noStrike" kern="120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rPr>
              <a:t>Break down projects into phased sustainability improvements</a:t>
            </a:r>
          </a:p>
          <a:p>
            <a:pPr marL="342900" indent="-342900">
              <a:lnSpc>
                <a:spcPts val="2180"/>
              </a:lnSpc>
              <a:spcBef>
                <a:spcPts val="2000"/>
              </a:spcBef>
              <a:buClr>
                <a:srgbClr val="62A844"/>
              </a:buClr>
              <a:buFont typeface="+mj-lt"/>
              <a:buAutoNum type="arabicPeriod"/>
              <a:defRPr/>
            </a:pPr>
            <a:r>
              <a:rPr kumimoji="0" lang="en-AU" sz="1900" i="0" u="none" strike="noStrike" kern="120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rPr>
              <a:t>Engage external consultants for application preparation</a:t>
            </a:r>
          </a:p>
          <a:p>
            <a:pPr marL="342900" indent="-342900">
              <a:lnSpc>
                <a:spcPts val="2180"/>
              </a:lnSpc>
              <a:spcBef>
                <a:spcPts val="2000"/>
              </a:spcBef>
              <a:buClr>
                <a:srgbClr val="62A844"/>
              </a:buClr>
              <a:buFont typeface="+mj-lt"/>
              <a:buAutoNum type="arabicPeriod"/>
              <a:defRPr/>
            </a:pPr>
            <a:r>
              <a:rPr kumimoji="0" lang="en-AU" sz="1900" i="0" u="none" strike="noStrike" kern="120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rPr>
              <a:t>Collaborate with business networks that share knowledge on funding</a:t>
            </a:r>
          </a:p>
        </p:txBody>
      </p:sp>
      <p:sp>
        <p:nvSpPr>
          <p:cNvPr id="121" name="Oval 120">
            <a:extLst>
              <a:ext uri="{FF2B5EF4-FFF2-40B4-BE49-F238E27FC236}">
                <a16:creationId xmlns:a16="http://schemas.microsoft.com/office/drawing/2014/main" id="{ECBCB498-1296-60C1-E15A-82E3E29D12F1}"/>
              </a:ext>
            </a:extLst>
          </p:cNvPr>
          <p:cNvSpPr/>
          <p:nvPr/>
        </p:nvSpPr>
        <p:spPr>
          <a:xfrm rot="18900000">
            <a:off x="10168151" y="1853083"/>
            <a:ext cx="1468459" cy="1468459"/>
          </a:xfrm>
          <a:prstGeom prst="ellipse">
            <a:avLst/>
          </a:prstGeom>
          <a:solidFill>
            <a:schemeClr val="bg1"/>
          </a:solidFill>
          <a:ln w="1822" cap="flat">
            <a:noFill/>
            <a:prstDash val="solid"/>
            <a:miter/>
          </a:ln>
        </p:spPr>
        <p:txBody>
          <a:bodyPr/>
          <a:lstStyle/>
          <a:p>
            <a:endParaRPr lang="en-US" dirty="0"/>
          </a:p>
        </p:txBody>
      </p:sp>
      <p:cxnSp>
        <p:nvCxnSpPr>
          <p:cNvPr id="118" name="Straight Connector 117">
            <a:extLst>
              <a:ext uri="{FF2B5EF4-FFF2-40B4-BE49-F238E27FC236}">
                <a16:creationId xmlns:a16="http://schemas.microsoft.com/office/drawing/2014/main" id="{B9C83992-6130-618E-1F3E-21D1F3CCD5B6}"/>
              </a:ext>
            </a:extLst>
          </p:cNvPr>
          <p:cNvCxnSpPr>
            <a:cxnSpLocks/>
          </p:cNvCxnSpPr>
          <p:nvPr/>
        </p:nvCxnSpPr>
        <p:spPr>
          <a:xfrm>
            <a:off x="6480286" y="3904998"/>
            <a:ext cx="4513820" cy="0"/>
          </a:xfrm>
          <a:prstGeom prst="line">
            <a:avLst/>
          </a:prstGeom>
          <a:ln w="12700">
            <a:solidFill>
              <a:srgbClr val="379A67"/>
            </a:solidFill>
            <a:prstDash val="sysDot"/>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211AB615-4B51-615F-ED8D-F17A2063E818}"/>
              </a:ext>
            </a:extLst>
          </p:cNvPr>
          <p:cNvCxnSpPr>
            <a:cxnSpLocks/>
          </p:cNvCxnSpPr>
          <p:nvPr/>
        </p:nvCxnSpPr>
        <p:spPr>
          <a:xfrm>
            <a:off x="6480286" y="4658440"/>
            <a:ext cx="4513820" cy="0"/>
          </a:xfrm>
          <a:prstGeom prst="line">
            <a:avLst/>
          </a:prstGeom>
          <a:ln w="12700">
            <a:solidFill>
              <a:srgbClr val="379A67"/>
            </a:solidFill>
            <a:prstDash val="sysDot"/>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DE97287E-42AB-3AF5-2269-677C7B743E09}"/>
              </a:ext>
            </a:extLst>
          </p:cNvPr>
          <p:cNvCxnSpPr>
            <a:cxnSpLocks/>
          </p:cNvCxnSpPr>
          <p:nvPr/>
        </p:nvCxnSpPr>
        <p:spPr>
          <a:xfrm>
            <a:off x="6480286" y="5479798"/>
            <a:ext cx="4513820" cy="0"/>
          </a:xfrm>
          <a:prstGeom prst="line">
            <a:avLst/>
          </a:prstGeom>
          <a:ln w="12700">
            <a:solidFill>
              <a:srgbClr val="379A67"/>
            </a:solidFill>
            <a:prstDash val="sysDot"/>
          </a:ln>
        </p:spPr>
        <p:style>
          <a:lnRef idx="1">
            <a:schemeClr val="accent1"/>
          </a:lnRef>
          <a:fillRef idx="0">
            <a:schemeClr val="accent1"/>
          </a:fillRef>
          <a:effectRef idx="0">
            <a:schemeClr val="accent1"/>
          </a:effectRef>
          <a:fontRef idx="minor">
            <a:schemeClr val="tx1"/>
          </a:fontRef>
        </p:style>
      </p:cxnSp>
      <p:grpSp>
        <p:nvGrpSpPr>
          <p:cNvPr id="151" name="Group 150">
            <a:extLst>
              <a:ext uri="{FF2B5EF4-FFF2-40B4-BE49-F238E27FC236}">
                <a16:creationId xmlns:a16="http://schemas.microsoft.com/office/drawing/2014/main" id="{F5F4F408-05C2-4B05-EBAB-864FEEBC573D}"/>
              </a:ext>
            </a:extLst>
          </p:cNvPr>
          <p:cNvGrpSpPr/>
          <p:nvPr/>
        </p:nvGrpSpPr>
        <p:grpSpPr>
          <a:xfrm>
            <a:off x="10157468" y="1839433"/>
            <a:ext cx="1489842" cy="1489618"/>
            <a:chOff x="10184000" y="1839433"/>
            <a:chExt cx="1489842" cy="1489618"/>
          </a:xfrm>
        </p:grpSpPr>
        <p:grpSp>
          <p:nvGrpSpPr>
            <p:cNvPr id="123" name="Group 122">
              <a:extLst>
                <a:ext uri="{FF2B5EF4-FFF2-40B4-BE49-F238E27FC236}">
                  <a16:creationId xmlns:a16="http://schemas.microsoft.com/office/drawing/2014/main" id="{F4EE330B-93E2-1B83-C1F2-635ADEEFC573}"/>
                </a:ext>
              </a:extLst>
            </p:cNvPr>
            <p:cNvGrpSpPr/>
            <p:nvPr/>
          </p:nvGrpSpPr>
          <p:grpSpPr>
            <a:xfrm>
              <a:off x="10184000" y="1839433"/>
              <a:ext cx="1489842" cy="1489618"/>
              <a:chOff x="3068464" y="1670756"/>
              <a:chExt cx="1972690" cy="1972393"/>
            </a:xfrm>
          </p:grpSpPr>
          <p:sp>
            <p:nvSpPr>
              <p:cNvPr id="128" name="Oval 127">
                <a:extLst>
                  <a:ext uri="{FF2B5EF4-FFF2-40B4-BE49-F238E27FC236}">
                    <a16:creationId xmlns:a16="http://schemas.microsoft.com/office/drawing/2014/main" id="{6F377026-31CC-5D62-03C9-6A765859AC74}"/>
                  </a:ext>
                </a:extLst>
              </p:cNvPr>
              <p:cNvSpPr/>
              <p:nvPr/>
            </p:nvSpPr>
            <p:spPr>
              <a:xfrm rot="18900000">
                <a:off x="3191369" y="1793655"/>
                <a:ext cx="1726880" cy="1726879"/>
              </a:xfrm>
              <a:prstGeom prst="ellipse">
                <a:avLst/>
              </a:prstGeom>
              <a:solidFill>
                <a:srgbClr val="62A844"/>
              </a:solidFill>
              <a:ln w="1822" cap="flat">
                <a:noFill/>
                <a:prstDash val="solid"/>
                <a:miter/>
              </a:ln>
            </p:spPr>
            <p:txBody>
              <a:bodyPr/>
              <a:lstStyle/>
              <a:p>
                <a:endParaRPr lang="en-US" dirty="0"/>
              </a:p>
            </p:txBody>
          </p:sp>
          <p:sp>
            <p:nvSpPr>
              <p:cNvPr id="129" name="Oval 128">
                <a:extLst>
                  <a:ext uri="{FF2B5EF4-FFF2-40B4-BE49-F238E27FC236}">
                    <a16:creationId xmlns:a16="http://schemas.microsoft.com/office/drawing/2014/main" id="{D1E6BBC0-A089-8597-CCF1-68DA40BD53DD}"/>
                  </a:ext>
                </a:extLst>
              </p:cNvPr>
              <p:cNvSpPr/>
              <p:nvPr/>
            </p:nvSpPr>
            <p:spPr>
              <a:xfrm>
                <a:off x="3382114" y="1984406"/>
                <a:ext cx="1345373" cy="1345373"/>
              </a:xfrm>
              <a:prstGeom prst="ellipse">
                <a:avLst/>
              </a:prstGeom>
              <a:solidFill>
                <a:srgbClr val="FFFFFF"/>
              </a:solidFill>
              <a:ln w="1822" cap="flat">
                <a:noFill/>
                <a:prstDash val="solid"/>
                <a:miter/>
              </a:ln>
            </p:spPr>
            <p:txBody>
              <a:bodyPr/>
              <a:lstStyle/>
              <a:p>
                <a:endParaRPr lang="en-US" dirty="0"/>
              </a:p>
            </p:txBody>
          </p:sp>
          <p:grpSp>
            <p:nvGrpSpPr>
              <p:cNvPr id="130" name="Graphic 26">
                <a:extLst>
                  <a:ext uri="{FF2B5EF4-FFF2-40B4-BE49-F238E27FC236}">
                    <a16:creationId xmlns:a16="http://schemas.microsoft.com/office/drawing/2014/main" id="{2E564E39-E520-A237-1B85-5F70FC617290}"/>
                  </a:ext>
                </a:extLst>
              </p:cNvPr>
              <p:cNvGrpSpPr/>
              <p:nvPr/>
            </p:nvGrpSpPr>
            <p:grpSpPr>
              <a:xfrm>
                <a:off x="3068464" y="1670756"/>
                <a:ext cx="1972690" cy="1972393"/>
                <a:chOff x="1000491" y="2838436"/>
                <a:chExt cx="2183137" cy="2182809"/>
              </a:xfrm>
              <a:solidFill>
                <a:srgbClr val="62A844"/>
              </a:solidFill>
            </p:grpSpPr>
            <p:sp>
              <p:nvSpPr>
                <p:cNvPr id="131" name="Freeform 130">
                  <a:extLst>
                    <a:ext uri="{FF2B5EF4-FFF2-40B4-BE49-F238E27FC236}">
                      <a16:creationId xmlns:a16="http://schemas.microsoft.com/office/drawing/2014/main" id="{AE2DCD03-9D97-E7D0-AF76-BA26AF407171}"/>
                    </a:ext>
                  </a:extLst>
                </p:cNvPr>
                <p:cNvSpPr/>
                <p:nvPr/>
              </p:nvSpPr>
              <p:spPr>
                <a:xfrm>
                  <a:off x="1000491" y="2838436"/>
                  <a:ext cx="2183119" cy="1100675"/>
                </a:xfrm>
                <a:custGeom>
                  <a:avLst/>
                  <a:gdLst>
                    <a:gd name="csX0" fmla="*/ 9116 w 2183119"/>
                    <a:gd name="csY0" fmla="*/ 1100675 h 1100675"/>
                    <a:gd name="csX1" fmla="*/ 0 w 2183119"/>
                    <a:gd name="csY1" fmla="*/ 1091560 h 1100675"/>
                    <a:gd name="csX2" fmla="*/ 85779 w 2183119"/>
                    <a:gd name="csY2" fmla="*/ 666673 h 1100675"/>
                    <a:gd name="csX3" fmla="*/ 319709 w 2183119"/>
                    <a:gd name="csY3" fmla="*/ 319709 h 1100675"/>
                    <a:gd name="csX4" fmla="*/ 666673 w 2183119"/>
                    <a:gd name="csY4" fmla="*/ 85779 h 1100675"/>
                    <a:gd name="csX5" fmla="*/ 1091560 w 2183119"/>
                    <a:gd name="csY5" fmla="*/ 0 h 1100675"/>
                    <a:gd name="csX6" fmla="*/ 1516446 w 2183119"/>
                    <a:gd name="csY6" fmla="*/ 85779 h 1100675"/>
                    <a:gd name="csX7" fmla="*/ 1863411 w 2183119"/>
                    <a:gd name="csY7" fmla="*/ 319709 h 1100675"/>
                    <a:gd name="csX8" fmla="*/ 2097340 w 2183119"/>
                    <a:gd name="csY8" fmla="*/ 666673 h 1100675"/>
                    <a:gd name="csX9" fmla="*/ 2183120 w 2183119"/>
                    <a:gd name="csY9" fmla="*/ 1091560 h 1100675"/>
                    <a:gd name="csX10" fmla="*/ 2174004 w 2183119"/>
                    <a:gd name="csY10" fmla="*/ 1100675 h 1100675"/>
                    <a:gd name="csX11" fmla="*/ 2164888 w 2183119"/>
                    <a:gd name="csY11" fmla="*/ 1091560 h 1100675"/>
                    <a:gd name="csX12" fmla="*/ 1091542 w 2183119"/>
                    <a:gd name="csY12" fmla="*/ 18213 h 1100675"/>
                    <a:gd name="csX13" fmla="*/ 18232 w 2183119"/>
                    <a:gd name="csY13" fmla="*/ 1091560 h 1100675"/>
                    <a:gd name="csX14" fmla="*/ 9116 w 2183119"/>
                    <a:gd name="csY14" fmla="*/ 1100675 h 11006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83119" h="1100675">
                      <a:moveTo>
                        <a:pt x="9116" y="1100675"/>
                      </a:moveTo>
                      <a:cubicBezTo>
                        <a:pt x="4084" y="1100675"/>
                        <a:pt x="0" y="1096592"/>
                        <a:pt x="0" y="1091560"/>
                      </a:cubicBezTo>
                      <a:cubicBezTo>
                        <a:pt x="0" y="944194"/>
                        <a:pt x="28861" y="801240"/>
                        <a:pt x="85779" y="666673"/>
                      </a:cubicBezTo>
                      <a:cubicBezTo>
                        <a:pt x="140766" y="536682"/>
                        <a:pt x="219471" y="419946"/>
                        <a:pt x="319709" y="319709"/>
                      </a:cubicBezTo>
                      <a:cubicBezTo>
                        <a:pt x="419946" y="219471"/>
                        <a:pt x="536682" y="140766"/>
                        <a:pt x="666673" y="85779"/>
                      </a:cubicBezTo>
                      <a:cubicBezTo>
                        <a:pt x="801259" y="28860"/>
                        <a:pt x="944212" y="0"/>
                        <a:pt x="1091560" y="0"/>
                      </a:cubicBezTo>
                      <a:cubicBezTo>
                        <a:pt x="1238907" y="0"/>
                        <a:pt x="1381879" y="28860"/>
                        <a:pt x="1516446" y="85779"/>
                      </a:cubicBezTo>
                      <a:cubicBezTo>
                        <a:pt x="1646437" y="140766"/>
                        <a:pt x="1763174" y="219471"/>
                        <a:pt x="1863411" y="319709"/>
                      </a:cubicBezTo>
                      <a:cubicBezTo>
                        <a:pt x="1963648" y="419946"/>
                        <a:pt x="2042354" y="536682"/>
                        <a:pt x="2097340" y="666673"/>
                      </a:cubicBezTo>
                      <a:cubicBezTo>
                        <a:pt x="2154259" y="801259"/>
                        <a:pt x="2183120" y="944212"/>
                        <a:pt x="2183120" y="1091560"/>
                      </a:cubicBezTo>
                      <a:cubicBezTo>
                        <a:pt x="2183120" y="1096592"/>
                        <a:pt x="2179036" y="1100675"/>
                        <a:pt x="2174004" y="1100675"/>
                      </a:cubicBezTo>
                      <a:cubicBezTo>
                        <a:pt x="2168972" y="1100675"/>
                        <a:pt x="2164888" y="1096592"/>
                        <a:pt x="2164888" y="1091560"/>
                      </a:cubicBezTo>
                      <a:cubicBezTo>
                        <a:pt x="2164888" y="499709"/>
                        <a:pt x="1683392" y="18213"/>
                        <a:pt x="1091542" y="18213"/>
                      </a:cubicBezTo>
                      <a:cubicBezTo>
                        <a:pt x="499690" y="18213"/>
                        <a:pt x="18232" y="499709"/>
                        <a:pt x="18232" y="1091560"/>
                      </a:cubicBezTo>
                      <a:cubicBezTo>
                        <a:pt x="18232" y="1096592"/>
                        <a:pt x="14148" y="1100675"/>
                        <a:pt x="9116" y="1100675"/>
                      </a:cubicBezTo>
                      <a:close/>
                    </a:path>
                  </a:pathLst>
                </a:custGeom>
                <a:grpFill/>
                <a:ln w="1822" cap="flat">
                  <a:solidFill>
                    <a:srgbClr val="007772"/>
                  </a:solidFill>
                  <a:prstDash val="solid"/>
                  <a:miter/>
                </a:ln>
              </p:spPr>
              <p:txBody>
                <a:bodyPr/>
                <a:lstStyle/>
                <a:p>
                  <a:endParaRPr lang="en-US" dirty="0"/>
                </a:p>
              </p:txBody>
            </p:sp>
            <p:grpSp>
              <p:nvGrpSpPr>
                <p:cNvPr id="132" name="Graphic 26">
                  <a:extLst>
                    <a:ext uri="{FF2B5EF4-FFF2-40B4-BE49-F238E27FC236}">
                      <a16:creationId xmlns:a16="http://schemas.microsoft.com/office/drawing/2014/main" id="{71C60727-5654-61A6-C233-EDED652DA529}"/>
                    </a:ext>
                  </a:extLst>
                </p:cNvPr>
                <p:cNvGrpSpPr/>
                <p:nvPr/>
              </p:nvGrpSpPr>
              <p:grpSpPr>
                <a:xfrm>
                  <a:off x="1000491" y="3920861"/>
                  <a:ext cx="2183137" cy="1100383"/>
                  <a:chOff x="1000491" y="3920861"/>
                  <a:chExt cx="2183137" cy="1100383"/>
                </a:xfrm>
                <a:grpFill/>
              </p:grpSpPr>
              <p:sp>
                <p:nvSpPr>
                  <p:cNvPr id="133" name="Freeform 132">
                    <a:extLst>
                      <a:ext uri="{FF2B5EF4-FFF2-40B4-BE49-F238E27FC236}">
                        <a16:creationId xmlns:a16="http://schemas.microsoft.com/office/drawing/2014/main" id="{A2A55DB1-83D5-9432-553A-75BEB078D07D}"/>
                      </a:ext>
                    </a:extLst>
                  </p:cNvPr>
                  <p:cNvSpPr/>
                  <p:nvPr/>
                </p:nvSpPr>
                <p:spPr>
                  <a:xfrm>
                    <a:off x="3165379" y="3920861"/>
                    <a:ext cx="18249" cy="25524"/>
                  </a:xfrm>
                  <a:custGeom>
                    <a:avLst/>
                    <a:gdLst>
                      <a:gd name="csX0" fmla="*/ 9116 w 18249"/>
                      <a:gd name="csY0" fmla="*/ 25524 h 25524"/>
                      <a:gd name="csX1" fmla="*/ 9061 w 18249"/>
                      <a:gd name="csY1" fmla="*/ 25524 h 25524"/>
                      <a:gd name="csX2" fmla="*/ 0 w 18249"/>
                      <a:gd name="csY2" fmla="*/ 16354 h 25524"/>
                      <a:gd name="csX3" fmla="*/ 18 w 18249"/>
                      <a:gd name="csY3" fmla="*/ 9116 h 25524"/>
                      <a:gd name="csX4" fmla="*/ 9134 w 18249"/>
                      <a:gd name="csY4" fmla="*/ 0 h 25524"/>
                      <a:gd name="csX5" fmla="*/ 18250 w 18249"/>
                      <a:gd name="csY5" fmla="*/ 9116 h 25524"/>
                      <a:gd name="csX6" fmla="*/ 18232 w 18249"/>
                      <a:gd name="csY6" fmla="*/ 16463 h 25524"/>
                      <a:gd name="csX7" fmla="*/ 9116 w 18249"/>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49" h="25524">
                        <a:moveTo>
                          <a:pt x="9116" y="25524"/>
                        </a:moveTo>
                        <a:lnTo>
                          <a:pt x="9061" y="25524"/>
                        </a:lnTo>
                        <a:cubicBezTo>
                          <a:pt x="4029" y="25488"/>
                          <a:pt x="-18" y="21386"/>
                          <a:pt x="0" y="16354"/>
                        </a:cubicBezTo>
                        <a:cubicBezTo>
                          <a:pt x="0" y="13947"/>
                          <a:pt x="18" y="11540"/>
                          <a:pt x="18" y="9116"/>
                        </a:cubicBezTo>
                        <a:cubicBezTo>
                          <a:pt x="18" y="4084"/>
                          <a:pt x="4102" y="0"/>
                          <a:pt x="9134" y="0"/>
                        </a:cubicBezTo>
                        <a:cubicBezTo>
                          <a:pt x="14166" y="0"/>
                          <a:pt x="18250" y="4084"/>
                          <a:pt x="18250" y="9116"/>
                        </a:cubicBezTo>
                        <a:cubicBezTo>
                          <a:pt x="18250" y="11577"/>
                          <a:pt x="18250" y="14020"/>
                          <a:pt x="18232" y="16463"/>
                        </a:cubicBezTo>
                        <a:cubicBezTo>
                          <a:pt x="18195" y="21477"/>
                          <a:pt x="14130" y="25524"/>
                          <a:pt x="9116" y="25524"/>
                        </a:cubicBezTo>
                        <a:close/>
                      </a:path>
                    </a:pathLst>
                  </a:custGeom>
                  <a:grpFill/>
                  <a:ln w="1822" cap="flat">
                    <a:noFill/>
                    <a:prstDash val="solid"/>
                    <a:miter/>
                  </a:ln>
                </p:spPr>
                <p:txBody>
                  <a:bodyPr/>
                  <a:lstStyle/>
                  <a:p>
                    <a:endParaRPr lang="en-US" dirty="0"/>
                  </a:p>
                </p:txBody>
              </p:sp>
              <p:sp>
                <p:nvSpPr>
                  <p:cNvPr id="134" name="Freeform 133">
                    <a:extLst>
                      <a:ext uri="{FF2B5EF4-FFF2-40B4-BE49-F238E27FC236}">
                        <a16:creationId xmlns:a16="http://schemas.microsoft.com/office/drawing/2014/main" id="{4D2FD2C4-21E4-8BB8-1113-A4A2936A011A}"/>
                      </a:ext>
                    </a:extLst>
                  </p:cNvPr>
                  <p:cNvSpPr/>
                  <p:nvPr/>
                </p:nvSpPr>
                <p:spPr>
                  <a:xfrm>
                    <a:off x="1002280" y="3982926"/>
                    <a:ext cx="2179595" cy="1038319"/>
                  </a:xfrm>
                  <a:custGeom>
                    <a:avLst/>
                    <a:gdLst>
                      <a:gd name="csX0" fmla="*/ 1062806 w 2179595"/>
                      <a:gd name="csY0" fmla="*/ 1038301 h 1038319"/>
                      <a:gd name="csX1" fmla="*/ 1062587 w 2179595"/>
                      <a:gd name="csY1" fmla="*/ 1038301 h 1038319"/>
                      <a:gd name="csX2" fmla="*/ 1047856 w 2179595"/>
                      <a:gd name="csY2" fmla="*/ 1037845 h 1038319"/>
                      <a:gd name="csX3" fmla="*/ 1039087 w 2179595"/>
                      <a:gd name="csY3" fmla="*/ 1028401 h 1038319"/>
                      <a:gd name="csX4" fmla="*/ 1048531 w 2179595"/>
                      <a:gd name="csY4" fmla="*/ 1019632 h 1038319"/>
                      <a:gd name="csX5" fmla="*/ 1063007 w 2179595"/>
                      <a:gd name="csY5" fmla="*/ 1020088 h 1038319"/>
                      <a:gd name="csX6" fmla="*/ 1071903 w 2179595"/>
                      <a:gd name="csY6" fmla="*/ 1029422 h 1038319"/>
                      <a:gd name="csX7" fmla="*/ 1062788 w 2179595"/>
                      <a:gd name="csY7" fmla="*/ 1038319 h 1038319"/>
                      <a:gd name="csX8" fmla="*/ 1117592 w 2179595"/>
                      <a:gd name="csY8" fmla="*/ 1038283 h 1038319"/>
                      <a:gd name="csX9" fmla="*/ 1108476 w 2179595"/>
                      <a:gd name="csY9" fmla="*/ 1029386 h 1038319"/>
                      <a:gd name="csX10" fmla="*/ 1117355 w 2179595"/>
                      <a:gd name="csY10" fmla="*/ 1020051 h 1038319"/>
                      <a:gd name="csX11" fmla="*/ 1131794 w 2179595"/>
                      <a:gd name="csY11" fmla="*/ 1019595 h 1038319"/>
                      <a:gd name="csX12" fmla="*/ 1141256 w 2179595"/>
                      <a:gd name="csY12" fmla="*/ 1028347 h 1038319"/>
                      <a:gd name="csX13" fmla="*/ 1132505 w 2179595"/>
                      <a:gd name="csY13" fmla="*/ 1037809 h 1038319"/>
                      <a:gd name="csX14" fmla="*/ 1117811 w 2179595"/>
                      <a:gd name="csY14" fmla="*/ 1038283 h 1038319"/>
                      <a:gd name="csX15" fmla="*/ 1117574 w 2179595"/>
                      <a:gd name="csY15" fmla="*/ 1038283 h 1038319"/>
                      <a:gd name="csX16" fmla="*/ 993562 w 2179595"/>
                      <a:gd name="csY16" fmla="*/ 1034418 h 1038319"/>
                      <a:gd name="csX17" fmla="*/ 992760 w 2179595"/>
                      <a:gd name="csY17" fmla="*/ 1034381 h 1038319"/>
                      <a:gd name="csX18" fmla="*/ 978084 w 2179595"/>
                      <a:gd name="csY18" fmla="*/ 1032996 h 1038319"/>
                      <a:gd name="csX19" fmla="*/ 969934 w 2179595"/>
                      <a:gd name="csY19" fmla="*/ 1023005 h 1038319"/>
                      <a:gd name="csX20" fmla="*/ 979925 w 2179595"/>
                      <a:gd name="csY20" fmla="*/ 1014855 h 1038319"/>
                      <a:gd name="csX21" fmla="*/ 994346 w 2179595"/>
                      <a:gd name="csY21" fmla="*/ 1016223 h 1038319"/>
                      <a:gd name="csX22" fmla="*/ 1002623 w 2179595"/>
                      <a:gd name="csY22" fmla="*/ 1026104 h 1038319"/>
                      <a:gd name="csX23" fmla="*/ 993562 w 2179595"/>
                      <a:gd name="csY23" fmla="*/ 1034418 h 1038319"/>
                      <a:gd name="csX24" fmla="*/ 1186799 w 2179595"/>
                      <a:gd name="csY24" fmla="*/ 1034345 h 1038319"/>
                      <a:gd name="csX25" fmla="*/ 1177738 w 2179595"/>
                      <a:gd name="csY25" fmla="*/ 1026031 h 1038319"/>
                      <a:gd name="csX26" fmla="*/ 1186015 w 2179595"/>
                      <a:gd name="csY26" fmla="*/ 1016150 h 1038319"/>
                      <a:gd name="csX27" fmla="*/ 1200436 w 2179595"/>
                      <a:gd name="csY27" fmla="*/ 1014764 h 1038319"/>
                      <a:gd name="csX28" fmla="*/ 1210427 w 2179595"/>
                      <a:gd name="csY28" fmla="*/ 1022895 h 1038319"/>
                      <a:gd name="csX29" fmla="*/ 1202277 w 2179595"/>
                      <a:gd name="csY29" fmla="*/ 1032886 h 1038319"/>
                      <a:gd name="csX30" fmla="*/ 1187619 w 2179595"/>
                      <a:gd name="csY30" fmla="*/ 1034290 h 1038319"/>
                      <a:gd name="csX31" fmla="*/ 1186799 w 2179595"/>
                      <a:gd name="csY31" fmla="*/ 1034327 h 1038319"/>
                      <a:gd name="csX32" fmla="*/ 924684 w 2179595"/>
                      <a:gd name="csY32" fmla="*/ 1026122 h 1038319"/>
                      <a:gd name="csX33" fmla="*/ 923298 w 2179595"/>
                      <a:gd name="csY33" fmla="*/ 1026013 h 1038319"/>
                      <a:gd name="csX34" fmla="*/ 908749 w 2179595"/>
                      <a:gd name="csY34" fmla="*/ 1023679 h 1038319"/>
                      <a:gd name="csX35" fmla="*/ 901256 w 2179595"/>
                      <a:gd name="csY35" fmla="*/ 1013178 h 1038319"/>
                      <a:gd name="csX36" fmla="*/ 911757 w 2179595"/>
                      <a:gd name="csY36" fmla="*/ 1005685 h 1038319"/>
                      <a:gd name="csX37" fmla="*/ 926051 w 2179595"/>
                      <a:gd name="csY37" fmla="*/ 1007982 h 1038319"/>
                      <a:gd name="csX38" fmla="*/ 933690 w 2179595"/>
                      <a:gd name="csY38" fmla="*/ 1018374 h 1038319"/>
                      <a:gd name="csX39" fmla="*/ 924684 w 2179595"/>
                      <a:gd name="csY39" fmla="*/ 1026122 h 1038319"/>
                      <a:gd name="csX40" fmla="*/ 1255678 w 2179595"/>
                      <a:gd name="csY40" fmla="*/ 1025995 h 1038319"/>
                      <a:gd name="csX41" fmla="*/ 1246671 w 2179595"/>
                      <a:gd name="csY41" fmla="*/ 1018264 h 1038319"/>
                      <a:gd name="csX42" fmla="*/ 1254292 w 2179595"/>
                      <a:gd name="csY42" fmla="*/ 1007873 h 1038319"/>
                      <a:gd name="csX43" fmla="*/ 1268604 w 2179595"/>
                      <a:gd name="csY43" fmla="*/ 1005575 h 1038319"/>
                      <a:gd name="csX44" fmla="*/ 1279105 w 2179595"/>
                      <a:gd name="csY44" fmla="*/ 1013050 h 1038319"/>
                      <a:gd name="csX45" fmla="*/ 1271630 w 2179595"/>
                      <a:gd name="csY45" fmla="*/ 1023552 h 1038319"/>
                      <a:gd name="csX46" fmla="*/ 1257081 w 2179595"/>
                      <a:gd name="csY46" fmla="*/ 1025885 h 1038319"/>
                      <a:gd name="csX47" fmla="*/ 1255678 w 2179595"/>
                      <a:gd name="csY47" fmla="*/ 1025995 h 1038319"/>
                      <a:gd name="csX48" fmla="*/ 856461 w 2179595"/>
                      <a:gd name="csY48" fmla="*/ 1013433 h 1038319"/>
                      <a:gd name="csX49" fmla="*/ 854492 w 2179595"/>
                      <a:gd name="csY49" fmla="*/ 1013214 h 1038319"/>
                      <a:gd name="csX50" fmla="*/ 840126 w 2179595"/>
                      <a:gd name="csY50" fmla="*/ 1009951 h 1038319"/>
                      <a:gd name="csX51" fmla="*/ 833325 w 2179595"/>
                      <a:gd name="csY51" fmla="*/ 998994 h 1038319"/>
                      <a:gd name="csX52" fmla="*/ 844282 w 2179595"/>
                      <a:gd name="csY52" fmla="*/ 992193 h 1038319"/>
                      <a:gd name="csX53" fmla="*/ 858412 w 2179595"/>
                      <a:gd name="csY53" fmla="*/ 995402 h 1038319"/>
                      <a:gd name="csX54" fmla="*/ 865358 w 2179595"/>
                      <a:gd name="csY54" fmla="*/ 1006268 h 1038319"/>
                      <a:gd name="csX55" fmla="*/ 856461 w 2179595"/>
                      <a:gd name="csY55" fmla="*/ 1013433 h 1038319"/>
                      <a:gd name="csX56" fmla="*/ 1323882 w 2179595"/>
                      <a:gd name="csY56" fmla="*/ 1013251 h 1038319"/>
                      <a:gd name="csX57" fmla="*/ 1314985 w 2179595"/>
                      <a:gd name="csY57" fmla="*/ 1006104 h 1038319"/>
                      <a:gd name="csX58" fmla="*/ 1321931 w 2179595"/>
                      <a:gd name="csY58" fmla="*/ 995238 h 1038319"/>
                      <a:gd name="csX59" fmla="*/ 1336060 w 2179595"/>
                      <a:gd name="csY59" fmla="*/ 992029 h 1038319"/>
                      <a:gd name="csX60" fmla="*/ 1347018 w 2179595"/>
                      <a:gd name="csY60" fmla="*/ 998811 h 1038319"/>
                      <a:gd name="csX61" fmla="*/ 1340236 w 2179595"/>
                      <a:gd name="csY61" fmla="*/ 1009769 h 1038319"/>
                      <a:gd name="csX62" fmla="*/ 1325869 w 2179595"/>
                      <a:gd name="csY62" fmla="*/ 1013050 h 1038319"/>
                      <a:gd name="csX63" fmla="*/ 1323900 w 2179595"/>
                      <a:gd name="csY63" fmla="*/ 1013269 h 1038319"/>
                      <a:gd name="csX64" fmla="*/ 789205 w 2179595"/>
                      <a:gd name="csY64" fmla="*/ 996368 h 1038319"/>
                      <a:gd name="csX65" fmla="*/ 786671 w 2179595"/>
                      <a:gd name="csY65" fmla="*/ 996004 h 1038319"/>
                      <a:gd name="csX66" fmla="*/ 772541 w 2179595"/>
                      <a:gd name="csY66" fmla="*/ 991829 h 1038319"/>
                      <a:gd name="csX67" fmla="*/ 766470 w 2179595"/>
                      <a:gd name="csY67" fmla="*/ 980452 h 1038319"/>
                      <a:gd name="csX68" fmla="*/ 777847 w 2179595"/>
                      <a:gd name="csY68" fmla="*/ 974381 h 1038319"/>
                      <a:gd name="csX69" fmla="*/ 791739 w 2179595"/>
                      <a:gd name="csY69" fmla="*/ 978483 h 1038319"/>
                      <a:gd name="csX70" fmla="*/ 797974 w 2179595"/>
                      <a:gd name="csY70" fmla="*/ 989769 h 1038319"/>
                      <a:gd name="csX71" fmla="*/ 789223 w 2179595"/>
                      <a:gd name="csY71" fmla="*/ 996368 h 1038319"/>
                      <a:gd name="csX72" fmla="*/ 1391120 w 2179595"/>
                      <a:gd name="csY72" fmla="*/ 996150 h 1038319"/>
                      <a:gd name="csX73" fmla="*/ 1382369 w 2179595"/>
                      <a:gd name="csY73" fmla="*/ 989568 h 1038319"/>
                      <a:gd name="csX74" fmla="*/ 1388586 w 2179595"/>
                      <a:gd name="csY74" fmla="*/ 978283 h 1038319"/>
                      <a:gd name="csX75" fmla="*/ 1402478 w 2179595"/>
                      <a:gd name="csY75" fmla="*/ 974162 h 1038319"/>
                      <a:gd name="csX76" fmla="*/ 1413854 w 2179595"/>
                      <a:gd name="csY76" fmla="*/ 980234 h 1038319"/>
                      <a:gd name="csX77" fmla="*/ 1407783 w 2179595"/>
                      <a:gd name="csY77" fmla="*/ 991610 h 1038319"/>
                      <a:gd name="csX78" fmla="*/ 1393654 w 2179595"/>
                      <a:gd name="csY78" fmla="*/ 995803 h 1038319"/>
                      <a:gd name="csX79" fmla="*/ 1391120 w 2179595"/>
                      <a:gd name="csY79" fmla="*/ 996168 h 1038319"/>
                      <a:gd name="csX80" fmla="*/ 723079 w 2179595"/>
                      <a:gd name="csY80" fmla="*/ 974946 h 1038319"/>
                      <a:gd name="csX81" fmla="*/ 719998 w 2179595"/>
                      <a:gd name="csY81" fmla="*/ 974399 h 1038319"/>
                      <a:gd name="csX82" fmla="*/ 706124 w 2179595"/>
                      <a:gd name="csY82" fmla="*/ 969295 h 1038319"/>
                      <a:gd name="csX83" fmla="*/ 700800 w 2179595"/>
                      <a:gd name="csY83" fmla="*/ 957553 h 1038319"/>
                      <a:gd name="csX84" fmla="*/ 712541 w 2179595"/>
                      <a:gd name="csY84" fmla="*/ 952230 h 1038319"/>
                      <a:gd name="csX85" fmla="*/ 726179 w 2179595"/>
                      <a:gd name="csY85" fmla="*/ 957243 h 1038319"/>
                      <a:gd name="csX86" fmla="*/ 731666 w 2179595"/>
                      <a:gd name="csY86" fmla="*/ 968911 h 1038319"/>
                      <a:gd name="csX87" fmla="*/ 723079 w 2179595"/>
                      <a:gd name="csY87" fmla="*/ 974946 h 1038319"/>
                      <a:gd name="csX88" fmla="*/ 1457100 w 2179595"/>
                      <a:gd name="csY88" fmla="*/ 974728 h 1038319"/>
                      <a:gd name="csX89" fmla="*/ 1448531 w 2179595"/>
                      <a:gd name="csY89" fmla="*/ 968711 h 1038319"/>
                      <a:gd name="csX90" fmla="*/ 1454019 w 2179595"/>
                      <a:gd name="csY90" fmla="*/ 957043 h 1038319"/>
                      <a:gd name="csX91" fmla="*/ 1467619 w 2179595"/>
                      <a:gd name="csY91" fmla="*/ 952029 h 1038319"/>
                      <a:gd name="csX92" fmla="*/ 1479361 w 2179595"/>
                      <a:gd name="csY92" fmla="*/ 957353 h 1038319"/>
                      <a:gd name="csX93" fmla="*/ 1474037 w 2179595"/>
                      <a:gd name="csY93" fmla="*/ 969094 h 1038319"/>
                      <a:gd name="csX94" fmla="*/ 1460217 w 2179595"/>
                      <a:gd name="csY94" fmla="*/ 974181 h 1038319"/>
                      <a:gd name="csX95" fmla="*/ 1457118 w 2179595"/>
                      <a:gd name="csY95" fmla="*/ 974728 h 1038319"/>
                      <a:gd name="csX96" fmla="*/ 658448 w 2179595"/>
                      <a:gd name="csY96" fmla="*/ 949295 h 1038319"/>
                      <a:gd name="csX97" fmla="*/ 654820 w 2179595"/>
                      <a:gd name="csY97" fmla="*/ 948529 h 1038319"/>
                      <a:gd name="csX98" fmla="*/ 641311 w 2179595"/>
                      <a:gd name="csY98" fmla="*/ 942549 h 1038319"/>
                      <a:gd name="csX99" fmla="*/ 636753 w 2179595"/>
                      <a:gd name="csY99" fmla="*/ 930498 h 1038319"/>
                      <a:gd name="csX100" fmla="*/ 648804 w 2179595"/>
                      <a:gd name="csY100" fmla="*/ 925940 h 1038319"/>
                      <a:gd name="csX101" fmla="*/ 662095 w 2179595"/>
                      <a:gd name="csY101" fmla="*/ 931829 h 1038319"/>
                      <a:gd name="csX102" fmla="*/ 666816 w 2179595"/>
                      <a:gd name="csY102" fmla="*/ 943825 h 1038319"/>
                      <a:gd name="csX103" fmla="*/ 658448 w 2179595"/>
                      <a:gd name="csY103" fmla="*/ 949313 h 1038319"/>
                      <a:gd name="csX104" fmla="*/ 1521475 w 2179595"/>
                      <a:gd name="csY104" fmla="*/ 949131 h 1038319"/>
                      <a:gd name="csX105" fmla="*/ 1513107 w 2179595"/>
                      <a:gd name="csY105" fmla="*/ 943643 h 1038319"/>
                      <a:gd name="csX106" fmla="*/ 1517829 w 2179595"/>
                      <a:gd name="csY106" fmla="*/ 931646 h 1038319"/>
                      <a:gd name="csX107" fmla="*/ 1531029 w 2179595"/>
                      <a:gd name="csY107" fmla="*/ 925794 h 1038319"/>
                      <a:gd name="csX108" fmla="*/ 1543080 w 2179595"/>
                      <a:gd name="csY108" fmla="*/ 930352 h 1038319"/>
                      <a:gd name="csX109" fmla="*/ 1538522 w 2179595"/>
                      <a:gd name="csY109" fmla="*/ 942403 h 1038319"/>
                      <a:gd name="csX110" fmla="*/ 1525103 w 2179595"/>
                      <a:gd name="csY110" fmla="*/ 948347 h 1038319"/>
                      <a:gd name="csX111" fmla="*/ 1521475 w 2179595"/>
                      <a:gd name="csY111" fmla="*/ 949112 h 1038319"/>
                      <a:gd name="csX112" fmla="*/ 595640 w 2179595"/>
                      <a:gd name="csY112" fmla="*/ 919522 h 1038319"/>
                      <a:gd name="csX113" fmla="*/ 591484 w 2179595"/>
                      <a:gd name="csY113" fmla="*/ 918520 h 1038319"/>
                      <a:gd name="csX114" fmla="*/ 578393 w 2179595"/>
                      <a:gd name="csY114" fmla="*/ 911683 h 1038319"/>
                      <a:gd name="csX115" fmla="*/ 574620 w 2179595"/>
                      <a:gd name="csY115" fmla="*/ 899358 h 1038319"/>
                      <a:gd name="csX116" fmla="*/ 586944 w 2179595"/>
                      <a:gd name="csY116" fmla="*/ 895584 h 1038319"/>
                      <a:gd name="csX117" fmla="*/ 599815 w 2179595"/>
                      <a:gd name="csY117" fmla="*/ 902312 h 1038319"/>
                      <a:gd name="csX118" fmla="*/ 603754 w 2179595"/>
                      <a:gd name="csY118" fmla="*/ 914582 h 1038319"/>
                      <a:gd name="csX119" fmla="*/ 595640 w 2179595"/>
                      <a:gd name="csY119" fmla="*/ 919522 h 1038319"/>
                      <a:gd name="csX120" fmla="*/ 1584046 w 2179595"/>
                      <a:gd name="csY120" fmla="*/ 919468 h 1038319"/>
                      <a:gd name="csX121" fmla="*/ 1575933 w 2179595"/>
                      <a:gd name="csY121" fmla="*/ 914527 h 1038319"/>
                      <a:gd name="csX122" fmla="*/ 1579871 w 2179595"/>
                      <a:gd name="csY122" fmla="*/ 902257 h 1038319"/>
                      <a:gd name="csX123" fmla="*/ 1592670 w 2179595"/>
                      <a:gd name="csY123" fmla="*/ 895566 h 1038319"/>
                      <a:gd name="csX124" fmla="*/ 1604994 w 2179595"/>
                      <a:gd name="csY124" fmla="*/ 899340 h 1038319"/>
                      <a:gd name="csX125" fmla="*/ 1601220 w 2179595"/>
                      <a:gd name="csY125" fmla="*/ 911665 h 1038319"/>
                      <a:gd name="csX126" fmla="*/ 1588203 w 2179595"/>
                      <a:gd name="csY126" fmla="*/ 918465 h 1038319"/>
                      <a:gd name="csX127" fmla="*/ 1584046 w 2179595"/>
                      <a:gd name="csY127" fmla="*/ 919468 h 1038319"/>
                      <a:gd name="csX128" fmla="*/ 1644611 w 2179595"/>
                      <a:gd name="csY128" fmla="*/ 885831 h 1038319"/>
                      <a:gd name="csX129" fmla="*/ 1636772 w 2179595"/>
                      <a:gd name="csY129" fmla="*/ 881400 h 1038319"/>
                      <a:gd name="csX130" fmla="*/ 1639926 w 2179595"/>
                      <a:gd name="csY130" fmla="*/ 868893 h 1038319"/>
                      <a:gd name="csX131" fmla="*/ 1652287 w 2179595"/>
                      <a:gd name="csY131" fmla="*/ 861382 h 1038319"/>
                      <a:gd name="csX132" fmla="*/ 1664830 w 2179595"/>
                      <a:gd name="csY132" fmla="*/ 864354 h 1038319"/>
                      <a:gd name="csX133" fmla="*/ 1661858 w 2179595"/>
                      <a:gd name="csY133" fmla="*/ 876897 h 1038319"/>
                      <a:gd name="csX134" fmla="*/ 1649297 w 2179595"/>
                      <a:gd name="csY134" fmla="*/ 884536 h 1038319"/>
                      <a:gd name="csX135" fmla="*/ 1644630 w 2179595"/>
                      <a:gd name="csY135" fmla="*/ 885831 h 1038319"/>
                      <a:gd name="csX136" fmla="*/ 534893 w 2179595"/>
                      <a:gd name="csY136" fmla="*/ 885794 h 1038319"/>
                      <a:gd name="csX137" fmla="*/ 530226 w 2179595"/>
                      <a:gd name="csY137" fmla="*/ 884500 h 1038319"/>
                      <a:gd name="csX138" fmla="*/ 517609 w 2179595"/>
                      <a:gd name="csY138" fmla="*/ 876842 h 1038319"/>
                      <a:gd name="csX139" fmla="*/ 514638 w 2179595"/>
                      <a:gd name="csY139" fmla="*/ 864299 h 1038319"/>
                      <a:gd name="csX140" fmla="*/ 527181 w 2179595"/>
                      <a:gd name="csY140" fmla="*/ 861327 h 1038319"/>
                      <a:gd name="csX141" fmla="*/ 539578 w 2179595"/>
                      <a:gd name="csY141" fmla="*/ 868857 h 1038319"/>
                      <a:gd name="csX142" fmla="*/ 542714 w 2179595"/>
                      <a:gd name="csY142" fmla="*/ 881364 h 1038319"/>
                      <a:gd name="csX143" fmla="*/ 534875 w 2179595"/>
                      <a:gd name="csY143" fmla="*/ 885794 h 1038319"/>
                      <a:gd name="csX144" fmla="*/ 1702916 w 2179595"/>
                      <a:gd name="csY144" fmla="*/ 848365 h 1038319"/>
                      <a:gd name="csX145" fmla="*/ 1695404 w 2179595"/>
                      <a:gd name="csY145" fmla="*/ 844409 h 1038319"/>
                      <a:gd name="csX146" fmla="*/ 1697738 w 2179595"/>
                      <a:gd name="csY146" fmla="*/ 831737 h 1038319"/>
                      <a:gd name="csX147" fmla="*/ 1709607 w 2179595"/>
                      <a:gd name="csY147" fmla="*/ 823461 h 1038319"/>
                      <a:gd name="csX148" fmla="*/ 1722314 w 2179595"/>
                      <a:gd name="csY148" fmla="*/ 825630 h 1038319"/>
                      <a:gd name="csX149" fmla="*/ 1720145 w 2179595"/>
                      <a:gd name="csY149" fmla="*/ 838337 h 1038319"/>
                      <a:gd name="csX150" fmla="*/ 1708094 w 2179595"/>
                      <a:gd name="csY150" fmla="*/ 846760 h 1038319"/>
                      <a:gd name="csX151" fmla="*/ 1702934 w 2179595"/>
                      <a:gd name="csY151" fmla="*/ 848365 h 1038319"/>
                      <a:gd name="csX152" fmla="*/ 476461 w 2179595"/>
                      <a:gd name="csY152" fmla="*/ 848255 h 1038319"/>
                      <a:gd name="csX153" fmla="*/ 471301 w 2179595"/>
                      <a:gd name="csY153" fmla="*/ 846651 h 1038319"/>
                      <a:gd name="csX154" fmla="*/ 459214 w 2179595"/>
                      <a:gd name="csY154" fmla="*/ 838210 h 1038319"/>
                      <a:gd name="csX155" fmla="*/ 457044 w 2179595"/>
                      <a:gd name="csY155" fmla="*/ 825502 h 1038319"/>
                      <a:gd name="csX156" fmla="*/ 469752 w 2179595"/>
                      <a:gd name="csY156" fmla="*/ 823333 h 1038319"/>
                      <a:gd name="csX157" fmla="*/ 481639 w 2179595"/>
                      <a:gd name="csY157" fmla="*/ 831646 h 1038319"/>
                      <a:gd name="csX158" fmla="*/ 483972 w 2179595"/>
                      <a:gd name="csY158" fmla="*/ 844317 h 1038319"/>
                      <a:gd name="csX159" fmla="*/ 476461 w 2179595"/>
                      <a:gd name="csY159" fmla="*/ 848255 h 1038319"/>
                      <a:gd name="csX160" fmla="*/ 1758723 w 2179595"/>
                      <a:gd name="csY160" fmla="*/ 807252 h 1038319"/>
                      <a:gd name="csX161" fmla="*/ 1751558 w 2179595"/>
                      <a:gd name="csY161" fmla="*/ 803770 h 1038319"/>
                      <a:gd name="csX162" fmla="*/ 1753071 w 2179595"/>
                      <a:gd name="csY162" fmla="*/ 790972 h 1038319"/>
                      <a:gd name="csX163" fmla="*/ 1764393 w 2179595"/>
                      <a:gd name="csY163" fmla="*/ 781947 h 1038319"/>
                      <a:gd name="csX164" fmla="*/ 1777209 w 2179595"/>
                      <a:gd name="csY164" fmla="*/ 783296 h 1038319"/>
                      <a:gd name="csX165" fmla="*/ 1775860 w 2179595"/>
                      <a:gd name="csY165" fmla="*/ 796113 h 1038319"/>
                      <a:gd name="csX166" fmla="*/ 1764356 w 2179595"/>
                      <a:gd name="csY166" fmla="*/ 805283 h 1038319"/>
                      <a:gd name="csX167" fmla="*/ 1758723 w 2179595"/>
                      <a:gd name="csY167" fmla="*/ 807234 h 1038319"/>
                      <a:gd name="csX168" fmla="*/ 420581 w 2179595"/>
                      <a:gd name="csY168" fmla="*/ 807052 h 1038319"/>
                      <a:gd name="csX169" fmla="*/ 414948 w 2179595"/>
                      <a:gd name="csY169" fmla="*/ 805101 h 1038319"/>
                      <a:gd name="csX170" fmla="*/ 403425 w 2179595"/>
                      <a:gd name="csY170" fmla="*/ 795912 h 1038319"/>
                      <a:gd name="csX171" fmla="*/ 402076 w 2179595"/>
                      <a:gd name="csY171" fmla="*/ 783096 h 1038319"/>
                      <a:gd name="csX172" fmla="*/ 414893 w 2179595"/>
                      <a:gd name="csY172" fmla="*/ 781746 h 1038319"/>
                      <a:gd name="csX173" fmla="*/ 426233 w 2179595"/>
                      <a:gd name="csY173" fmla="*/ 790789 h 1038319"/>
                      <a:gd name="csX174" fmla="*/ 427746 w 2179595"/>
                      <a:gd name="csY174" fmla="*/ 803588 h 1038319"/>
                      <a:gd name="csX175" fmla="*/ 420581 w 2179595"/>
                      <a:gd name="csY175" fmla="*/ 807070 h 1038319"/>
                      <a:gd name="csX176" fmla="*/ 1811831 w 2179595"/>
                      <a:gd name="csY176" fmla="*/ 762658 h 1038319"/>
                      <a:gd name="csX177" fmla="*/ 1805031 w 2179595"/>
                      <a:gd name="csY177" fmla="*/ 759632 h 1038319"/>
                      <a:gd name="csX178" fmla="*/ 1805742 w 2179595"/>
                      <a:gd name="csY178" fmla="*/ 746760 h 1038319"/>
                      <a:gd name="csX179" fmla="*/ 1816462 w 2179595"/>
                      <a:gd name="csY179" fmla="*/ 737024 h 1038319"/>
                      <a:gd name="csX180" fmla="*/ 1829333 w 2179595"/>
                      <a:gd name="csY180" fmla="*/ 737553 h 1038319"/>
                      <a:gd name="csX181" fmla="*/ 1828805 w 2179595"/>
                      <a:gd name="csY181" fmla="*/ 750443 h 1038319"/>
                      <a:gd name="csX182" fmla="*/ 1817902 w 2179595"/>
                      <a:gd name="csY182" fmla="*/ 760343 h 1038319"/>
                      <a:gd name="csX183" fmla="*/ 1811813 w 2179595"/>
                      <a:gd name="csY183" fmla="*/ 762676 h 1038319"/>
                      <a:gd name="csX184" fmla="*/ 367454 w 2179595"/>
                      <a:gd name="csY184" fmla="*/ 762385 h 1038319"/>
                      <a:gd name="csX185" fmla="*/ 361365 w 2179595"/>
                      <a:gd name="csY185" fmla="*/ 760051 h 1038319"/>
                      <a:gd name="csX186" fmla="*/ 350463 w 2179595"/>
                      <a:gd name="csY186" fmla="*/ 750133 h 1038319"/>
                      <a:gd name="csX187" fmla="*/ 349934 w 2179595"/>
                      <a:gd name="csY187" fmla="*/ 737243 h 1038319"/>
                      <a:gd name="csX188" fmla="*/ 362824 w 2179595"/>
                      <a:gd name="csY188" fmla="*/ 736715 h 1038319"/>
                      <a:gd name="csX189" fmla="*/ 373544 w 2179595"/>
                      <a:gd name="csY189" fmla="*/ 746469 h 1038319"/>
                      <a:gd name="csX190" fmla="*/ 374255 w 2179595"/>
                      <a:gd name="csY190" fmla="*/ 759340 h 1038319"/>
                      <a:gd name="csX191" fmla="*/ 367473 w 2179595"/>
                      <a:gd name="csY191" fmla="*/ 762367 h 1038319"/>
                      <a:gd name="csX192" fmla="*/ 1861986 w 2179595"/>
                      <a:gd name="csY192" fmla="*/ 714727 h 1038319"/>
                      <a:gd name="csX193" fmla="*/ 1855605 w 2179595"/>
                      <a:gd name="csY193" fmla="*/ 712120 h 1038319"/>
                      <a:gd name="csX194" fmla="*/ 1855496 w 2179595"/>
                      <a:gd name="csY194" fmla="*/ 699230 h 1038319"/>
                      <a:gd name="csX195" fmla="*/ 1865578 w 2179595"/>
                      <a:gd name="csY195" fmla="*/ 688820 h 1038319"/>
                      <a:gd name="csX196" fmla="*/ 1878468 w 2179595"/>
                      <a:gd name="csY196" fmla="*/ 688529 h 1038319"/>
                      <a:gd name="csX197" fmla="*/ 1878759 w 2179595"/>
                      <a:gd name="csY197" fmla="*/ 701418 h 1038319"/>
                      <a:gd name="csX198" fmla="*/ 1868513 w 2179595"/>
                      <a:gd name="csY198" fmla="*/ 711993 h 1038319"/>
                      <a:gd name="csX199" fmla="*/ 1862004 w 2179595"/>
                      <a:gd name="csY199" fmla="*/ 714727 h 1038319"/>
                      <a:gd name="csX200" fmla="*/ 317281 w 2179595"/>
                      <a:gd name="csY200" fmla="*/ 714454 h 1038319"/>
                      <a:gd name="csX201" fmla="*/ 310772 w 2179595"/>
                      <a:gd name="csY201" fmla="*/ 711719 h 1038319"/>
                      <a:gd name="csX202" fmla="*/ 300526 w 2179595"/>
                      <a:gd name="csY202" fmla="*/ 701145 h 1038319"/>
                      <a:gd name="csX203" fmla="*/ 300818 w 2179595"/>
                      <a:gd name="csY203" fmla="*/ 688255 h 1038319"/>
                      <a:gd name="csX204" fmla="*/ 313708 w 2179595"/>
                      <a:gd name="csY204" fmla="*/ 688547 h 1038319"/>
                      <a:gd name="csX205" fmla="*/ 323790 w 2179595"/>
                      <a:gd name="csY205" fmla="*/ 698957 h 1038319"/>
                      <a:gd name="csX206" fmla="*/ 323680 w 2179595"/>
                      <a:gd name="csY206" fmla="*/ 711847 h 1038319"/>
                      <a:gd name="csX207" fmla="*/ 317299 w 2179595"/>
                      <a:gd name="csY207" fmla="*/ 714454 h 1038319"/>
                      <a:gd name="csX208" fmla="*/ 1909023 w 2179595"/>
                      <a:gd name="csY208" fmla="*/ 663715 h 1038319"/>
                      <a:gd name="csX209" fmla="*/ 1903062 w 2179595"/>
                      <a:gd name="csY209" fmla="*/ 661491 h 1038319"/>
                      <a:gd name="csX210" fmla="*/ 1902132 w 2179595"/>
                      <a:gd name="csY210" fmla="*/ 648638 h 1038319"/>
                      <a:gd name="csX211" fmla="*/ 1911539 w 2179595"/>
                      <a:gd name="csY211" fmla="*/ 637608 h 1038319"/>
                      <a:gd name="csX212" fmla="*/ 1924393 w 2179595"/>
                      <a:gd name="csY212" fmla="*/ 636496 h 1038319"/>
                      <a:gd name="csX213" fmla="*/ 1925505 w 2179595"/>
                      <a:gd name="csY213" fmla="*/ 649331 h 1038319"/>
                      <a:gd name="csX214" fmla="*/ 1915952 w 2179595"/>
                      <a:gd name="csY214" fmla="*/ 660543 h 1038319"/>
                      <a:gd name="csX215" fmla="*/ 1909042 w 2179595"/>
                      <a:gd name="csY215" fmla="*/ 663697 h 1038319"/>
                      <a:gd name="csX216" fmla="*/ 270298 w 2179595"/>
                      <a:gd name="csY216" fmla="*/ 663424 h 1038319"/>
                      <a:gd name="csX217" fmla="*/ 263389 w 2179595"/>
                      <a:gd name="csY217" fmla="*/ 660270 h 1038319"/>
                      <a:gd name="csX218" fmla="*/ 253835 w 2179595"/>
                      <a:gd name="csY218" fmla="*/ 649057 h 1038319"/>
                      <a:gd name="csX219" fmla="*/ 254947 w 2179595"/>
                      <a:gd name="csY219" fmla="*/ 636222 h 1038319"/>
                      <a:gd name="csX220" fmla="*/ 267782 w 2179595"/>
                      <a:gd name="csY220" fmla="*/ 637334 h 1038319"/>
                      <a:gd name="csX221" fmla="*/ 277172 w 2179595"/>
                      <a:gd name="csY221" fmla="*/ 648346 h 1038319"/>
                      <a:gd name="csX222" fmla="*/ 276224 w 2179595"/>
                      <a:gd name="csY222" fmla="*/ 661200 h 1038319"/>
                      <a:gd name="csX223" fmla="*/ 270262 w 2179595"/>
                      <a:gd name="csY223" fmla="*/ 663424 h 1038319"/>
                      <a:gd name="csX224" fmla="*/ 1952706 w 2179595"/>
                      <a:gd name="csY224" fmla="*/ 609768 h 1038319"/>
                      <a:gd name="csX225" fmla="*/ 1947200 w 2179595"/>
                      <a:gd name="csY225" fmla="*/ 607909 h 1038319"/>
                      <a:gd name="csX226" fmla="*/ 1945450 w 2179595"/>
                      <a:gd name="csY226" fmla="*/ 595129 h 1038319"/>
                      <a:gd name="csX227" fmla="*/ 1954129 w 2179595"/>
                      <a:gd name="csY227" fmla="*/ 583515 h 1038319"/>
                      <a:gd name="csX228" fmla="*/ 1966872 w 2179595"/>
                      <a:gd name="csY228" fmla="*/ 581582 h 1038319"/>
                      <a:gd name="csX229" fmla="*/ 1968805 w 2179595"/>
                      <a:gd name="csY229" fmla="*/ 594326 h 1038319"/>
                      <a:gd name="csX230" fmla="*/ 1959981 w 2179595"/>
                      <a:gd name="csY230" fmla="*/ 606140 h 1038319"/>
                      <a:gd name="csX231" fmla="*/ 1952706 w 2179595"/>
                      <a:gd name="csY231" fmla="*/ 609750 h 1038319"/>
                      <a:gd name="csX232" fmla="*/ 226670 w 2179595"/>
                      <a:gd name="csY232" fmla="*/ 609531 h 1038319"/>
                      <a:gd name="csX233" fmla="*/ 219396 w 2179595"/>
                      <a:gd name="csY233" fmla="*/ 605921 h 1038319"/>
                      <a:gd name="csX234" fmla="*/ 210590 w 2179595"/>
                      <a:gd name="csY234" fmla="*/ 594144 h 1038319"/>
                      <a:gd name="csX235" fmla="*/ 212523 w 2179595"/>
                      <a:gd name="csY235" fmla="*/ 581400 h 1038319"/>
                      <a:gd name="csX236" fmla="*/ 225266 w 2179595"/>
                      <a:gd name="csY236" fmla="*/ 583332 h 1038319"/>
                      <a:gd name="csX237" fmla="*/ 233926 w 2179595"/>
                      <a:gd name="csY237" fmla="*/ 594928 h 1038319"/>
                      <a:gd name="csX238" fmla="*/ 232176 w 2179595"/>
                      <a:gd name="csY238" fmla="*/ 607708 h 1038319"/>
                      <a:gd name="csX239" fmla="*/ 226670 w 2179595"/>
                      <a:gd name="csY239" fmla="*/ 609568 h 1038319"/>
                      <a:gd name="csX240" fmla="*/ 1992871 w 2179595"/>
                      <a:gd name="csY240" fmla="*/ 553141 h 1038319"/>
                      <a:gd name="csX241" fmla="*/ 1987839 w 2179595"/>
                      <a:gd name="csY241" fmla="*/ 551628 h 1038319"/>
                      <a:gd name="csX242" fmla="*/ 1985268 w 2179595"/>
                      <a:gd name="csY242" fmla="*/ 538994 h 1038319"/>
                      <a:gd name="csX243" fmla="*/ 1993199 w 2179595"/>
                      <a:gd name="csY243" fmla="*/ 526851 h 1038319"/>
                      <a:gd name="csX244" fmla="*/ 2005797 w 2179595"/>
                      <a:gd name="csY244" fmla="*/ 524116 h 1038319"/>
                      <a:gd name="csX245" fmla="*/ 2008531 w 2179595"/>
                      <a:gd name="csY245" fmla="*/ 536715 h 1038319"/>
                      <a:gd name="csX246" fmla="*/ 2000473 w 2179595"/>
                      <a:gd name="csY246" fmla="*/ 549076 h 1038319"/>
                      <a:gd name="csX247" fmla="*/ 1992871 w 2179595"/>
                      <a:gd name="csY247" fmla="*/ 553159 h 1038319"/>
                      <a:gd name="csX248" fmla="*/ 186561 w 2179595"/>
                      <a:gd name="csY248" fmla="*/ 552977 h 1038319"/>
                      <a:gd name="csX249" fmla="*/ 178958 w 2179595"/>
                      <a:gd name="csY249" fmla="*/ 548893 h 1038319"/>
                      <a:gd name="csX250" fmla="*/ 170918 w 2179595"/>
                      <a:gd name="csY250" fmla="*/ 536587 h 1038319"/>
                      <a:gd name="csX251" fmla="*/ 173653 w 2179595"/>
                      <a:gd name="csY251" fmla="*/ 523989 h 1038319"/>
                      <a:gd name="csX252" fmla="*/ 186251 w 2179595"/>
                      <a:gd name="csY252" fmla="*/ 526724 h 1038319"/>
                      <a:gd name="csX253" fmla="*/ 194145 w 2179595"/>
                      <a:gd name="csY253" fmla="*/ 538829 h 1038319"/>
                      <a:gd name="csX254" fmla="*/ 191574 w 2179595"/>
                      <a:gd name="csY254" fmla="*/ 551464 h 1038319"/>
                      <a:gd name="csX255" fmla="*/ 186561 w 2179595"/>
                      <a:gd name="csY255" fmla="*/ 552977 h 1038319"/>
                      <a:gd name="csX256" fmla="*/ 2029352 w 2179595"/>
                      <a:gd name="csY256" fmla="*/ 494034 h 1038319"/>
                      <a:gd name="csX257" fmla="*/ 2024830 w 2179595"/>
                      <a:gd name="csY257" fmla="*/ 492831 h 1038319"/>
                      <a:gd name="csX258" fmla="*/ 2021458 w 2179595"/>
                      <a:gd name="csY258" fmla="*/ 480379 h 1038319"/>
                      <a:gd name="csX259" fmla="*/ 2028604 w 2179595"/>
                      <a:gd name="csY259" fmla="*/ 467744 h 1038319"/>
                      <a:gd name="csX260" fmla="*/ 2041002 w 2179595"/>
                      <a:gd name="csY260" fmla="*/ 464208 h 1038319"/>
                      <a:gd name="csX261" fmla="*/ 2044539 w 2179595"/>
                      <a:gd name="csY261" fmla="*/ 476605 h 1038319"/>
                      <a:gd name="csX262" fmla="*/ 2037283 w 2179595"/>
                      <a:gd name="csY262" fmla="*/ 489458 h 1038319"/>
                      <a:gd name="csX263" fmla="*/ 2029370 w 2179595"/>
                      <a:gd name="csY263" fmla="*/ 494034 h 1038319"/>
                      <a:gd name="csX264" fmla="*/ 150189 w 2179595"/>
                      <a:gd name="csY264" fmla="*/ 494016 h 1038319"/>
                      <a:gd name="csX265" fmla="*/ 142276 w 2179595"/>
                      <a:gd name="csY265" fmla="*/ 489440 h 1038319"/>
                      <a:gd name="csX266" fmla="*/ 135057 w 2179595"/>
                      <a:gd name="csY266" fmla="*/ 476642 h 1038319"/>
                      <a:gd name="csX267" fmla="*/ 138594 w 2179595"/>
                      <a:gd name="csY267" fmla="*/ 464244 h 1038319"/>
                      <a:gd name="csX268" fmla="*/ 150991 w 2179595"/>
                      <a:gd name="csY268" fmla="*/ 467781 h 1038319"/>
                      <a:gd name="csX269" fmla="*/ 158101 w 2179595"/>
                      <a:gd name="csY269" fmla="*/ 480361 h 1038319"/>
                      <a:gd name="csX270" fmla="*/ 154729 w 2179595"/>
                      <a:gd name="csY270" fmla="*/ 492795 h 1038319"/>
                      <a:gd name="csX271" fmla="*/ 150207 w 2179595"/>
                      <a:gd name="csY271" fmla="*/ 493998 h 1038319"/>
                      <a:gd name="csX272" fmla="*/ 117664 w 2179595"/>
                      <a:gd name="csY272" fmla="*/ 432849 h 1038319"/>
                      <a:gd name="csX273" fmla="*/ 109478 w 2179595"/>
                      <a:gd name="csY273" fmla="*/ 427745 h 1038319"/>
                      <a:gd name="csX274" fmla="*/ 103097 w 2179595"/>
                      <a:gd name="csY274" fmla="*/ 414527 h 1038319"/>
                      <a:gd name="csX275" fmla="*/ 107418 w 2179595"/>
                      <a:gd name="csY275" fmla="*/ 402384 h 1038319"/>
                      <a:gd name="csX276" fmla="*/ 119560 w 2179595"/>
                      <a:gd name="csY276" fmla="*/ 406705 h 1038319"/>
                      <a:gd name="csX277" fmla="*/ 125832 w 2179595"/>
                      <a:gd name="csY277" fmla="*/ 419704 h 1038319"/>
                      <a:gd name="csX278" fmla="*/ 121675 w 2179595"/>
                      <a:gd name="csY278" fmla="*/ 431901 h 1038319"/>
                      <a:gd name="csX279" fmla="*/ 117664 w 2179595"/>
                      <a:gd name="csY279" fmla="*/ 432831 h 1038319"/>
                      <a:gd name="csX280" fmla="*/ 2061968 w 2179595"/>
                      <a:gd name="csY280" fmla="*/ 432685 h 1038319"/>
                      <a:gd name="csX281" fmla="*/ 2057957 w 2179595"/>
                      <a:gd name="csY281" fmla="*/ 431755 h 1038319"/>
                      <a:gd name="csX282" fmla="*/ 2053800 w 2179595"/>
                      <a:gd name="csY282" fmla="*/ 419559 h 1038319"/>
                      <a:gd name="csX283" fmla="*/ 2060108 w 2179595"/>
                      <a:gd name="csY283" fmla="*/ 406486 h 1038319"/>
                      <a:gd name="csX284" fmla="*/ 2072251 w 2179595"/>
                      <a:gd name="csY284" fmla="*/ 402147 h 1038319"/>
                      <a:gd name="csX285" fmla="*/ 2076590 w 2179595"/>
                      <a:gd name="csY285" fmla="*/ 414289 h 1038319"/>
                      <a:gd name="csX286" fmla="*/ 2070172 w 2179595"/>
                      <a:gd name="csY286" fmla="*/ 427599 h 1038319"/>
                      <a:gd name="csX287" fmla="*/ 2061986 w 2179595"/>
                      <a:gd name="csY287" fmla="*/ 432703 h 1038319"/>
                      <a:gd name="csX288" fmla="*/ 89150 w 2179595"/>
                      <a:gd name="csY288" fmla="*/ 369768 h 1038319"/>
                      <a:gd name="csX289" fmla="*/ 80727 w 2179595"/>
                      <a:gd name="csY289" fmla="*/ 364135 h 1038319"/>
                      <a:gd name="csX290" fmla="*/ 75202 w 2179595"/>
                      <a:gd name="csY290" fmla="*/ 350534 h 1038319"/>
                      <a:gd name="csX291" fmla="*/ 80307 w 2179595"/>
                      <a:gd name="csY291" fmla="*/ 338683 h 1038319"/>
                      <a:gd name="csX292" fmla="*/ 92158 w 2179595"/>
                      <a:gd name="csY292" fmla="*/ 343788 h 1038319"/>
                      <a:gd name="csX293" fmla="*/ 97591 w 2179595"/>
                      <a:gd name="csY293" fmla="*/ 357152 h 1038319"/>
                      <a:gd name="csX294" fmla="*/ 92650 w 2179595"/>
                      <a:gd name="csY294" fmla="*/ 369057 h 1038319"/>
                      <a:gd name="csX295" fmla="*/ 89168 w 2179595"/>
                      <a:gd name="csY295" fmla="*/ 369750 h 1038319"/>
                      <a:gd name="csX296" fmla="*/ 2090592 w 2179595"/>
                      <a:gd name="csY296" fmla="*/ 369349 h 1038319"/>
                      <a:gd name="csX297" fmla="*/ 2087109 w 2179595"/>
                      <a:gd name="csY297" fmla="*/ 368656 h 1038319"/>
                      <a:gd name="csX298" fmla="*/ 2082169 w 2179595"/>
                      <a:gd name="csY298" fmla="*/ 356751 h 1038319"/>
                      <a:gd name="csX299" fmla="*/ 2087620 w 2179595"/>
                      <a:gd name="csY299" fmla="*/ 343278 h 1038319"/>
                      <a:gd name="csX300" fmla="*/ 2099452 w 2179595"/>
                      <a:gd name="csY300" fmla="*/ 338173 h 1038319"/>
                      <a:gd name="csX301" fmla="*/ 2104557 w 2179595"/>
                      <a:gd name="csY301" fmla="*/ 350005 h 1038319"/>
                      <a:gd name="csX302" fmla="*/ 2098996 w 2179595"/>
                      <a:gd name="csY302" fmla="*/ 363697 h 1038319"/>
                      <a:gd name="csX303" fmla="*/ 2090573 w 2179595"/>
                      <a:gd name="csY303" fmla="*/ 369331 h 1038319"/>
                      <a:gd name="csX304" fmla="*/ 64719 w 2179595"/>
                      <a:gd name="csY304" fmla="*/ 304900 h 1038319"/>
                      <a:gd name="csX305" fmla="*/ 56096 w 2179595"/>
                      <a:gd name="csY305" fmla="*/ 298720 h 1038319"/>
                      <a:gd name="csX306" fmla="*/ 51447 w 2179595"/>
                      <a:gd name="csY306" fmla="*/ 284736 h 1038319"/>
                      <a:gd name="csX307" fmla="*/ 57299 w 2179595"/>
                      <a:gd name="csY307" fmla="*/ 273250 h 1038319"/>
                      <a:gd name="csX308" fmla="*/ 68785 w 2179595"/>
                      <a:gd name="csY308" fmla="*/ 279103 h 1038319"/>
                      <a:gd name="csX309" fmla="*/ 73361 w 2179595"/>
                      <a:gd name="csY309" fmla="*/ 292849 h 1038319"/>
                      <a:gd name="csX310" fmla="*/ 67673 w 2179595"/>
                      <a:gd name="csY310" fmla="*/ 304408 h 1038319"/>
                      <a:gd name="csX311" fmla="*/ 64738 w 2179595"/>
                      <a:gd name="csY311" fmla="*/ 304900 h 1038319"/>
                      <a:gd name="csX312" fmla="*/ 2115058 w 2179595"/>
                      <a:gd name="csY312" fmla="*/ 304244 h 1038319"/>
                      <a:gd name="csX313" fmla="*/ 2112123 w 2179595"/>
                      <a:gd name="csY313" fmla="*/ 303752 h 1038319"/>
                      <a:gd name="csX314" fmla="*/ 2106417 w 2179595"/>
                      <a:gd name="csY314" fmla="*/ 292193 h 1038319"/>
                      <a:gd name="csX315" fmla="*/ 2110993 w 2179595"/>
                      <a:gd name="csY315" fmla="*/ 278392 h 1038319"/>
                      <a:gd name="csX316" fmla="*/ 2122479 w 2179595"/>
                      <a:gd name="csY316" fmla="*/ 272539 h 1038319"/>
                      <a:gd name="csX317" fmla="*/ 2128331 w 2179595"/>
                      <a:gd name="csY317" fmla="*/ 284025 h 1038319"/>
                      <a:gd name="csX318" fmla="*/ 2123664 w 2179595"/>
                      <a:gd name="csY318" fmla="*/ 298063 h 1038319"/>
                      <a:gd name="csX319" fmla="*/ 2115040 w 2179595"/>
                      <a:gd name="csY319" fmla="*/ 304244 h 1038319"/>
                      <a:gd name="csX320" fmla="*/ 44501 w 2179595"/>
                      <a:gd name="csY320" fmla="*/ 238537 h 1038319"/>
                      <a:gd name="csX321" fmla="*/ 35713 w 2179595"/>
                      <a:gd name="csY321" fmla="*/ 231792 h 1038319"/>
                      <a:gd name="csX322" fmla="*/ 31975 w 2179595"/>
                      <a:gd name="csY322" fmla="*/ 217535 h 1038319"/>
                      <a:gd name="csX323" fmla="*/ 38557 w 2179595"/>
                      <a:gd name="csY323" fmla="*/ 206450 h 1038319"/>
                      <a:gd name="csX324" fmla="*/ 49642 w 2179595"/>
                      <a:gd name="csY324" fmla="*/ 213031 h 1038319"/>
                      <a:gd name="csX325" fmla="*/ 53325 w 2179595"/>
                      <a:gd name="csY325" fmla="*/ 227051 h 1038319"/>
                      <a:gd name="csX326" fmla="*/ 46889 w 2179595"/>
                      <a:gd name="csY326" fmla="*/ 238227 h 1038319"/>
                      <a:gd name="csX327" fmla="*/ 44519 w 2179595"/>
                      <a:gd name="csY327" fmla="*/ 238537 h 1038319"/>
                      <a:gd name="csX328" fmla="*/ 2135241 w 2179595"/>
                      <a:gd name="csY328" fmla="*/ 237808 h 1038319"/>
                      <a:gd name="csX329" fmla="*/ 2132871 w 2179595"/>
                      <a:gd name="csY329" fmla="*/ 237498 h 1038319"/>
                      <a:gd name="csX330" fmla="*/ 2126435 w 2179595"/>
                      <a:gd name="csY330" fmla="*/ 226322 h 1038319"/>
                      <a:gd name="csX331" fmla="*/ 2130099 w 2179595"/>
                      <a:gd name="csY331" fmla="*/ 212302 h 1038319"/>
                      <a:gd name="csX332" fmla="*/ 2141184 w 2179595"/>
                      <a:gd name="csY332" fmla="*/ 205721 h 1038319"/>
                      <a:gd name="csX333" fmla="*/ 2147766 w 2179595"/>
                      <a:gd name="csY333" fmla="*/ 216805 h 1038319"/>
                      <a:gd name="csX334" fmla="*/ 2144047 w 2179595"/>
                      <a:gd name="csY334" fmla="*/ 231062 h 1038319"/>
                      <a:gd name="csX335" fmla="*/ 2135241 w 2179595"/>
                      <a:gd name="csY335" fmla="*/ 237808 h 1038319"/>
                      <a:gd name="csX336" fmla="*/ 28621 w 2179595"/>
                      <a:gd name="csY336" fmla="*/ 170989 h 1038319"/>
                      <a:gd name="csX337" fmla="*/ 19687 w 2179595"/>
                      <a:gd name="csY337" fmla="*/ 163678 h 1038319"/>
                      <a:gd name="csX338" fmla="*/ 16880 w 2179595"/>
                      <a:gd name="csY338" fmla="*/ 149221 h 1038319"/>
                      <a:gd name="csX339" fmla="*/ 24154 w 2179595"/>
                      <a:gd name="csY339" fmla="*/ 138574 h 1038319"/>
                      <a:gd name="csX340" fmla="*/ 34783 w 2179595"/>
                      <a:gd name="csY340" fmla="*/ 145848 h 1038319"/>
                      <a:gd name="csX341" fmla="*/ 37554 w 2179595"/>
                      <a:gd name="csY341" fmla="*/ 160069 h 1038319"/>
                      <a:gd name="csX342" fmla="*/ 30426 w 2179595"/>
                      <a:gd name="csY342" fmla="*/ 170807 h 1038319"/>
                      <a:gd name="csX343" fmla="*/ 28621 w 2179595"/>
                      <a:gd name="csY343" fmla="*/ 170989 h 1038319"/>
                      <a:gd name="csX344" fmla="*/ 2151084 w 2179595"/>
                      <a:gd name="csY344" fmla="*/ 170260 h 1038319"/>
                      <a:gd name="csX345" fmla="*/ 2149279 w 2179595"/>
                      <a:gd name="csY345" fmla="*/ 170078 h 1038319"/>
                      <a:gd name="csX346" fmla="*/ 2142132 w 2179595"/>
                      <a:gd name="csY346" fmla="*/ 159339 h 1038319"/>
                      <a:gd name="csX347" fmla="*/ 2144885 w 2179595"/>
                      <a:gd name="csY347" fmla="*/ 145119 h 1038319"/>
                      <a:gd name="csX348" fmla="*/ 2155514 w 2179595"/>
                      <a:gd name="csY348" fmla="*/ 137826 h 1038319"/>
                      <a:gd name="csX349" fmla="*/ 2162807 w 2179595"/>
                      <a:gd name="csY349" fmla="*/ 148455 h 1038319"/>
                      <a:gd name="csX350" fmla="*/ 2159999 w 2179595"/>
                      <a:gd name="csY350" fmla="*/ 162931 h 1038319"/>
                      <a:gd name="csX351" fmla="*/ 2151066 w 2179595"/>
                      <a:gd name="csY351" fmla="*/ 170260 h 1038319"/>
                      <a:gd name="csX352" fmla="*/ 17117 w 2179595"/>
                      <a:gd name="csY352" fmla="*/ 102566 h 1038319"/>
                      <a:gd name="csX353" fmla="*/ 8092 w 2179595"/>
                      <a:gd name="csY353" fmla="*/ 94672 h 1038319"/>
                      <a:gd name="csX354" fmla="*/ 6214 w 2179595"/>
                      <a:gd name="csY354" fmla="*/ 80050 h 1038319"/>
                      <a:gd name="csX355" fmla="*/ 14163 w 2179595"/>
                      <a:gd name="csY355" fmla="*/ 69895 h 1038319"/>
                      <a:gd name="csX356" fmla="*/ 24318 w 2179595"/>
                      <a:gd name="csY356" fmla="*/ 77844 h 1038319"/>
                      <a:gd name="csX357" fmla="*/ 26160 w 2179595"/>
                      <a:gd name="csY357" fmla="*/ 92211 h 1038319"/>
                      <a:gd name="csX358" fmla="*/ 18338 w 2179595"/>
                      <a:gd name="csY358" fmla="*/ 102457 h 1038319"/>
                      <a:gd name="csX359" fmla="*/ 17099 w 2179595"/>
                      <a:gd name="csY359" fmla="*/ 102548 h 1038319"/>
                      <a:gd name="csX360" fmla="*/ 2162533 w 2179595"/>
                      <a:gd name="csY360" fmla="*/ 101837 h 1038319"/>
                      <a:gd name="csX361" fmla="*/ 2161312 w 2179595"/>
                      <a:gd name="csY361" fmla="*/ 101764 h 1038319"/>
                      <a:gd name="csX362" fmla="*/ 2153491 w 2179595"/>
                      <a:gd name="csY362" fmla="*/ 91518 h 1038319"/>
                      <a:gd name="csX363" fmla="*/ 2155332 w 2179595"/>
                      <a:gd name="csY363" fmla="*/ 77152 h 1038319"/>
                      <a:gd name="csX364" fmla="*/ 2165469 w 2179595"/>
                      <a:gd name="csY364" fmla="*/ 69203 h 1038319"/>
                      <a:gd name="csX365" fmla="*/ 2173418 w 2179595"/>
                      <a:gd name="csY365" fmla="*/ 79339 h 1038319"/>
                      <a:gd name="csX366" fmla="*/ 2171558 w 2179595"/>
                      <a:gd name="csY366" fmla="*/ 93961 h 1038319"/>
                      <a:gd name="csX367" fmla="*/ 2162533 w 2179595"/>
                      <a:gd name="csY367" fmla="*/ 101855 h 1038319"/>
                      <a:gd name="csX368" fmla="*/ 10025 w 2179595"/>
                      <a:gd name="csY368" fmla="*/ 33560 h 1038319"/>
                      <a:gd name="csX369" fmla="*/ 945 w 2179595"/>
                      <a:gd name="csY369" fmla="*/ 25082 h 1038319"/>
                      <a:gd name="csX370" fmla="*/ 16 w 2179595"/>
                      <a:gd name="csY370" fmla="*/ 10424 h 1038319"/>
                      <a:gd name="csX371" fmla="*/ 8603 w 2179595"/>
                      <a:gd name="csY371" fmla="*/ 798 h 1038319"/>
                      <a:gd name="csX372" fmla="*/ 18229 w 2179595"/>
                      <a:gd name="csY372" fmla="*/ 9385 h 1038319"/>
                      <a:gd name="csX373" fmla="*/ 19159 w 2179595"/>
                      <a:gd name="csY373" fmla="*/ 23806 h 1038319"/>
                      <a:gd name="csX374" fmla="*/ 10699 w 2179595"/>
                      <a:gd name="csY374" fmla="*/ 33542 h 1038319"/>
                      <a:gd name="csX375" fmla="*/ 10043 w 2179595"/>
                      <a:gd name="csY375" fmla="*/ 33560 h 1038319"/>
                      <a:gd name="csX376" fmla="*/ 2169571 w 2179595"/>
                      <a:gd name="csY376" fmla="*/ 32813 h 1038319"/>
                      <a:gd name="csX377" fmla="*/ 2168933 w 2179595"/>
                      <a:gd name="csY377" fmla="*/ 32794 h 1038319"/>
                      <a:gd name="csX378" fmla="*/ 2160473 w 2179595"/>
                      <a:gd name="csY378" fmla="*/ 23058 h 1038319"/>
                      <a:gd name="csX379" fmla="*/ 2161385 w 2179595"/>
                      <a:gd name="csY379" fmla="*/ 8601 h 1038319"/>
                      <a:gd name="csX380" fmla="*/ 2170993 w 2179595"/>
                      <a:gd name="csY380" fmla="*/ 14 h 1038319"/>
                      <a:gd name="csX381" fmla="*/ 2179580 w 2179595"/>
                      <a:gd name="csY381" fmla="*/ 9622 h 1038319"/>
                      <a:gd name="csX382" fmla="*/ 2178650 w 2179595"/>
                      <a:gd name="csY382" fmla="*/ 24317 h 1038319"/>
                      <a:gd name="csX383" fmla="*/ 2169571 w 2179595"/>
                      <a:gd name="csY383" fmla="*/ 32794 h 10383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Lst>
                    <a:rect l="l" t="t" r="r" b="b"/>
                    <a:pathLst>
                      <a:path w="2179595" h="1038319">
                        <a:moveTo>
                          <a:pt x="1062806" y="1038301"/>
                        </a:moveTo>
                        <a:cubicBezTo>
                          <a:pt x="1062806" y="1038301"/>
                          <a:pt x="1062660" y="1038301"/>
                          <a:pt x="1062587" y="1038301"/>
                        </a:cubicBezTo>
                        <a:cubicBezTo>
                          <a:pt x="1057665" y="1038174"/>
                          <a:pt x="1052760" y="1038028"/>
                          <a:pt x="1047856" y="1037845"/>
                        </a:cubicBezTo>
                        <a:cubicBezTo>
                          <a:pt x="1042824" y="1037663"/>
                          <a:pt x="1038904" y="1033433"/>
                          <a:pt x="1039087" y="1028401"/>
                        </a:cubicBezTo>
                        <a:cubicBezTo>
                          <a:pt x="1039269" y="1023369"/>
                          <a:pt x="1043499" y="1019358"/>
                          <a:pt x="1048531" y="1019632"/>
                        </a:cubicBezTo>
                        <a:cubicBezTo>
                          <a:pt x="1053344" y="1019814"/>
                          <a:pt x="1058175" y="1019960"/>
                          <a:pt x="1063007" y="1020088"/>
                        </a:cubicBezTo>
                        <a:cubicBezTo>
                          <a:pt x="1068038" y="1020215"/>
                          <a:pt x="1072013" y="1024390"/>
                          <a:pt x="1071903" y="1029422"/>
                        </a:cubicBezTo>
                        <a:cubicBezTo>
                          <a:pt x="1071776" y="1034381"/>
                          <a:pt x="1067728" y="1038319"/>
                          <a:pt x="1062788" y="1038319"/>
                        </a:cubicBezTo>
                        <a:close/>
                        <a:moveTo>
                          <a:pt x="1117592" y="1038283"/>
                        </a:moveTo>
                        <a:cubicBezTo>
                          <a:pt x="1112669" y="1038283"/>
                          <a:pt x="1108604" y="1034345"/>
                          <a:pt x="1108476" y="1029386"/>
                        </a:cubicBezTo>
                        <a:cubicBezTo>
                          <a:pt x="1108348" y="1024354"/>
                          <a:pt x="1112323" y="1020179"/>
                          <a:pt x="1117355" y="1020051"/>
                        </a:cubicBezTo>
                        <a:cubicBezTo>
                          <a:pt x="1122186" y="1019924"/>
                          <a:pt x="1126981" y="1019778"/>
                          <a:pt x="1131794" y="1019595"/>
                        </a:cubicBezTo>
                        <a:cubicBezTo>
                          <a:pt x="1136790" y="1019358"/>
                          <a:pt x="1141056" y="1023315"/>
                          <a:pt x="1141256" y="1028347"/>
                        </a:cubicBezTo>
                        <a:cubicBezTo>
                          <a:pt x="1141457" y="1033378"/>
                          <a:pt x="1137537" y="1037608"/>
                          <a:pt x="1132505" y="1037809"/>
                        </a:cubicBezTo>
                        <a:cubicBezTo>
                          <a:pt x="1127619" y="1037991"/>
                          <a:pt x="1122715" y="1038155"/>
                          <a:pt x="1117811" y="1038283"/>
                        </a:cubicBezTo>
                        <a:cubicBezTo>
                          <a:pt x="1117738" y="1038283"/>
                          <a:pt x="1117665" y="1038283"/>
                          <a:pt x="1117574" y="1038283"/>
                        </a:cubicBezTo>
                        <a:close/>
                        <a:moveTo>
                          <a:pt x="993562" y="1034418"/>
                        </a:moveTo>
                        <a:cubicBezTo>
                          <a:pt x="993289" y="1034418"/>
                          <a:pt x="993034" y="1034418"/>
                          <a:pt x="992760" y="1034381"/>
                        </a:cubicBezTo>
                        <a:cubicBezTo>
                          <a:pt x="987856" y="1033944"/>
                          <a:pt x="982970" y="1033488"/>
                          <a:pt x="978084" y="1032996"/>
                        </a:cubicBezTo>
                        <a:cubicBezTo>
                          <a:pt x="973070" y="1032485"/>
                          <a:pt x="969424" y="1028018"/>
                          <a:pt x="969934" y="1023005"/>
                        </a:cubicBezTo>
                        <a:cubicBezTo>
                          <a:pt x="970445" y="1017991"/>
                          <a:pt x="974930" y="1014345"/>
                          <a:pt x="979925" y="1014855"/>
                        </a:cubicBezTo>
                        <a:cubicBezTo>
                          <a:pt x="984720" y="1015348"/>
                          <a:pt x="989533" y="1015803"/>
                          <a:pt x="994346" y="1016223"/>
                        </a:cubicBezTo>
                        <a:cubicBezTo>
                          <a:pt x="999360" y="1016660"/>
                          <a:pt x="1003061" y="1021090"/>
                          <a:pt x="1002623" y="1026104"/>
                        </a:cubicBezTo>
                        <a:cubicBezTo>
                          <a:pt x="1002204" y="1030844"/>
                          <a:pt x="998230" y="1034418"/>
                          <a:pt x="993562" y="1034418"/>
                        </a:cubicBezTo>
                        <a:close/>
                        <a:moveTo>
                          <a:pt x="1186799" y="1034345"/>
                        </a:moveTo>
                        <a:cubicBezTo>
                          <a:pt x="1182131" y="1034345"/>
                          <a:pt x="1178157" y="1030771"/>
                          <a:pt x="1177738" y="1026031"/>
                        </a:cubicBezTo>
                        <a:cubicBezTo>
                          <a:pt x="1177282" y="1021017"/>
                          <a:pt x="1181001" y="1016587"/>
                          <a:pt x="1186015" y="1016150"/>
                        </a:cubicBezTo>
                        <a:cubicBezTo>
                          <a:pt x="1190828" y="1015712"/>
                          <a:pt x="1195641" y="1015256"/>
                          <a:pt x="1200436" y="1014764"/>
                        </a:cubicBezTo>
                        <a:cubicBezTo>
                          <a:pt x="1205450" y="1014272"/>
                          <a:pt x="1209916" y="1017900"/>
                          <a:pt x="1210427" y="1022895"/>
                        </a:cubicBezTo>
                        <a:cubicBezTo>
                          <a:pt x="1210937" y="1027909"/>
                          <a:pt x="1207291" y="1032376"/>
                          <a:pt x="1202277" y="1032886"/>
                        </a:cubicBezTo>
                        <a:cubicBezTo>
                          <a:pt x="1197391" y="1033378"/>
                          <a:pt x="1192505" y="1033852"/>
                          <a:pt x="1187619" y="1034290"/>
                        </a:cubicBezTo>
                        <a:cubicBezTo>
                          <a:pt x="1187346" y="1034308"/>
                          <a:pt x="1187072" y="1034327"/>
                          <a:pt x="1186799" y="1034327"/>
                        </a:cubicBezTo>
                        <a:close/>
                        <a:moveTo>
                          <a:pt x="924684" y="1026122"/>
                        </a:moveTo>
                        <a:cubicBezTo>
                          <a:pt x="924228" y="1026122"/>
                          <a:pt x="923754" y="1026086"/>
                          <a:pt x="923298" y="1026013"/>
                        </a:cubicBezTo>
                        <a:cubicBezTo>
                          <a:pt x="918430" y="1025266"/>
                          <a:pt x="913581" y="1024500"/>
                          <a:pt x="908749" y="1023679"/>
                        </a:cubicBezTo>
                        <a:cubicBezTo>
                          <a:pt x="903790" y="1022841"/>
                          <a:pt x="900436" y="1018155"/>
                          <a:pt x="901256" y="1013178"/>
                        </a:cubicBezTo>
                        <a:cubicBezTo>
                          <a:pt x="902095" y="1008219"/>
                          <a:pt x="906780" y="1004864"/>
                          <a:pt x="911757" y="1005685"/>
                        </a:cubicBezTo>
                        <a:cubicBezTo>
                          <a:pt x="916516" y="1006487"/>
                          <a:pt x="921274" y="1007234"/>
                          <a:pt x="926051" y="1007982"/>
                        </a:cubicBezTo>
                        <a:cubicBezTo>
                          <a:pt x="931028" y="1008748"/>
                          <a:pt x="934438" y="1013397"/>
                          <a:pt x="933690" y="1018374"/>
                        </a:cubicBezTo>
                        <a:cubicBezTo>
                          <a:pt x="932997" y="1022877"/>
                          <a:pt x="929114" y="1026122"/>
                          <a:pt x="924684" y="1026122"/>
                        </a:cubicBezTo>
                        <a:close/>
                        <a:moveTo>
                          <a:pt x="1255678" y="1025995"/>
                        </a:moveTo>
                        <a:cubicBezTo>
                          <a:pt x="1251247" y="1025995"/>
                          <a:pt x="1247364" y="1022768"/>
                          <a:pt x="1246671" y="1018264"/>
                        </a:cubicBezTo>
                        <a:cubicBezTo>
                          <a:pt x="1245905" y="1013287"/>
                          <a:pt x="1249315" y="1008638"/>
                          <a:pt x="1254292" y="1007873"/>
                        </a:cubicBezTo>
                        <a:cubicBezTo>
                          <a:pt x="1259069" y="1007143"/>
                          <a:pt x="1263845" y="1006377"/>
                          <a:pt x="1268604" y="1005575"/>
                        </a:cubicBezTo>
                        <a:cubicBezTo>
                          <a:pt x="1273581" y="1004737"/>
                          <a:pt x="1278266" y="1008092"/>
                          <a:pt x="1279105" y="1013050"/>
                        </a:cubicBezTo>
                        <a:cubicBezTo>
                          <a:pt x="1279944" y="1018009"/>
                          <a:pt x="1276589" y="1022713"/>
                          <a:pt x="1271630" y="1023552"/>
                        </a:cubicBezTo>
                        <a:cubicBezTo>
                          <a:pt x="1266799" y="1024372"/>
                          <a:pt x="1261949" y="1025138"/>
                          <a:pt x="1257081" y="1025885"/>
                        </a:cubicBezTo>
                        <a:cubicBezTo>
                          <a:pt x="1256607" y="1025958"/>
                          <a:pt x="1256152" y="1025995"/>
                          <a:pt x="1255678" y="1025995"/>
                        </a:cubicBezTo>
                        <a:close/>
                        <a:moveTo>
                          <a:pt x="856461" y="1013433"/>
                        </a:moveTo>
                        <a:cubicBezTo>
                          <a:pt x="855805" y="1013433"/>
                          <a:pt x="855149" y="1013360"/>
                          <a:pt x="854492" y="1013214"/>
                        </a:cubicBezTo>
                        <a:cubicBezTo>
                          <a:pt x="849697" y="1012157"/>
                          <a:pt x="844902" y="1011063"/>
                          <a:pt x="840126" y="1009951"/>
                        </a:cubicBezTo>
                        <a:cubicBezTo>
                          <a:pt x="835221" y="1008802"/>
                          <a:pt x="832177" y="1003898"/>
                          <a:pt x="833325" y="998994"/>
                        </a:cubicBezTo>
                        <a:cubicBezTo>
                          <a:pt x="834474" y="994089"/>
                          <a:pt x="839378" y="991045"/>
                          <a:pt x="844282" y="992193"/>
                        </a:cubicBezTo>
                        <a:cubicBezTo>
                          <a:pt x="848986" y="993287"/>
                          <a:pt x="853690" y="994363"/>
                          <a:pt x="858412" y="995402"/>
                        </a:cubicBezTo>
                        <a:cubicBezTo>
                          <a:pt x="863334" y="996478"/>
                          <a:pt x="866434" y="1001345"/>
                          <a:pt x="865358" y="1006268"/>
                        </a:cubicBezTo>
                        <a:cubicBezTo>
                          <a:pt x="864428" y="1010534"/>
                          <a:pt x="860654" y="1013433"/>
                          <a:pt x="856461" y="1013433"/>
                        </a:cubicBezTo>
                        <a:close/>
                        <a:moveTo>
                          <a:pt x="1323882" y="1013251"/>
                        </a:moveTo>
                        <a:cubicBezTo>
                          <a:pt x="1319707" y="1013251"/>
                          <a:pt x="1315933" y="1010352"/>
                          <a:pt x="1314985" y="1006104"/>
                        </a:cubicBezTo>
                        <a:cubicBezTo>
                          <a:pt x="1313891" y="1001182"/>
                          <a:pt x="1317008" y="996314"/>
                          <a:pt x="1321931" y="995238"/>
                        </a:cubicBezTo>
                        <a:cubicBezTo>
                          <a:pt x="1326653" y="994199"/>
                          <a:pt x="1331357" y="993123"/>
                          <a:pt x="1336060" y="992029"/>
                        </a:cubicBezTo>
                        <a:cubicBezTo>
                          <a:pt x="1340965" y="990881"/>
                          <a:pt x="1345869" y="993926"/>
                          <a:pt x="1347018" y="998811"/>
                        </a:cubicBezTo>
                        <a:cubicBezTo>
                          <a:pt x="1348166" y="1003716"/>
                          <a:pt x="1345122" y="1008620"/>
                          <a:pt x="1340236" y="1009769"/>
                        </a:cubicBezTo>
                        <a:cubicBezTo>
                          <a:pt x="1335459" y="1010899"/>
                          <a:pt x="1330664" y="1011975"/>
                          <a:pt x="1325869" y="1013050"/>
                        </a:cubicBezTo>
                        <a:cubicBezTo>
                          <a:pt x="1325213" y="1013196"/>
                          <a:pt x="1324538" y="1013269"/>
                          <a:pt x="1323900" y="1013269"/>
                        </a:cubicBezTo>
                        <a:close/>
                        <a:moveTo>
                          <a:pt x="789205" y="996368"/>
                        </a:moveTo>
                        <a:cubicBezTo>
                          <a:pt x="788366" y="996368"/>
                          <a:pt x="787509" y="996259"/>
                          <a:pt x="786671" y="996004"/>
                        </a:cubicBezTo>
                        <a:cubicBezTo>
                          <a:pt x="781949" y="994636"/>
                          <a:pt x="777245" y="993251"/>
                          <a:pt x="772541" y="991829"/>
                        </a:cubicBezTo>
                        <a:cubicBezTo>
                          <a:pt x="767728" y="990370"/>
                          <a:pt x="764993" y="985284"/>
                          <a:pt x="766470" y="980452"/>
                        </a:cubicBezTo>
                        <a:cubicBezTo>
                          <a:pt x="767929" y="975639"/>
                          <a:pt x="773015" y="972923"/>
                          <a:pt x="777847" y="974381"/>
                        </a:cubicBezTo>
                        <a:cubicBezTo>
                          <a:pt x="782459" y="975785"/>
                          <a:pt x="787090" y="977152"/>
                          <a:pt x="791739" y="978483"/>
                        </a:cubicBezTo>
                        <a:cubicBezTo>
                          <a:pt x="796571" y="979887"/>
                          <a:pt x="799360" y="984937"/>
                          <a:pt x="797974" y="989769"/>
                        </a:cubicBezTo>
                        <a:cubicBezTo>
                          <a:pt x="796826" y="993761"/>
                          <a:pt x="793179" y="996368"/>
                          <a:pt x="789223" y="996368"/>
                        </a:cubicBezTo>
                        <a:close/>
                        <a:moveTo>
                          <a:pt x="1391120" y="996150"/>
                        </a:moveTo>
                        <a:cubicBezTo>
                          <a:pt x="1387164" y="996150"/>
                          <a:pt x="1383517" y="993561"/>
                          <a:pt x="1382369" y="989568"/>
                        </a:cubicBezTo>
                        <a:cubicBezTo>
                          <a:pt x="1380965" y="984737"/>
                          <a:pt x="1383754" y="979687"/>
                          <a:pt x="1388586" y="978283"/>
                        </a:cubicBezTo>
                        <a:cubicBezTo>
                          <a:pt x="1393235" y="976934"/>
                          <a:pt x="1397865" y="975566"/>
                          <a:pt x="1402478" y="974162"/>
                        </a:cubicBezTo>
                        <a:cubicBezTo>
                          <a:pt x="1407309" y="972704"/>
                          <a:pt x="1412396" y="975420"/>
                          <a:pt x="1413854" y="980234"/>
                        </a:cubicBezTo>
                        <a:cubicBezTo>
                          <a:pt x="1415313" y="985047"/>
                          <a:pt x="1412597" y="990133"/>
                          <a:pt x="1407783" y="991610"/>
                        </a:cubicBezTo>
                        <a:cubicBezTo>
                          <a:pt x="1403080" y="993032"/>
                          <a:pt x="1398376" y="994436"/>
                          <a:pt x="1393654" y="995803"/>
                        </a:cubicBezTo>
                        <a:cubicBezTo>
                          <a:pt x="1392815" y="996040"/>
                          <a:pt x="1391958" y="996168"/>
                          <a:pt x="1391120" y="996168"/>
                        </a:cubicBezTo>
                        <a:close/>
                        <a:moveTo>
                          <a:pt x="723079" y="974946"/>
                        </a:moveTo>
                        <a:cubicBezTo>
                          <a:pt x="722058" y="974946"/>
                          <a:pt x="721019" y="974782"/>
                          <a:pt x="719998" y="974399"/>
                        </a:cubicBezTo>
                        <a:cubicBezTo>
                          <a:pt x="715349" y="972722"/>
                          <a:pt x="710736" y="971027"/>
                          <a:pt x="706124" y="969295"/>
                        </a:cubicBezTo>
                        <a:cubicBezTo>
                          <a:pt x="701402" y="967526"/>
                          <a:pt x="699032" y="962275"/>
                          <a:pt x="700800" y="957553"/>
                        </a:cubicBezTo>
                        <a:cubicBezTo>
                          <a:pt x="702569" y="952832"/>
                          <a:pt x="707819" y="950443"/>
                          <a:pt x="712541" y="952230"/>
                        </a:cubicBezTo>
                        <a:cubicBezTo>
                          <a:pt x="717081" y="953925"/>
                          <a:pt x="721621" y="955603"/>
                          <a:pt x="726179" y="957243"/>
                        </a:cubicBezTo>
                        <a:cubicBezTo>
                          <a:pt x="730919" y="958957"/>
                          <a:pt x="733380" y="964172"/>
                          <a:pt x="731666" y="968911"/>
                        </a:cubicBezTo>
                        <a:cubicBezTo>
                          <a:pt x="730335" y="972631"/>
                          <a:pt x="726817" y="974946"/>
                          <a:pt x="723079" y="974946"/>
                        </a:cubicBezTo>
                        <a:close/>
                        <a:moveTo>
                          <a:pt x="1457100" y="974728"/>
                        </a:moveTo>
                        <a:cubicBezTo>
                          <a:pt x="1453362" y="974728"/>
                          <a:pt x="1449862" y="972412"/>
                          <a:pt x="1448531" y="968711"/>
                        </a:cubicBezTo>
                        <a:cubicBezTo>
                          <a:pt x="1446817" y="963971"/>
                          <a:pt x="1449278" y="958757"/>
                          <a:pt x="1454019" y="957043"/>
                        </a:cubicBezTo>
                        <a:cubicBezTo>
                          <a:pt x="1458558" y="955402"/>
                          <a:pt x="1463098" y="953725"/>
                          <a:pt x="1467619" y="952029"/>
                        </a:cubicBezTo>
                        <a:cubicBezTo>
                          <a:pt x="1472341" y="950242"/>
                          <a:pt x="1477592" y="952649"/>
                          <a:pt x="1479361" y="957353"/>
                        </a:cubicBezTo>
                        <a:cubicBezTo>
                          <a:pt x="1481129" y="962057"/>
                          <a:pt x="1478741" y="967326"/>
                          <a:pt x="1474037" y="969094"/>
                        </a:cubicBezTo>
                        <a:cubicBezTo>
                          <a:pt x="1469442" y="970826"/>
                          <a:pt x="1464830" y="972522"/>
                          <a:pt x="1460217" y="974181"/>
                        </a:cubicBezTo>
                        <a:cubicBezTo>
                          <a:pt x="1459196" y="974545"/>
                          <a:pt x="1458157" y="974728"/>
                          <a:pt x="1457118" y="974728"/>
                        </a:cubicBezTo>
                        <a:close/>
                        <a:moveTo>
                          <a:pt x="658448" y="949295"/>
                        </a:moveTo>
                        <a:cubicBezTo>
                          <a:pt x="657227" y="949295"/>
                          <a:pt x="656005" y="949058"/>
                          <a:pt x="654820" y="948529"/>
                        </a:cubicBezTo>
                        <a:cubicBezTo>
                          <a:pt x="650299" y="946560"/>
                          <a:pt x="645796" y="944573"/>
                          <a:pt x="641311" y="942549"/>
                        </a:cubicBezTo>
                        <a:cubicBezTo>
                          <a:pt x="636716" y="940471"/>
                          <a:pt x="634674" y="935074"/>
                          <a:pt x="636753" y="930498"/>
                        </a:cubicBezTo>
                        <a:cubicBezTo>
                          <a:pt x="638831" y="925904"/>
                          <a:pt x="644228" y="923861"/>
                          <a:pt x="648804" y="925940"/>
                        </a:cubicBezTo>
                        <a:cubicBezTo>
                          <a:pt x="653216" y="927927"/>
                          <a:pt x="657646" y="929896"/>
                          <a:pt x="662095" y="931829"/>
                        </a:cubicBezTo>
                        <a:cubicBezTo>
                          <a:pt x="666707" y="933834"/>
                          <a:pt x="668822" y="939213"/>
                          <a:pt x="666816" y="943825"/>
                        </a:cubicBezTo>
                        <a:cubicBezTo>
                          <a:pt x="665322" y="947253"/>
                          <a:pt x="661967" y="949313"/>
                          <a:pt x="658448" y="949313"/>
                        </a:cubicBezTo>
                        <a:close/>
                        <a:moveTo>
                          <a:pt x="1521475" y="949131"/>
                        </a:moveTo>
                        <a:cubicBezTo>
                          <a:pt x="1517957" y="949131"/>
                          <a:pt x="1514602" y="947088"/>
                          <a:pt x="1513107" y="943643"/>
                        </a:cubicBezTo>
                        <a:cubicBezTo>
                          <a:pt x="1511102" y="939030"/>
                          <a:pt x="1513216" y="933652"/>
                          <a:pt x="1517829" y="931646"/>
                        </a:cubicBezTo>
                        <a:cubicBezTo>
                          <a:pt x="1522241" y="929732"/>
                          <a:pt x="1526635" y="927781"/>
                          <a:pt x="1531029" y="925794"/>
                        </a:cubicBezTo>
                        <a:cubicBezTo>
                          <a:pt x="1535605" y="923716"/>
                          <a:pt x="1541020" y="925758"/>
                          <a:pt x="1543080" y="930352"/>
                        </a:cubicBezTo>
                        <a:cubicBezTo>
                          <a:pt x="1545158" y="934946"/>
                          <a:pt x="1543116" y="940343"/>
                          <a:pt x="1538522" y="942403"/>
                        </a:cubicBezTo>
                        <a:cubicBezTo>
                          <a:pt x="1534073" y="944408"/>
                          <a:pt x="1529588" y="946396"/>
                          <a:pt x="1525103" y="948347"/>
                        </a:cubicBezTo>
                        <a:cubicBezTo>
                          <a:pt x="1523918" y="948857"/>
                          <a:pt x="1522679" y="949112"/>
                          <a:pt x="1521475" y="949112"/>
                        </a:cubicBezTo>
                        <a:close/>
                        <a:moveTo>
                          <a:pt x="595640" y="919522"/>
                        </a:moveTo>
                        <a:cubicBezTo>
                          <a:pt x="594237" y="919522"/>
                          <a:pt x="592815" y="919194"/>
                          <a:pt x="591484" y="918520"/>
                        </a:cubicBezTo>
                        <a:cubicBezTo>
                          <a:pt x="587108" y="916259"/>
                          <a:pt x="582751" y="913980"/>
                          <a:pt x="578393" y="911683"/>
                        </a:cubicBezTo>
                        <a:cubicBezTo>
                          <a:pt x="573945" y="909331"/>
                          <a:pt x="572249" y="903807"/>
                          <a:pt x="574620" y="899358"/>
                        </a:cubicBezTo>
                        <a:cubicBezTo>
                          <a:pt x="576990" y="894910"/>
                          <a:pt x="582496" y="893214"/>
                          <a:pt x="586944" y="895584"/>
                        </a:cubicBezTo>
                        <a:cubicBezTo>
                          <a:pt x="591210" y="897845"/>
                          <a:pt x="595513" y="900087"/>
                          <a:pt x="599815" y="902312"/>
                        </a:cubicBezTo>
                        <a:cubicBezTo>
                          <a:pt x="604300" y="904609"/>
                          <a:pt x="606051" y="910115"/>
                          <a:pt x="603754" y="914582"/>
                        </a:cubicBezTo>
                        <a:cubicBezTo>
                          <a:pt x="602131" y="917718"/>
                          <a:pt x="598940" y="919522"/>
                          <a:pt x="595640" y="919522"/>
                        </a:cubicBezTo>
                        <a:close/>
                        <a:moveTo>
                          <a:pt x="1584046" y="919468"/>
                        </a:moveTo>
                        <a:cubicBezTo>
                          <a:pt x="1580746" y="919468"/>
                          <a:pt x="1577556" y="917663"/>
                          <a:pt x="1575933" y="914527"/>
                        </a:cubicBezTo>
                        <a:cubicBezTo>
                          <a:pt x="1573636" y="910042"/>
                          <a:pt x="1575386" y="904554"/>
                          <a:pt x="1579871" y="902257"/>
                        </a:cubicBezTo>
                        <a:cubicBezTo>
                          <a:pt x="1584155" y="900051"/>
                          <a:pt x="1588422" y="897827"/>
                          <a:pt x="1592670" y="895566"/>
                        </a:cubicBezTo>
                        <a:cubicBezTo>
                          <a:pt x="1597118" y="893196"/>
                          <a:pt x="1602642" y="894892"/>
                          <a:pt x="1604994" y="899340"/>
                        </a:cubicBezTo>
                        <a:cubicBezTo>
                          <a:pt x="1607364" y="903788"/>
                          <a:pt x="1605669" y="909313"/>
                          <a:pt x="1601220" y="911665"/>
                        </a:cubicBezTo>
                        <a:cubicBezTo>
                          <a:pt x="1596899" y="913962"/>
                          <a:pt x="1592560" y="916222"/>
                          <a:pt x="1588203" y="918465"/>
                        </a:cubicBezTo>
                        <a:cubicBezTo>
                          <a:pt x="1586872" y="919158"/>
                          <a:pt x="1585450" y="919468"/>
                          <a:pt x="1584046" y="919468"/>
                        </a:cubicBezTo>
                        <a:close/>
                        <a:moveTo>
                          <a:pt x="1644611" y="885831"/>
                        </a:moveTo>
                        <a:cubicBezTo>
                          <a:pt x="1641512" y="885831"/>
                          <a:pt x="1638486" y="884244"/>
                          <a:pt x="1636772" y="881400"/>
                        </a:cubicBezTo>
                        <a:cubicBezTo>
                          <a:pt x="1634183" y="877079"/>
                          <a:pt x="1635605" y="871482"/>
                          <a:pt x="1639926" y="868893"/>
                        </a:cubicBezTo>
                        <a:cubicBezTo>
                          <a:pt x="1644064" y="866414"/>
                          <a:pt x="1648185" y="863916"/>
                          <a:pt x="1652287" y="861382"/>
                        </a:cubicBezTo>
                        <a:cubicBezTo>
                          <a:pt x="1656571" y="858738"/>
                          <a:pt x="1662187" y="860069"/>
                          <a:pt x="1664830" y="864354"/>
                        </a:cubicBezTo>
                        <a:cubicBezTo>
                          <a:pt x="1667474" y="868638"/>
                          <a:pt x="1666143" y="874253"/>
                          <a:pt x="1661858" y="876897"/>
                        </a:cubicBezTo>
                        <a:cubicBezTo>
                          <a:pt x="1657683" y="879468"/>
                          <a:pt x="1653490" y="882020"/>
                          <a:pt x="1649297" y="884536"/>
                        </a:cubicBezTo>
                        <a:cubicBezTo>
                          <a:pt x="1647838" y="885411"/>
                          <a:pt x="1646216" y="885831"/>
                          <a:pt x="1644630" y="885831"/>
                        </a:cubicBezTo>
                        <a:close/>
                        <a:moveTo>
                          <a:pt x="534893" y="885794"/>
                        </a:moveTo>
                        <a:cubicBezTo>
                          <a:pt x="533307" y="885794"/>
                          <a:pt x="531684" y="885375"/>
                          <a:pt x="530226" y="884500"/>
                        </a:cubicBezTo>
                        <a:cubicBezTo>
                          <a:pt x="525996" y="881965"/>
                          <a:pt x="521803" y="879413"/>
                          <a:pt x="517609" y="876842"/>
                        </a:cubicBezTo>
                        <a:cubicBezTo>
                          <a:pt x="513325" y="874199"/>
                          <a:pt x="511994" y="868584"/>
                          <a:pt x="514638" y="864299"/>
                        </a:cubicBezTo>
                        <a:cubicBezTo>
                          <a:pt x="517281" y="860014"/>
                          <a:pt x="522897" y="858684"/>
                          <a:pt x="527181" y="861327"/>
                        </a:cubicBezTo>
                        <a:cubicBezTo>
                          <a:pt x="531301" y="863861"/>
                          <a:pt x="535422" y="866377"/>
                          <a:pt x="539578" y="868857"/>
                        </a:cubicBezTo>
                        <a:cubicBezTo>
                          <a:pt x="543899" y="871446"/>
                          <a:pt x="545303" y="877043"/>
                          <a:pt x="542714" y="881364"/>
                        </a:cubicBezTo>
                        <a:cubicBezTo>
                          <a:pt x="541001" y="884226"/>
                          <a:pt x="537974" y="885794"/>
                          <a:pt x="534875" y="885794"/>
                        </a:cubicBezTo>
                        <a:close/>
                        <a:moveTo>
                          <a:pt x="1702916" y="848365"/>
                        </a:moveTo>
                        <a:cubicBezTo>
                          <a:pt x="1700017" y="848365"/>
                          <a:pt x="1697173" y="846979"/>
                          <a:pt x="1695404" y="844409"/>
                        </a:cubicBezTo>
                        <a:cubicBezTo>
                          <a:pt x="1692542" y="840270"/>
                          <a:pt x="1693600" y="834582"/>
                          <a:pt x="1697738" y="831737"/>
                        </a:cubicBezTo>
                        <a:cubicBezTo>
                          <a:pt x="1701713" y="829003"/>
                          <a:pt x="1705669" y="826250"/>
                          <a:pt x="1709607" y="823461"/>
                        </a:cubicBezTo>
                        <a:cubicBezTo>
                          <a:pt x="1713709" y="820543"/>
                          <a:pt x="1719397" y="821528"/>
                          <a:pt x="1722314" y="825630"/>
                        </a:cubicBezTo>
                        <a:cubicBezTo>
                          <a:pt x="1725231" y="829732"/>
                          <a:pt x="1724247" y="835420"/>
                          <a:pt x="1720145" y="838337"/>
                        </a:cubicBezTo>
                        <a:cubicBezTo>
                          <a:pt x="1716152" y="841163"/>
                          <a:pt x="1712123" y="843971"/>
                          <a:pt x="1708094" y="846760"/>
                        </a:cubicBezTo>
                        <a:cubicBezTo>
                          <a:pt x="1706507" y="847854"/>
                          <a:pt x="1704721" y="848365"/>
                          <a:pt x="1702934" y="848365"/>
                        </a:cubicBezTo>
                        <a:close/>
                        <a:moveTo>
                          <a:pt x="476461" y="848255"/>
                        </a:moveTo>
                        <a:cubicBezTo>
                          <a:pt x="474674" y="848255"/>
                          <a:pt x="472869" y="847726"/>
                          <a:pt x="471301" y="846651"/>
                        </a:cubicBezTo>
                        <a:cubicBezTo>
                          <a:pt x="467254" y="843862"/>
                          <a:pt x="463225" y="841054"/>
                          <a:pt x="459214" y="838210"/>
                        </a:cubicBezTo>
                        <a:cubicBezTo>
                          <a:pt x="455112" y="835293"/>
                          <a:pt x="454127" y="829604"/>
                          <a:pt x="457044" y="825502"/>
                        </a:cubicBezTo>
                        <a:cubicBezTo>
                          <a:pt x="459961" y="821400"/>
                          <a:pt x="465650" y="820434"/>
                          <a:pt x="469752" y="823333"/>
                        </a:cubicBezTo>
                        <a:cubicBezTo>
                          <a:pt x="473690" y="826122"/>
                          <a:pt x="477664" y="828893"/>
                          <a:pt x="481639" y="831646"/>
                        </a:cubicBezTo>
                        <a:cubicBezTo>
                          <a:pt x="485777" y="834509"/>
                          <a:pt x="486835" y="840179"/>
                          <a:pt x="483972" y="844317"/>
                        </a:cubicBezTo>
                        <a:cubicBezTo>
                          <a:pt x="482204" y="846888"/>
                          <a:pt x="479360" y="848255"/>
                          <a:pt x="476461" y="848255"/>
                        </a:cubicBezTo>
                        <a:close/>
                        <a:moveTo>
                          <a:pt x="1758723" y="807252"/>
                        </a:moveTo>
                        <a:cubicBezTo>
                          <a:pt x="1756024" y="807252"/>
                          <a:pt x="1753344" y="806068"/>
                          <a:pt x="1751558" y="803770"/>
                        </a:cubicBezTo>
                        <a:cubicBezTo>
                          <a:pt x="1748440" y="799814"/>
                          <a:pt x="1749133" y="794089"/>
                          <a:pt x="1753071" y="790972"/>
                        </a:cubicBezTo>
                        <a:cubicBezTo>
                          <a:pt x="1756863" y="787982"/>
                          <a:pt x="1760637" y="784974"/>
                          <a:pt x="1764393" y="781947"/>
                        </a:cubicBezTo>
                        <a:cubicBezTo>
                          <a:pt x="1768312" y="778775"/>
                          <a:pt x="1774037" y="779395"/>
                          <a:pt x="1777209" y="783296"/>
                        </a:cubicBezTo>
                        <a:cubicBezTo>
                          <a:pt x="1780382" y="787216"/>
                          <a:pt x="1779762" y="792941"/>
                          <a:pt x="1775860" y="796113"/>
                        </a:cubicBezTo>
                        <a:cubicBezTo>
                          <a:pt x="1772050" y="799194"/>
                          <a:pt x="1768221" y="802257"/>
                          <a:pt x="1764356" y="805283"/>
                        </a:cubicBezTo>
                        <a:cubicBezTo>
                          <a:pt x="1762679" y="806596"/>
                          <a:pt x="1760692" y="807234"/>
                          <a:pt x="1758723" y="807234"/>
                        </a:cubicBezTo>
                        <a:close/>
                        <a:moveTo>
                          <a:pt x="420581" y="807052"/>
                        </a:moveTo>
                        <a:cubicBezTo>
                          <a:pt x="418612" y="807052"/>
                          <a:pt x="416625" y="806414"/>
                          <a:pt x="414948" y="805101"/>
                        </a:cubicBezTo>
                        <a:cubicBezTo>
                          <a:pt x="411082" y="802057"/>
                          <a:pt x="407254" y="798993"/>
                          <a:pt x="403425" y="795912"/>
                        </a:cubicBezTo>
                        <a:cubicBezTo>
                          <a:pt x="399505" y="792740"/>
                          <a:pt x="398904" y="786997"/>
                          <a:pt x="402076" y="783096"/>
                        </a:cubicBezTo>
                        <a:cubicBezTo>
                          <a:pt x="405248" y="779176"/>
                          <a:pt x="410991" y="778574"/>
                          <a:pt x="414893" y="781746"/>
                        </a:cubicBezTo>
                        <a:cubicBezTo>
                          <a:pt x="418649" y="784791"/>
                          <a:pt x="422423" y="787799"/>
                          <a:pt x="426233" y="790789"/>
                        </a:cubicBezTo>
                        <a:cubicBezTo>
                          <a:pt x="430189" y="793907"/>
                          <a:pt x="430864" y="799632"/>
                          <a:pt x="427746" y="803588"/>
                        </a:cubicBezTo>
                        <a:cubicBezTo>
                          <a:pt x="425941" y="805867"/>
                          <a:pt x="423279" y="807070"/>
                          <a:pt x="420581" y="807070"/>
                        </a:cubicBezTo>
                        <a:close/>
                        <a:moveTo>
                          <a:pt x="1811831" y="762658"/>
                        </a:moveTo>
                        <a:cubicBezTo>
                          <a:pt x="1809333" y="762658"/>
                          <a:pt x="1806836" y="761637"/>
                          <a:pt x="1805031" y="759632"/>
                        </a:cubicBezTo>
                        <a:cubicBezTo>
                          <a:pt x="1801676" y="755876"/>
                          <a:pt x="1801986" y="750115"/>
                          <a:pt x="1805742" y="746760"/>
                        </a:cubicBezTo>
                        <a:cubicBezTo>
                          <a:pt x="1809333" y="743533"/>
                          <a:pt x="1812907" y="740288"/>
                          <a:pt x="1816462" y="737024"/>
                        </a:cubicBezTo>
                        <a:cubicBezTo>
                          <a:pt x="1820163" y="733615"/>
                          <a:pt x="1825942" y="733852"/>
                          <a:pt x="1829333" y="737553"/>
                        </a:cubicBezTo>
                        <a:cubicBezTo>
                          <a:pt x="1832743" y="741254"/>
                          <a:pt x="1832506" y="747034"/>
                          <a:pt x="1828805" y="750443"/>
                        </a:cubicBezTo>
                        <a:cubicBezTo>
                          <a:pt x="1825195" y="753761"/>
                          <a:pt x="1821567" y="757061"/>
                          <a:pt x="1817902" y="760343"/>
                        </a:cubicBezTo>
                        <a:cubicBezTo>
                          <a:pt x="1816170" y="761911"/>
                          <a:pt x="1813982" y="762676"/>
                          <a:pt x="1811813" y="762676"/>
                        </a:cubicBezTo>
                        <a:close/>
                        <a:moveTo>
                          <a:pt x="367454" y="762385"/>
                        </a:moveTo>
                        <a:cubicBezTo>
                          <a:pt x="365285" y="762385"/>
                          <a:pt x="363115" y="761619"/>
                          <a:pt x="361365" y="760051"/>
                        </a:cubicBezTo>
                        <a:cubicBezTo>
                          <a:pt x="357700" y="756769"/>
                          <a:pt x="354072" y="753469"/>
                          <a:pt x="350463" y="750133"/>
                        </a:cubicBezTo>
                        <a:cubicBezTo>
                          <a:pt x="346762" y="746724"/>
                          <a:pt x="346525" y="740963"/>
                          <a:pt x="349934" y="737243"/>
                        </a:cubicBezTo>
                        <a:cubicBezTo>
                          <a:pt x="353343" y="733542"/>
                          <a:pt x="359104" y="733305"/>
                          <a:pt x="362824" y="736715"/>
                        </a:cubicBezTo>
                        <a:cubicBezTo>
                          <a:pt x="366379" y="739978"/>
                          <a:pt x="369952" y="743242"/>
                          <a:pt x="373544" y="746469"/>
                        </a:cubicBezTo>
                        <a:cubicBezTo>
                          <a:pt x="377299" y="749823"/>
                          <a:pt x="377609" y="755584"/>
                          <a:pt x="374255" y="759340"/>
                        </a:cubicBezTo>
                        <a:cubicBezTo>
                          <a:pt x="372450" y="761345"/>
                          <a:pt x="369970" y="762367"/>
                          <a:pt x="367473" y="762367"/>
                        </a:cubicBezTo>
                        <a:close/>
                        <a:moveTo>
                          <a:pt x="1861986" y="714727"/>
                        </a:moveTo>
                        <a:cubicBezTo>
                          <a:pt x="1859671" y="714727"/>
                          <a:pt x="1857374" y="713852"/>
                          <a:pt x="1855605" y="712120"/>
                        </a:cubicBezTo>
                        <a:cubicBezTo>
                          <a:pt x="1852014" y="708583"/>
                          <a:pt x="1851959" y="702822"/>
                          <a:pt x="1855496" y="699230"/>
                        </a:cubicBezTo>
                        <a:cubicBezTo>
                          <a:pt x="1858887" y="695785"/>
                          <a:pt x="1862241" y="692321"/>
                          <a:pt x="1865578" y="688820"/>
                        </a:cubicBezTo>
                        <a:cubicBezTo>
                          <a:pt x="1869060" y="685192"/>
                          <a:pt x="1874821" y="685046"/>
                          <a:pt x="1878468" y="688529"/>
                        </a:cubicBezTo>
                        <a:cubicBezTo>
                          <a:pt x="1882114" y="692011"/>
                          <a:pt x="1882241" y="697772"/>
                          <a:pt x="1878759" y="701418"/>
                        </a:cubicBezTo>
                        <a:cubicBezTo>
                          <a:pt x="1875368" y="704974"/>
                          <a:pt x="1871941" y="708492"/>
                          <a:pt x="1868513" y="711993"/>
                        </a:cubicBezTo>
                        <a:cubicBezTo>
                          <a:pt x="1866726" y="713816"/>
                          <a:pt x="1864374" y="714727"/>
                          <a:pt x="1862004" y="714727"/>
                        </a:cubicBezTo>
                        <a:close/>
                        <a:moveTo>
                          <a:pt x="317281" y="714454"/>
                        </a:moveTo>
                        <a:cubicBezTo>
                          <a:pt x="314911" y="714454"/>
                          <a:pt x="312559" y="713542"/>
                          <a:pt x="310772" y="711719"/>
                        </a:cubicBezTo>
                        <a:cubicBezTo>
                          <a:pt x="307327" y="708218"/>
                          <a:pt x="303917" y="704682"/>
                          <a:pt x="300526" y="701145"/>
                        </a:cubicBezTo>
                        <a:cubicBezTo>
                          <a:pt x="297044" y="697499"/>
                          <a:pt x="297172" y="691738"/>
                          <a:pt x="300818" y="688255"/>
                        </a:cubicBezTo>
                        <a:cubicBezTo>
                          <a:pt x="304464" y="684773"/>
                          <a:pt x="310226" y="684901"/>
                          <a:pt x="313708" y="688547"/>
                        </a:cubicBezTo>
                        <a:cubicBezTo>
                          <a:pt x="317044" y="692029"/>
                          <a:pt x="320399" y="695511"/>
                          <a:pt x="323790" y="698957"/>
                        </a:cubicBezTo>
                        <a:cubicBezTo>
                          <a:pt x="327308" y="702549"/>
                          <a:pt x="327272" y="708328"/>
                          <a:pt x="323680" y="711847"/>
                        </a:cubicBezTo>
                        <a:cubicBezTo>
                          <a:pt x="321912" y="713597"/>
                          <a:pt x="319596" y="714454"/>
                          <a:pt x="317299" y="714454"/>
                        </a:cubicBezTo>
                        <a:close/>
                        <a:moveTo>
                          <a:pt x="1909023" y="663715"/>
                        </a:moveTo>
                        <a:cubicBezTo>
                          <a:pt x="1906909" y="663715"/>
                          <a:pt x="1904794" y="662986"/>
                          <a:pt x="1903062" y="661491"/>
                        </a:cubicBezTo>
                        <a:cubicBezTo>
                          <a:pt x="1899251" y="658191"/>
                          <a:pt x="1898832" y="652448"/>
                          <a:pt x="1902132" y="648638"/>
                        </a:cubicBezTo>
                        <a:cubicBezTo>
                          <a:pt x="1905286" y="644992"/>
                          <a:pt x="1908422" y="641309"/>
                          <a:pt x="1911539" y="637608"/>
                        </a:cubicBezTo>
                        <a:cubicBezTo>
                          <a:pt x="1914785" y="633761"/>
                          <a:pt x="1920528" y="633251"/>
                          <a:pt x="1924393" y="636496"/>
                        </a:cubicBezTo>
                        <a:cubicBezTo>
                          <a:pt x="1928240" y="639741"/>
                          <a:pt x="1928750" y="645484"/>
                          <a:pt x="1925505" y="649331"/>
                        </a:cubicBezTo>
                        <a:cubicBezTo>
                          <a:pt x="1922351" y="653086"/>
                          <a:pt x="1919160" y="656824"/>
                          <a:pt x="1915952" y="660543"/>
                        </a:cubicBezTo>
                        <a:cubicBezTo>
                          <a:pt x="1914147" y="662621"/>
                          <a:pt x="1911612" y="663697"/>
                          <a:pt x="1909042" y="663697"/>
                        </a:cubicBezTo>
                        <a:close/>
                        <a:moveTo>
                          <a:pt x="270298" y="663424"/>
                        </a:moveTo>
                        <a:cubicBezTo>
                          <a:pt x="267746" y="663424"/>
                          <a:pt x="265194" y="662348"/>
                          <a:pt x="263389" y="660270"/>
                        </a:cubicBezTo>
                        <a:cubicBezTo>
                          <a:pt x="260180" y="656551"/>
                          <a:pt x="257008" y="652813"/>
                          <a:pt x="253835" y="649057"/>
                        </a:cubicBezTo>
                        <a:cubicBezTo>
                          <a:pt x="250590" y="645211"/>
                          <a:pt x="251101" y="639449"/>
                          <a:pt x="254947" y="636222"/>
                        </a:cubicBezTo>
                        <a:cubicBezTo>
                          <a:pt x="258794" y="632977"/>
                          <a:pt x="264555" y="633487"/>
                          <a:pt x="267782" y="637334"/>
                        </a:cubicBezTo>
                        <a:cubicBezTo>
                          <a:pt x="270882" y="641035"/>
                          <a:pt x="274018" y="644700"/>
                          <a:pt x="277172" y="648346"/>
                        </a:cubicBezTo>
                        <a:cubicBezTo>
                          <a:pt x="280472" y="652156"/>
                          <a:pt x="280034" y="657918"/>
                          <a:pt x="276224" y="661200"/>
                        </a:cubicBezTo>
                        <a:cubicBezTo>
                          <a:pt x="274510" y="662694"/>
                          <a:pt x="272377" y="663424"/>
                          <a:pt x="270262" y="663424"/>
                        </a:cubicBezTo>
                        <a:close/>
                        <a:moveTo>
                          <a:pt x="1952706" y="609768"/>
                        </a:moveTo>
                        <a:cubicBezTo>
                          <a:pt x="1950792" y="609768"/>
                          <a:pt x="1948860" y="609167"/>
                          <a:pt x="1947200" y="607909"/>
                        </a:cubicBezTo>
                        <a:cubicBezTo>
                          <a:pt x="1943190" y="604864"/>
                          <a:pt x="1942406" y="599139"/>
                          <a:pt x="1945450" y="595129"/>
                        </a:cubicBezTo>
                        <a:cubicBezTo>
                          <a:pt x="1948367" y="591281"/>
                          <a:pt x="1951266" y="587416"/>
                          <a:pt x="1954129" y="583515"/>
                        </a:cubicBezTo>
                        <a:cubicBezTo>
                          <a:pt x="1957118" y="579467"/>
                          <a:pt x="1962825" y="578592"/>
                          <a:pt x="1966872" y="581582"/>
                        </a:cubicBezTo>
                        <a:cubicBezTo>
                          <a:pt x="1970920" y="584572"/>
                          <a:pt x="1971795" y="590279"/>
                          <a:pt x="1968805" y="594326"/>
                        </a:cubicBezTo>
                        <a:cubicBezTo>
                          <a:pt x="1965888" y="598283"/>
                          <a:pt x="1962934" y="602220"/>
                          <a:pt x="1959981" y="606140"/>
                        </a:cubicBezTo>
                        <a:cubicBezTo>
                          <a:pt x="1958194" y="608510"/>
                          <a:pt x="1955459" y="609750"/>
                          <a:pt x="1952706" y="609750"/>
                        </a:cubicBezTo>
                        <a:close/>
                        <a:moveTo>
                          <a:pt x="226670" y="609531"/>
                        </a:moveTo>
                        <a:cubicBezTo>
                          <a:pt x="223917" y="609531"/>
                          <a:pt x="221201" y="608292"/>
                          <a:pt x="219396" y="605921"/>
                        </a:cubicBezTo>
                        <a:cubicBezTo>
                          <a:pt x="216442" y="602020"/>
                          <a:pt x="213489" y="598082"/>
                          <a:pt x="210590" y="594144"/>
                        </a:cubicBezTo>
                        <a:cubicBezTo>
                          <a:pt x="207600" y="590097"/>
                          <a:pt x="208457" y="584390"/>
                          <a:pt x="212523" y="581400"/>
                        </a:cubicBezTo>
                        <a:cubicBezTo>
                          <a:pt x="216570" y="578410"/>
                          <a:pt x="222276" y="579267"/>
                          <a:pt x="225266" y="583332"/>
                        </a:cubicBezTo>
                        <a:cubicBezTo>
                          <a:pt x="228129" y="587216"/>
                          <a:pt x="231009" y="591081"/>
                          <a:pt x="233926" y="594928"/>
                        </a:cubicBezTo>
                        <a:cubicBezTo>
                          <a:pt x="236971" y="598939"/>
                          <a:pt x="236187" y="604664"/>
                          <a:pt x="232176" y="607708"/>
                        </a:cubicBezTo>
                        <a:cubicBezTo>
                          <a:pt x="230535" y="608948"/>
                          <a:pt x="228603" y="609568"/>
                          <a:pt x="226670" y="609568"/>
                        </a:cubicBezTo>
                        <a:close/>
                        <a:moveTo>
                          <a:pt x="1992871" y="553141"/>
                        </a:moveTo>
                        <a:cubicBezTo>
                          <a:pt x="1991138" y="553141"/>
                          <a:pt x="1989388" y="552649"/>
                          <a:pt x="1987839" y="551628"/>
                        </a:cubicBezTo>
                        <a:cubicBezTo>
                          <a:pt x="1983645" y="548857"/>
                          <a:pt x="1982497" y="543187"/>
                          <a:pt x="1985268" y="538994"/>
                        </a:cubicBezTo>
                        <a:cubicBezTo>
                          <a:pt x="1987930" y="534964"/>
                          <a:pt x="1990573" y="530917"/>
                          <a:pt x="1993199" y="526851"/>
                        </a:cubicBezTo>
                        <a:cubicBezTo>
                          <a:pt x="1995915" y="522622"/>
                          <a:pt x="2001567" y="521400"/>
                          <a:pt x="2005797" y="524116"/>
                        </a:cubicBezTo>
                        <a:cubicBezTo>
                          <a:pt x="2010026" y="526833"/>
                          <a:pt x="2011248" y="532485"/>
                          <a:pt x="2008531" y="536715"/>
                        </a:cubicBezTo>
                        <a:cubicBezTo>
                          <a:pt x="2005869" y="540853"/>
                          <a:pt x="2003190" y="544974"/>
                          <a:pt x="2000473" y="549076"/>
                        </a:cubicBezTo>
                        <a:cubicBezTo>
                          <a:pt x="1998723" y="551719"/>
                          <a:pt x="1995824" y="553159"/>
                          <a:pt x="1992871" y="553159"/>
                        </a:cubicBezTo>
                        <a:close/>
                        <a:moveTo>
                          <a:pt x="186561" y="552977"/>
                        </a:moveTo>
                        <a:cubicBezTo>
                          <a:pt x="183607" y="552977"/>
                          <a:pt x="180709" y="551537"/>
                          <a:pt x="178958" y="548893"/>
                        </a:cubicBezTo>
                        <a:cubicBezTo>
                          <a:pt x="176260" y="544809"/>
                          <a:pt x="173580" y="540707"/>
                          <a:pt x="170918" y="536587"/>
                        </a:cubicBezTo>
                        <a:cubicBezTo>
                          <a:pt x="168202" y="532357"/>
                          <a:pt x="169423" y="526705"/>
                          <a:pt x="173653" y="523989"/>
                        </a:cubicBezTo>
                        <a:cubicBezTo>
                          <a:pt x="177883" y="521254"/>
                          <a:pt x="183534" y="522494"/>
                          <a:pt x="186251" y="526724"/>
                        </a:cubicBezTo>
                        <a:cubicBezTo>
                          <a:pt x="188858" y="530771"/>
                          <a:pt x="191502" y="534818"/>
                          <a:pt x="194145" y="538829"/>
                        </a:cubicBezTo>
                        <a:cubicBezTo>
                          <a:pt x="196916" y="543023"/>
                          <a:pt x="195768" y="548692"/>
                          <a:pt x="191574" y="551464"/>
                        </a:cubicBezTo>
                        <a:cubicBezTo>
                          <a:pt x="190025" y="552485"/>
                          <a:pt x="188275" y="552977"/>
                          <a:pt x="186561" y="552977"/>
                        </a:cubicBezTo>
                        <a:close/>
                        <a:moveTo>
                          <a:pt x="2029352" y="494034"/>
                        </a:moveTo>
                        <a:cubicBezTo>
                          <a:pt x="2027820" y="494034"/>
                          <a:pt x="2026252" y="493651"/>
                          <a:pt x="2024830" y="492831"/>
                        </a:cubicBezTo>
                        <a:cubicBezTo>
                          <a:pt x="2020455" y="490333"/>
                          <a:pt x="2018960" y="484755"/>
                          <a:pt x="2021458" y="480379"/>
                        </a:cubicBezTo>
                        <a:cubicBezTo>
                          <a:pt x="2023864" y="476186"/>
                          <a:pt x="2026234" y="471974"/>
                          <a:pt x="2028604" y="467744"/>
                        </a:cubicBezTo>
                        <a:cubicBezTo>
                          <a:pt x="2031047" y="463351"/>
                          <a:pt x="2036608" y="461764"/>
                          <a:pt x="2041002" y="464208"/>
                        </a:cubicBezTo>
                        <a:cubicBezTo>
                          <a:pt x="2045396" y="466650"/>
                          <a:pt x="2046982" y="472211"/>
                          <a:pt x="2044539" y="476605"/>
                        </a:cubicBezTo>
                        <a:cubicBezTo>
                          <a:pt x="2042150" y="480908"/>
                          <a:pt x="2039726" y="485192"/>
                          <a:pt x="2037283" y="489458"/>
                        </a:cubicBezTo>
                        <a:cubicBezTo>
                          <a:pt x="2035605" y="492394"/>
                          <a:pt x="2032524" y="494034"/>
                          <a:pt x="2029370" y="494034"/>
                        </a:cubicBezTo>
                        <a:close/>
                        <a:moveTo>
                          <a:pt x="150189" y="494016"/>
                        </a:moveTo>
                        <a:cubicBezTo>
                          <a:pt x="147035" y="494016"/>
                          <a:pt x="143954" y="492375"/>
                          <a:pt x="142276" y="489440"/>
                        </a:cubicBezTo>
                        <a:cubicBezTo>
                          <a:pt x="139833" y="485192"/>
                          <a:pt x="137427" y="480926"/>
                          <a:pt x="135057" y="476642"/>
                        </a:cubicBezTo>
                        <a:cubicBezTo>
                          <a:pt x="132614" y="472248"/>
                          <a:pt x="134200" y="466687"/>
                          <a:pt x="138594" y="464244"/>
                        </a:cubicBezTo>
                        <a:cubicBezTo>
                          <a:pt x="142987" y="461801"/>
                          <a:pt x="148548" y="463387"/>
                          <a:pt x="150991" y="467781"/>
                        </a:cubicBezTo>
                        <a:cubicBezTo>
                          <a:pt x="153325" y="471993"/>
                          <a:pt x="155695" y="476186"/>
                          <a:pt x="158101" y="480361"/>
                        </a:cubicBezTo>
                        <a:cubicBezTo>
                          <a:pt x="160599" y="484736"/>
                          <a:pt x="159104" y="490297"/>
                          <a:pt x="154729" y="492795"/>
                        </a:cubicBezTo>
                        <a:cubicBezTo>
                          <a:pt x="153306" y="493615"/>
                          <a:pt x="151739" y="493998"/>
                          <a:pt x="150207" y="493998"/>
                        </a:cubicBezTo>
                        <a:close/>
                        <a:moveTo>
                          <a:pt x="117664" y="432849"/>
                        </a:moveTo>
                        <a:cubicBezTo>
                          <a:pt x="114291" y="432849"/>
                          <a:pt x="111064" y="430972"/>
                          <a:pt x="109478" y="427745"/>
                        </a:cubicBezTo>
                        <a:cubicBezTo>
                          <a:pt x="107326" y="423350"/>
                          <a:pt x="105193" y="418939"/>
                          <a:pt x="103097" y="414527"/>
                        </a:cubicBezTo>
                        <a:cubicBezTo>
                          <a:pt x="100945" y="409987"/>
                          <a:pt x="102878" y="404536"/>
                          <a:pt x="107418" y="402384"/>
                        </a:cubicBezTo>
                        <a:cubicBezTo>
                          <a:pt x="111976" y="400215"/>
                          <a:pt x="117409" y="402166"/>
                          <a:pt x="119560" y="406705"/>
                        </a:cubicBezTo>
                        <a:cubicBezTo>
                          <a:pt x="121620" y="411062"/>
                          <a:pt x="123717" y="415383"/>
                          <a:pt x="125832" y="419704"/>
                        </a:cubicBezTo>
                        <a:cubicBezTo>
                          <a:pt x="128056" y="424226"/>
                          <a:pt x="126196" y="429677"/>
                          <a:pt x="121675" y="431901"/>
                        </a:cubicBezTo>
                        <a:cubicBezTo>
                          <a:pt x="120380" y="432539"/>
                          <a:pt x="119013" y="432831"/>
                          <a:pt x="117664" y="432831"/>
                        </a:cubicBezTo>
                        <a:close/>
                        <a:moveTo>
                          <a:pt x="2061968" y="432685"/>
                        </a:moveTo>
                        <a:cubicBezTo>
                          <a:pt x="2060619" y="432685"/>
                          <a:pt x="2059252" y="432394"/>
                          <a:pt x="2057957" y="431755"/>
                        </a:cubicBezTo>
                        <a:cubicBezTo>
                          <a:pt x="2053436" y="429531"/>
                          <a:pt x="2051576" y="424080"/>
                          <a:pt x="2053800" y="419559"/>
                        </a:cubicBezTo>
                        <a:cubicBezTo>
                          <a:pt x="2055933" y="415219"/>
                          <a:pt x="2058030" y="410862"/>
                          <a:pt x="2060108" y="406486"/>
                        </a:cubicBezTo>
                        <a:cubicBezTo>
                          <a:pt x="2062260" y="401928"/>
                          <a:pt x="2067693" y="399996"/>
                          <a:pt x="2072251" y="402147"/>
                        </a:cubicBezTo>
                        <a:cubicBezTo>
                          <a:pt x="2076809" y="404299"/>
                          <a:pt x="2078741" y="409731"/>
                          <a:pt x="2076590" y="414289"/>
                        </a:cubicBezTo>
                        <a:cubicBezTo>
                          <a:pt x="2074475" y="418738"/>
                          <a:pt x="2072342" y="423168"/>
                          <a:pt x="2070172" y="427599"/>
                        </a:cubicBezTo>
                        <a:cubicBezTo>
                          <a:pt x="2068586" y="430826"/>
                          <a:pt x="2065341" y="432703"/>
                          <a:pt x="2061986" y="432703"/>
                        </a:cubicBezTo>
                        <a:close/>
                        <a:moveTo>
                          <a:pt x="89150" y="369768"/>
                        </a:moveTo>
                        <a:cubicBezTo>
                          <a:pt x="85576" y="369768"/>
                          <a:pt x="82185" y="367653"/>
                          <a:pt x="80727" y="364135"/>
                        </a:cubicBezTo>
                        <a:cubicBezTo>
                          <a:pt x="78867" y="359613"/>
                          <a:pt x="77026" y="355092"/>
                          <a:pt x="75202" y="350534"/>
                        </a:cubicBezTo>
                        <a:cubicBezTo>
                          <a:pt x="73343" y="345848"/>
                          <a:pt x="75622" y="340561"/>
                          <a:pt x="80307" y="338683"/>
                        </a:cubicBezTo>
                        <a:cubicBezTo>
                          <a:pt x="84975" y="336824"/>
                          <a:pt x="90280" y="339103"/>
                          <a:pt x="92158" y="343788"/>
                        </a:cubicBezTo>
                        <a:cubicBezTo>
                          <a:pt x="93945" y="348255"/>
                          <a:pt x="95749" y="352722"/>
                          <a:pt x="97591" y="357152"/>
                        </a:cubicBezTo>
                        <a:cubicBezTo>
                          <a:pt x="99523" y="361801"/>
                          <a:pt x="97299" y="367143"/>
                          <a:pt x="92650" y="369057"/>
                        </a:cubicBezTo>
                        <a:cubicBezTo>
                          <a:pt x="91520" y="369531"/>
                          <a:pt x="90335" y="369750"/>
                          <a:pt x="89168" y="369750"/>
                        </a:cubicBezTo>
                        <a:close/>
                        <a:moveTo>
                          <a:pt x="2090592" y="369349"/>
                        </a:moveTo>
                        <a:cubicBezTo>
                          <a:pt x="2089425" y="369349"/>
                          <a:pt x="2088258" y="369130"/>
                          <a:pt x="2087109" y="368656"/>
                        </a:cubicBezTo>
                        <a:cubicBezTo>
                          <a:pt x="2082460" y="366742"/>
                          <a:pt x="2080236" y="361400"/>
                          <a:pt x="2082169" y="356751"/>
                        </a:cubicBezTo>
                        <a:cubicBezTo>
                          <a:pt x="2084010" y="352284"/>
                          <a:pt x="2085833" y="347781"/>
                          <a:pt x="2087620" y="343278"/>
                        </a:cubicBezTo>
                        <a:cubicBezTo>
                          <a:pt x="2089480" y="338592"/>
                          <a:pt x="2094785" y="336313"/>
                          <a:pt x="2099452" y="338173"/>
                        </a:cubicBezTo>
                        <a:cubicBezTo>
                          <a:pt x="2104138" y="340032"/>
                          <a:pt x="2106417" y="345338"/>
                          <a:pt x="2104557" y="350005"/>
                        </a:cubicBezTo>
                        <a:cubicBezTo>
                          <a:pt x="2102734" y="354581"/>
                          <a:pt x="2100893" y="359157"/>
                          <a:pt x="2098996" y="363697"/>
                        </a:cubicBezTo>
                        <a:cubicBezTo>
                          <a:pt x="2097538" y="367216"/>
                          <a:pt x="2094147" y="369331"/>
                          <a:pt x="2090573" y="369331"/>
                        </a:cubicBezTo>
                        <a:close/>
                        <a:moveTo>
                          <a:pt x="64719" y="304900"/>
                        </a:moveTo>
                        <a:cubicBezTo>
                          <a:pt x="60927" y="304900"/>
                          <a:pt x="57372" y="302512"/>
                          <a:pt x="56096" y="298720"/>
                        </a:cubicBezTo>
                        <a:cubicBezTo>
                          <a:pt x="54510" y="294071"/>
                          <a:pt x="52960" y="289422"/>
                          <a:pt x="51447" y="284736"/>
                        </a:cubicBezTo>
                        <a:cubicBezTo>
                          <a:pt x="49897" y="279941"/>
                          <a:pt x="52504" y="274800"/>
                          <a:pt x="57299" y="273250"/>
                        </a:cubicBezTo>
                        <a:cubicBezTo>
                          <a:pt x="62076" y="271682"/>
                          <a:pt x="67235" y="274308"/>
                          <a:pt x="68785" y="279103"/>
                        </a:cubicBezTo>
                        <a:cubicBezTo>
                          <a:pt x="70280" y="283697"/>
                          <a:pt x="71811" y="288291"/>
                          <a:pt x="73361" y="292849"/>
                        </a:cubicBezTo>
                        <a:cubicBezTo>
                          <a:pt x="74984" y="297608"/>
                          <a:pt x="72431" y="302785"/>
                          <a:pt x="67673" y="304408"/>
                        </a:cubicBezTo>
                        <a:cubicBezTo>
                          <a:pt x="66707" y="304736"/>
                          <a:pt x="65704" y="304900"/>
                          <a:pt x="64738" y="304900"/>
                        </a:cubicBezTo>
                        <a:close/>
                        <a:moveTo>
                          <a:pt x="2115058" y="304244"/>
                        </a:moveTo>
                        <a:cubicBezTo>
                          <a:pt x="2114092" y="304244"/>
                          <a:pt x="2113108" y="304080"/>
                          <a:pt x="2112123" y="303752"/>
                        </a:cubicBezTo>
                        <a:cubicBezTo>
                          <a:pt x="2107346" y="302129"/>
                          <a:pt x="2104794" y="296951"/>
                          <a:pt x="2106417" y="292193"/>
                        </a:cubicBezTo>
                        <a:cubicBezTo>
                          <a:pt x="2107966" y="287599"/>
                          <a:pt x="2109498" y="283004"/>
                          <a:pt x="2110993" y="278392"/>
                        </a:cubicBezTo>
                        <a:cubicBezTo>
                          <a:pt x="2112542" y="273597"/>
                          <a:pt x="2117684" y="270989"/>
                          <a:pt x="2122479" y="272539"/>
                        </a:cubicBezTo>
                        <a:cubicBezTo>
                          <a:pt x="2127274" y="274089"/>
                          <a:pt x="2129899" y="279230"/>
                          <a:pt x="2128331" y="284025"/>
                        </a:cubicBezTo>
                        <a:cubicBezTo>
                          <a:pt x="2126818" y="288711"/>
                          <a:pt x="2125250" y="293396"/>
                          <a:pt x="2123664" y="298063"/>
                        </a:cubicBezTo>
                        <a:cubicBezTo>
                          <a:pt x="2122369" y="301856"/>
                          <a:pt x="2118832" y="304244"/>
                          <a:pt x="2115040" y="304244"/>
                        </a:cubicBezTo>
                        <a:close/>
                        <a:moveTo>
                          <a:pt x="44501" y="238537"/>
                        </a:moveTo>
                        <a:cubicBezTo>
                          <a:pt x="40471" y="238537"/>
                          <a:pt x="36807" y="235857"/>
                          <a:pt x="35713" y="231792"/>
                        </a:cubicBezTo>
                        <a:cubicBezTo>
                          <a:pt x="34437" y="227051"/>
                          <a:pt x="33197" y="222311"/>
                          <a:pt x="31975" y="217535"/>
                        </a:cubicBezTo>
                        <a:cubicBezTo>
                          <a:pt x="30736" y="212648"/>
                          <a:pt x="33671" y="207689"/>
                          <a:pt x="38557" y="206450"/>
                        </a:cubicBezTo>
                        <a:cubicBezTo>
                          <a:pt x="43443" y="205210"/>
                          <a:pt x="48402" y="208145"/>
                          <a:pt x="49642" y="213031"/>
                        </a:cubicBezTo>
                        <a:cubicBezTo>
                          <a:pt x="50827" y="217717"/>
                          <a:pt x="52067" y="222384"/>
                          <a:pt x="53325" y="227051"/>
                        </a:cubicBezTo>
                        <a:cubicBezTo>
                          <a:pt x="54637" y="231919"/>
                          <a:pt x="51757" y="236915"/>
                          <a:pt x="46889" y="238227"/>
                        </a:cubicBezTo>
                        <a:cubicBezTo>
                          <a:pt x="46087" y="238446"/>
                          <a:pt x="45303" y="238537"/>
                          <a:pt x="44519" y="238537"/>
                        </a:cubicBezTo>
                        <a:close/>
                        <a:moveTo>
                          <a:pt x="2135241" y="237808"/>
                        </a:moveTo>
                        <a:cubicBezTo>
                          <a:pt x="2134457" y="237808"/>
                          <a:pt x="2133655" y="237699"/>
                          <a:pt x="2132871" y="237498"/>
                        </a:cubicBezTo>
                        <a:cubicBezTo>
                          <a:pt x="2128003" y="236185"/>
                          <a:pt x="2125122" y="231190"/>
                          <a:pt x="2126435" y="226322"/>
                        </a:cubicBezTo>
                        <a:cubicBezTo>
                          <a:pt x="2127693" y="221655"/>
                          <a:pt x="2128915" y="216988"/>
                          <a:pt x="2130099" y="212302"/>
                        </a:cubicBezTo>
                        <a:cubicBezTo>
                          <a:pt x="2131339" y="207416"/>
                          <a:pt x="2136298" y="204462"/>
                          <a:pt x="2141184" y="205721"/>
                        </a:cubicBezTo>
                        <a:cubicBezTo>
                          <a:pt x="2146070" y="206960"/>
                          <a:pt x="2149006" y="211919"/>
                          <a:pt x="2147766" y="216805"/>
                        </a:cubicBezTo>
                        <a:cubicBezTo>
                          <a:pt x="2146563" y="221564"/>
                          <a:pt x="2145305" y="226322"/>
                          <a:pt x="2144047" y="231062"/>
                        </a:cubicBezTo>
                        <a:cubicBezTo>
                          <a:pt x="2142953" y="235128"/>
                          <a:pt x="2139270" y="237808"/>
                          <a:pt x="2135241" y="237808"/>
                        </a:cubicBezTo>
                        <a:close/>
                        <a:moveTo>
                          <a:pt x="28621" y="170989"/>
                        </a:moveTo>
                        <a:cubicBezTo>
                          <a:pt x="24373" y="170989"/>
                          <a:pt x="20563" y="167999"/>
                          <a:pt x="19687" y="163678"/>
                        </a:cubicBezTo>
                        <a:cubicBezTo>
                          <a:pt x="18721" y="158865"/>
                          <a:pt x="17773" y="154052"/>
                          <a:pt x="16880" y="149221"/>
                        </a:cubicBezTo>
                        <a:cubicBezTo>
                          <a:pt x="15950" y="144280"/>
                          <a:pt x="19213" y="139503"/>
                          <a:pt x="24154" y="138574"/>
                        </a:cubicBezTo>
                        <a:cubicBezTo>
                          <a:pt x="29113" y="137644"/>
                          <a:pt x="33872" y="140907"/>
                          <a:pt x="34783" y="145848"/>
                        </a:cubicBezTo>
                        <a:cubicBezTo>
                          <a:pt x="35676" y="150607"/>
                          <a:pt x="36588" y="155347"/>
                          <a:pt x="37554" y="160069"/>
                        </a:cubicBezTo>
                        <a:cubicBezTo>
                          <a:pt x="38539" y="165009"/>
                          <a:pt x="35348" y="169804"/>
                          <a:pt x="30426" y="170807"/>
                        </a:cubicBezTo>
                        <a:cubicBezTo>
                          <a:pt x="29824" y="170935"/>
                          <a:pt x="29204" y="170989"/>
                          <a:pt x="28621" y="170989"/>
                        </a:cubicBezTo>
                        <a:close/>
                        <a:moveTo>
                          <a:pt x="2151084" y="170260"/>
                        </a:moveTo>
                        <a:cubicBezTo>
                          <a:pt x="2150482" y="170260"/>
                          <a:pt x="2149881" y="170206"/>
                          <a:pt x="2149279" y="170078"/>
                        </a:cubicBezTo>
                        <a:cubicBezTo>
                          <a:pt x="2144338" y="169093"/>
                          <a:pt x="2141148" y="164280"/>
                          <a:pt x="2142132" y="159339"/>
                        </a:cubicBezTo>
                        <a:cubicBezTo>
                          <a:pt x="2143080" y="154617"/>
                          <a:pt x="2143992" y="149877"/>
                          <a:pt x="2144885" y="145119"/>
                        </a:cubicBezTo>
                        <a:cubicBezTo>
                          <a:pt x="2145815" y="140178"/>
                          <a:pt x="2150574" y="136896"/>
                          <a:pt x="2155514" y="137826"/>
                        </a:cubicBezTo>
                        <a:cubicBezTo>
                          <a:pt x="2160455" y="138756"/>
                          <a:pt x="2163719" y="143514"/>
                          <a:pt x="2162807" y="148455"/>
                        </a:cubicBezTo>
                        <a:cubicBezTo>
                          <a:pt x="2161914" y="153287"/>
                          <a:pt x="2160966" y="158118"/>
                          <a:pt x="2159999" y="162931"/>
                        </a:cubicBezTo>
                        <a:cubicBezTo>
                          <a:pt x="2159124" y="167270"/>
                          <a:pt x="2155332" y="170260"/>
                          <a:pt x="2151066" y="170260"/>
                        </a:cubicBezTo>
                        <a:close/>
                        <a:moveTo>
                          <a:pt x="17117" y="102566"/>
                        </a:moveTo>
                        <a:cubicBezTo>
                          <a:pt x="12632" y="102566"/>
                          <a:pt x="8712" y="99248"/>
                          <a:pt x="8092" y="94672"/>
                        </a:cubicBezTo>
                        <a:cubicBezTo>
                          <a:pt x="7436" y="89804"/>
                          <a:pt x="6816" y="84936"/>
                          <a:pt x="6214" y="80050"/>
                        </a:cubicBezTo>
                        <a:cubicBezTo>
                          <a:pt x="5613" y="75055"/>
                          <a:pt x="9168" y="70515"/>
                          <a:pt x="14163" y="69895"/>
                        </a:cubicBezTo>
                        <a:cubicBezTo>
                          <a:pt x="19159" y="69276"/>
                          <a:pt x="23698" y="72849"/>
                          <a:pt x="24318" y="77844"/>
                        </a:cubicBezTo>
                        <a:cubicBezTo>
                          <a:pt x="24902" y="82639"/>
                          <a:pt x="25522" y="87434"/>
                          <a:pt x="26160" y="92211"/>
                        </a:cubicBezTo>
                        <a:cubicBezTo>
                          <a:pt x="26834" y="97206"/>
                          <a:pt x="23334" y="101782"/>
                          <a:pt x="18338" y="102457"/>
                        </a:cubicBezTo>
                        <a:cubicBezTo>
                          <a:pt x="17919" y="102512"/>
                          <a:pt x="17518" y="102548"/>
                          <a:pt x="17099" y="102548"/>
                        </a:cubicBezTo>
                        <a:close/>
                        <a:moveTo>
                          <a:pt x="2162533" y="101837"/>
                        </a:moveTo>
                        <a:cubicBezTo>
                          <a:pt x="2162132" y="101837"/>
                          <a:pt x="2161713" y="101819"/>
                          <a:pt x="2161312" y="101764"/>
                        </a:cubicBezTo>
                        <a:cubicBezTo>
                          <a:pt x="2156316" y="101090"/>
                          <a:pt x="2152816" y="96495"/>
                          <a:pt x="2153491" y="91518"/>
                        </a:cubicBezTo>
                        <a:cubicBezTo>
                          <a:pt x="2154129" y="86741"/>
                          <a:pt x="2154748" y="81946"/>
                          <a:pt x="2155332" y="77152"/>
                        </a:cubicBezTo>
                        <a:cubicBezTo>
                          <a:pt x="2155934" y="72156"/>
                          <a:pt x="2160473" y="68583"/>
                          <a:pt x="2165469" y="69203"/>
                        </a:cubicBezTo>
                        <a:cubicBezTo>
                          <a:pt x="2170464" y="69804"/>
                          <a:pt x="2174038" y="74344"/>
                          <a:pt x="2173418" y="79339"/>
                        </a:cubicBezTo>
                        <a:cubicBezTo>
                          <a:pt x="2172834" y="84225"/>
                          <a:pt x="2172214" y="89093"/>
                          <a:pt x="2171558" y="93961"/>
                        </a:cubicBezTo>
                        <a:cubicBezTo>
                          <a:pt x="2170938" y="98537"/>
                          <a:pt x="2167037" y="101855"/>
                          <a:pt x="2162533" y="101855"/>
                        </a:cubicBezTo>
                        <a:close/>
                        <a:moveTo>
                          <a:pt x="10025" y="33560"/>
                        </a:moveTo>
                        <a:cubicBezTo>
                          <a:pt x="5284" y="33560"/>
                          <a:pt x="1274" y="29895"/>
                          <a:pt x="945" y="25082"/>
                        </a:cubicBezTo>
                        <a:cubicBezTo>
                          <a:pt x="599" y="20196"/>
                          <a:pt x="289" y="15310"/>
                          <a:pt x="16" y="10424"/>
                        </a:cubicBezTo>
                        <a:cubicBezTo>
                          <a:pt x="-276" y="5392"/>
                          <a:pt x="3571" y="1090"/>
                          <a:pt x="8603" y="798"/>
                        </a:cubicBezTo>
                        <a:cubicBezTo>
                          <a:pt x="13635" y="506"/>
                          <a:pt x="17937" y="4353"/>
                          <a:pt x="18229" y="9385"/>
                        </a:cubicBezTo>
                        <a:cubicBezTo>
                          <a:pt x="18502" y="14198"/>
                          <a:pt x="18812" y="19011"/>
                          <a:pt x="19159" y="23806"/>
                        </a:cubicBezTo>
                        <a:cubicBezTo>
                          <a:pt x="19505" y="28820"/>
                          <a:pt x="15731" y="33195"/>
                          <a:pt x="10699" y="33542"/>
                        </a:cubicBezTo>
                        <a:cubicBezTo>
                          <a:pt x="10480" y="33542"/>
                          <a:pt x="10262" y="33560"/>
                          <a:pt x="10043" y="33560"/>
                        </a:cubicBezTo>
                        <a:close/>
                        <a:moveTo>
                          <a:pt x="2169571" y="32813"/>
                        </a:moveTo>
                        <a:cubicBezTo>
                          <a:pt x="2169352" y="32813"/>
                          <a:pt x="2169151" y="32813"/>
                          <a:pt x="2168933" y="32794"/>
                        </a:cubicBezTo>
                        <a:cubicBezTo>
                          <a:pt x="2163919" y="32448"/>
                          <a:pt x="2160127" y="28090"/>
                          <a:pt x="2160473" y="23058"/>
                        </a:cubicBezTo>
                        <a:cubicBezTo>
                          <a:pt x="2160801" y="18245"/>
                          <a:pt x="2161111" y="13432"/>
                          <a:pt x="2161385" y="8601"/>
                        </a:cubicBezTo>
                        <a:cubicBezTo>
                          <a:pt x="2161677" y="3569"/>
                          <a:pt x="2165979" y="-260"/>
                          <a:pt x="2170993" y="14"/>
                        </a:cubicBezTo>
                        <a:cubicBezTo>
                          <a:pt x="2176025" y="306"/>
                          <a:pt x="2179872" y="4608"/>
                          <a:pt x="2179580" y="9622"/>
                        </a:cubicBezTo>
                        <a:cubicBezTo>
                          <a:pt x="2179306" y="14526"/>
                          <a:pt x="2178997" y="19430"/>
                          <a:pt x="2178650" y="24317"/>
                        </a:cubicBezTo>
                        <a:cubicBezTo>
                          <a:pt x="2178322" y="29130"/>
                          <a:pt x="2174311" y="32794"/>
                          <a:pt x="2169571" y="32794"/>
                        </a:cubicBezTo>
                        <a:close/>
                      </a:path>
                    </a:pathLst>
                  </a:custGeom>
                  <a:grpFill/>
                  <a:ln w="1822" cap="flat">
                    <a:solidFill>
                      <a:srgbClr val="007772"/>
                    </a:solidFill>
                    <a:prstDash val="solid"/>
                    <a:miter/>
                  </a:ln>
                </p:spPr>
                <p:txBody>
                  <a:bodyPr/>
                  <a:lstStyle/>
                  <a:p>
                    <a:endParaRPr lang="en-US" dirty="0"/>
                  </a:p>
                </p:txBody>
              </p:sp>
              <p:sp>
                <p:nvSpPr>
                  <p:cNvPr id="135" name="Freeform 134">
                    <a:extLst>
                      <a:ext uri="{FF2B5EF4-FFF2-40B4-BE49-F238E27FC236}">
                        <a16:creationId xmlns:a16="http://schemas.microsoft.com/office/drawing/2014/main" id="{0056EA29-32B7-067A-A007-760652446D96}"/>
                      </a:ext>
                    </a:extLst>
                  </p:cNvPr>
                  <p:cNvSpPr/>
                  <p:nvPr/>
                </p:nvSpPr>
                <p:spPr>
                  <a:xfrm>
                    <a:off x="1000491" y="3920880"/>
                    <a:ext cx="18250" cy="25524"/>
                  </a:xfrm>
                  <a:custGeom>
                    <a:avLst/>
                    <a:gdLst>
                      <a:gd name="csX0" fmla="*/ 9134 w 18250"/>
                      <a:gd name="csY0" fmla="*/ 25524 h 25524"/>
                      <a:gd name="csX1" fmla="*/ 18 w 18250"/>
                      <a:gd name="csY1" fmla="*/ 16463 h 25524"/>
                      <a:gd name="csX2" fmla="*/ 0 w 18250"/>
                      <a:gd name="csY2" fmla="*/ 9116 h 25524"/>
                      <a:gd name="csX3" fmla="*/ 9116 w 18250"/>
                      <a:gd name="csY3" fmla="*/ 0 h 25524"/>
                      <a:gd name="csX4" fmla="*/ 18232 w 18250"/>
                      <a:gd name="csY4" fmla="*/ 9116 h 25524"/>
                      <a:gd name="csX5" fmla="*/ 18250 w 18250"/>
                      <a:gd name="csY5" fmla="*/ 16354 h 25524"/>
                      <a:gd name="csX6" fmla="*/ 9189 w 18250"/>
                      <a:gd name="csY6" fmla="*/ 25524 h 25524"/>
                      <a:gd name="csX7" fmla="*/ 9134 w 18250"/>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50" h="25524">
                        <a:moveTo>
                          <a:pt x="9134" y="25524"/>
                        </a:moveTo>
                        <a:cubicBezTo>
                          <a:pt x="4120" y="25524"/>
                          <a:pt x="55" y="21477"/>
                          <a:pt x="18" y="16463"/>
                        </a:cubicBezTo>
                        <a:cubicBezTo>
                          <a:pt x="18" y="14020"/>
                          <a:pt x="0" y="11559"/>
                          <a:pt x="0" y="9116"/>
                        </a:cubicBezTo>
                        <a:cubicBezTo>
                          <a:pt x="0" y="4084"/>
                          <a:pt x="4084" y="0"/>
                          <a:pt x="9116" y="0"/>
                        </a:cubicBezTo>
                        <a:cubicBezTo>
                          <a:pt x="14148" y="0"/>
                          <a:pt x="18232" y="4084"/>
                          <a:pt x="18232" y="9116"/>
                        </a:cubicBezTo>
                        <a:cubicBezTo>
                          <a:pt x="18232" y="11522"/>
                          <a:pt x="18232" y="13947"/>
                          <a:pt x="18250" y="16354"/>
                        </a:cubicBezTo>
                        <a:cubicBezTo>
                          <a:pt x="18286" y="21386"/>
                          <a:pt x="14221" y="25488"/>
                          <a:pt x="9189" y="25524"/>
                        </a:cubicBezTo>
                        <a:lnTo>
                          <a:pt x="9134" y="25524"/>
                        </a:lnTo>
                        <a:close/>
                      </a:path>
                    </a:pathLst>
                  </a:custGeom>
                  <a:grpFill/>
                  <a:ln w="1822" cap="flat">
                    <a:noFill/>
                    <a:prstDash val="solid"/>
                    <a:miter/>
                  </a:ln>
                </p:spPr>
                <p:txBody>
                  <a:bodyPr/>
                  <a:lstStyle/>
                  <a:p>
                    <a:endParaRPr lang="en-US" dirty="0"/>
                  </a:p>
                </p:txBody>
              </p:sp>
            </p:grpSp>
          </p:grpSp>
        </p:grpSp>
        <p:grpSp>
          <p:nvGrpSpPr>
            <p:cNvPr id="136" name="Graphic 3">
              <a:extLst>
                <a:ext uri="{FF2B5EF4-FFF2-40B4-BE49-F238E27FC236}">
                  <a16:creationId xmlns:a16="http://schemas.microsoft.com/office/drawing/2014/main" id="{01841AF8-BC0B-DDC0-EA04-9F2698788B0D}"/>
                </a:ext>
              </a:extLst>
            </p:cNvPr>
            <p:cNvGrpSpPr/>
            <p:nvPr/>
          </p:nvGrpSpPr>
          <p:grpSpPr>
            <a:xfrm>
              <a:off x="10589563" y="2248678"/>
              <a:ext cx="660525" cy="619772"/>
              <a:chOff x="6615628" y="2116894"/>
              <a:chExt cx="1066935" cy="1001108"/>
            </a:xfrm>
            <a:solidFill>
              <a:srgbClr val="404040"/>
            </a:solidFill>
          </p:grpSpPr>
          <p:sp>
            <p:nvSpPr>
              <p:cNvPr id="137" name="Freeform 136">
                <a:extLst>
                  <a:ext uri="{FF2B5EF4-FFF2-40B4-BE49-F238E27FC236}">
                    <a16:creationId xmlns:a16="http://schemas.microsoft.com/office/drawing/2014/main" id="{FB7D7087-ED9C-0F3B-518A-BFA11F3558F9}"/>
                  </a:ext>
                </a:extLst>
              </p:cNvPr>
              <p:cNvSpPr/>
              <p:nvPr/>
            </p:nvSpPr>
            <p:spPr>
              <a:xfrm>
                <a:off x="7183381" y="2256775"/>
                <a:ext cx="285542" cy="320903"/>
              </a:xfrm>
              <a:custGeom>
                <a:avLst/>
                <a:gdLst>
                  <a:gd name="connsiteX0" fmla="*/ 0 w 285542"/>
                  <a:gd name="connsiteY0" fmla="*/ 148109 h 320903"/>
                  <a:gd name="connsiteX1" fmla="*/ 139880 w 285542"/>
                  <a:gd name="connsiteY1" fmla="*/ 0 h 320903"/>
                  <a:gd name="connsiteX2" fmla="*/ 142623 w 285542"/>
                  <a:gd name="connsiteY2" fmla="*/ 0 h 320903"/>
                  <a:gd name="connsiteX3" fmla="*/ 241363 w 285542"/>
                  <a:gd name="connsiteY3" fmla="*/ 41141 h 320903"/>
                  <a:gd name="connsiteX4" fmla="*/ 285247 w 285542"/>
                  <a:gd name="connsiteY4" fmla="*/ 159080 h 320903"/>
                  <a:gd name="connsiteX5" fmla="*/ 224906 w 285542"/>
                  <a:gd name="connsiteY5" fmla="*/ 268790 h 320903"/>
                  <a:gd name="connsiteX6" fmla="*/ 205708 w 285542"/>
                  <a:gd name="connsiteY6" fmla="*/ 304446 h 320903"/>
                  <a:gd name="connsiteX7" fmla="*/ 205708 w 285542"/>
                  <a:gd name="connsiteY7" fmla="*/ 320903 h 320903"/>
                  <a:gd name="connsiteX8" fmla="*/ 82283 w 285542"/>
                  <a:gd name="connsiteY8" fmla="*/ 320903 h 320903"/>
                  <a:gd name="connsiteX9" fmla="*/ 82283 w 285542"/>
                  <a:gd name="connsiteY9" fmla="*/ 304446 h 320903"/>
                  <a:gd name="connsiteX10" fmla="*/ 63083 w 285542"/>
                  <a:gd name="connsiteY10" fmla="*/ 268790 h 320903"/>
                  <a:gd name="connsiteX11" fmla="*/ 0 w 285542"/>
                  <a:gd name="connsiteY11" fmla="*/ 148109 h 320903"/>
                  <a:gd name="connsiteX12" fmla="*/ 0 w 285542"/>
                  <a:gd name="connsiteY12" fmla="*/ 148109 h 32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5542" h="320903">
                    <a:moveTo>
                      <a:pt x="0" y="148109"/>
                    </a:moveTo>
                    <a:cubicBezTo>
                      <a:pt x="0" y="68569"/>
                      <a:pt x="63083" y="2743"/>
                      <a:pt x="139880" y="0"/>
                    </a:cubicBezTo>
                    <a:cubicBezTo>
                      <a:pt x="139880" y="0"/>
                      <a:pt x="139880" y="0"/>
                      <a:pt x="142623" y="0"/>
                    </a:cubicBezTo>
                    <a:cubicBezTo>
                      <a:pt x="178280" y="0"/>
                      <a:pt x="213936" y="13714"/>
                      <a:pt x="241363" y="41141"/>
                    </a:cubicBezTo>
                    <a:cubicBezTo>
                      <a:pt x="271533" y="71312"/>
                      <a:pt x="287991" y="115196"/>
                      <a:pt x="285247" y="159080"/>
                    </a:cubicBezTo>
                    <a:cubicBezTo>
                      <a:pt x="282505" y="202964"/>
                      <a:pt x="260563" y="241363"/>
                      <a:pt x="224906" y="268790"/>
                    </a:cubicBezTo>
                    <a:cubicBezTo>
                      <a:pt x="213936" y="277019"/>
                      <a:pt x="205708" y="290733"/>
                      <a:pt x="205708" y="304446"/>
                    </a:cubicBezTo>
                    <a:lnTo>
                      <a:pt x="205708" y="320903"/>
                    </a:lnTo>
                    <a:lnTo>
                      <a:pt x="82283" y="320903"/>
                    </a:lnTo>
                    <a:lnTo>
                      <a:pt x="82283" y="304446"/>
                    </a:lnTo>
                    <a:cubicBezTo>
                      <a:pt x="82283" y="290733"/>
                      <a:pt x="74053" y="277019"/>
                      <a:pt x="63083" y="268790"/>
                    </a:cubicBezTo>
                    <a:cubicBezTo>
                      <a:pt x="21942" y="241363"/>
                      <a:pt x="0" y="194736"/>
                      <a:pt x="0" y="148109"/>
                    </a:cubicBezTo>
                    <a:lnTo>
                      <a:pt x="0" y="148109"/>
                    </a:lnTo>
                    <a:close/>
                  </a:path>
                </a:pathLst>
              </a:custGeom>
              <a:solidFill>
                <a:srgbClr val="62A844"/>
              </a:solidFill>
              <a:ln w="27426" cap="flat">
                <a:noFill/>
                <a:prstDash val="solid"/>
                <a:miter/>
              </a:ln>
            </p:spPr>
            <p:txBody>
              <a:bodyPr rtlCol="0" anchor="ctr"/>
              <a:lstStyle/>
              <a:p>
                <a:endParaRPr lang="en-US" dirty="0"/>
              </a:p>
            </p:txBody>
          </p:sp>
          <p:grpSp>
            <p:nvGrpSpPr>
              <p:cNvPr id="138" name="Graphic 3">
                <a:extLst>
                  <a:ext uri="{FF2B5EF4-FFF2-40B4-BE49-F238E27FC236}">
                    <a16:creationId xmlns:a16="http://schemas.microsoft.com/office/drawing/2014/main" id="{0B78E2B6-FE3D-A177-1256-1C6B64EAECC0}"/>
                  </a:ext>
                </a:extLst>
              </p:cNvPr>
              <p:cNvGrpSpPr/>
              <p:nvPr/>
            </p:nvGrpSpPr>
            <p:grpSpPr>
              <a:xfrm>
                <a:off x="6615628" y="2116894"/>
                <a:ext cx="1066935" cy="1001108"/>
                <a:chOff x="6615628" y="2116894"/>
                <a:chExt cx="1066935" cy="1001108"/>
              </a:xfrm>
              <a:grpFill/>
            </p:grpSpPr>
            <p:sp>
              <p:nvSpPr>
                <p:cNvPr id="139" name="Freeform 138">
                  <a:extLst>
                    <a:ext uri="{FF2B5EF4-FFF2-40B4-BE49-F238E27FC236}">
                      <a16:creationId xmlns:a16="http://schemas.microsoft.com/office/drawing/2014/main" id="{B8A4C338-6D23-4559-9777-34E213FEE874}"/>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en-US" dirty="0"/>
                </a:p>
              </p:txBody>
            </p:sp>
            <p:sp>
              <p:nvSpPr>
                <p:cNvPr id="140" name="Freeform 139">
                  <a:extLst>
                    <a:ext uri="{FF2B5EF4-FFF2-40B4-BE49-F238E27FC236}">
                      <a16:creationId xmlns:a16="http://schemas.microsoft.com/office/drawing/2014/main" id="{987A8DB2-0BFE-53F2-4D6F-9B771A1AC02E}"/>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en-US" dirty="0"/>
                </a:p>
              </p:txBody>
            </p:sp>
            <p:sp>
              <p:nvSpPr>
                <p:cNvPr id="141" name="Freeform 140">
                  <a:extLst>
                    <a:ext uri="{FF2B5EF4-FFF2-40B4-BE49-F238E27FC236}">
                      <a16:creationId xmlns:a16="http://schemas.microsoft.com/office/drawing/2014/main" id="{0A328558-4D43-EE48-A3A7-10BF15D07A1A}"/>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en-US" dirty="0"/>
                </a:p>
              </p:txBody>
            </p:sp>
            <p:sp>
              <p:nvSpPr>
                <p:cNvPr id="142" name="Freeform 141">
                  <a:extLst>
                    <a:ext uri="{FF2B5EF4-FFF2-40B4-BE49-F238E27FC236}">
                      <a16:creationId xmlns:a16="http://schemas.microsoft.com/office/drawing/2014/main" id="{87F3D1DC-D690-0C35-FDF9-B3AF1CB04627}"/>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en-US" dirty="0"/>
                </a:p>
              </p:txBody>
            </p:sp>
            <p:sp>
              <p:nvSpPr>
                <p:cNvPr id="143" name="Freeform 142">
                  <a:extLst>
                    <a:ext uri="{FF2B5EF4-FFF2-40B4-BE49-F238E27FC236}">
                      <a16:creationId xmlns:a16="http://schemas.microsoft.com/office/drawing/2014/main" id="{BEB691FE-F973-3484-0888-730F16911353}"/>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en-US" dirty="0"/>
                </a:p>
              </p:txBody>
            </p:sp>
            <p:sp>
              <p:nvSpPr>
                <p:cNvPr id="144" name="Freeform 143">
                  <a:extLst>
                    <a:ext uri="{FF2B5EF4-FFF2-40B4-BE49-F238E27FC236}">
                      <a16:creationId xmlns:a16="http://schemas.microsoft.com/office/drawing/2014/main" id="{8BBA9515-EB7C-260D-A240-A434D8D0B4D5}"/>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en-US" dirty="0"/>
                </a:p>
              </p:txBody>
            </p:sp>
            <p:sp>
              <p:nvSpPr>
                <p:cNvPr id="145" name="Freeform 144">
                  <a:extLst>
                    <a:ext uri="{FF2B5EF4-FFF2-40B4-BE49-F238E27FC236}">
                      <a16:creationId xmlns:a16="http://schemas.microsoft.com/office/drawing/2014/main" id="{B720EC28-64B2-B49F-E524-21681A073E9E}"/>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en-US" dirty="0"/>
                </a:p>
              </p:txBody>
            </p:sp>
            <p:sp>
              <p:nvSpPr>
                <p:cNvPr id="146" name="Freeform 145">
                  <a:extLst>
                    <a:ext uri="{FF2B5EF4-FFF2-40B4-BE49-F238E27FC236}">
                      <a16:creationId xmlns:a16="http://schemas.microsoft.com/office/drawing/2014/main" id="{B44AA7F2-1276-5926-1926-A7E12A221662}"/>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en-US" dirty="0"/>
                </a:p>
              </p:txBody>
            </p:sp>
            <p:sp>
              <p:nvSpPr>
                <p:cNvPr id="147" name="Freeform 146">
                  <a:extLst>
                    <a:ext uri="{FF2B5EF4-FFF2-40B4-BE49-F238E27FC236}">
                      <a16:creationId xmlns:a16="http://schemas.microsoft.com/office/drawing/2014/main" id="{077A42D0-9154-A4C3-A28E-391BE1898645}"/>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en-US" dirty="0"/>
                </a:p>
              </p:txBody>
            </p:sp>
            <p:sp>
              <p:nvSpPr>
                <p:cNvPr id="148" name="Freeform 147">
                  <a:extLst>
                    <a:ext uri="{FF2B5EF4-FFF2-40B4-BE49-F238E27FC236}">
                      <a16:creationId xmlns:a16="http://schemas.microsoft.com/office/drawing/2014/main" id="{FB765C2F-C64F-CD46-4184-0A902D2BAB39}"/>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en-US" dirty="0"/>
                </a:p>
              </p:txBody>
            </p:sp>
            <p:sp>
              <p:nvSpPr>
                <p:cNvPr id="149" name="Freeform 148">
                  <a:extLst>
                    <a:ext uri="{FF2B5EF4-FFF2-40B4-BE49-F238E27FC236}">
                      <a16:creationId xmlns:a16="http://schemas.microsoft.com/office/drawing/2014/main" id="{2F40389E-6643-43C4-9539-DC9B16D0DA08}"/>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en-US" dirty="0"/>
                </a:p>
              </p:txBody>
            </p:sp>
            <p:sp>
              <p:nvSpPr>
                <p:cNvPr id="150" name="Freeform 149">
                  <a:extLst>
                    <a:ext uri="{FF2B5EF4-FFF2-40B4-BE49-F238E27FC236}">
                      <a16:creationId xmlns:a16="http://schemas.microsoft.com/office/drawing/2014/main" id="{D2BEDE2A-2FC5-1877-E94C-542B972B41B7}"/>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en-US" dirty="0"/>
                </a:p>
              </p:txBody>
            </p:sp>
          </p:grpSp>
        </p:grpSp>
      </p:grpSp>
      <p:sp>
        <p:nvSpPr>
          <p:cNvPr id="152" name="Freeform 151">
            <a:extLst>
              <a:ext uri="{FF2B5EF4-FFF2-40B4-BE49-F238E27FC236}">
                <a16:creationId xmlns:a16="http://schemas.microsoft.com/office/drawing/2014/main" id="{41E8DF98-CD3A-E440-FCF9-E9ADC3AAF612}"/>
              </a:ext>
            </a:extLst>
          </p:cNvPr>
          <p:cNvSpPr/>
          <p:nvPr/>
        </p:nvSpPr>
        <p:spPr>
          <a:xfrm rot="15325054" flipH="1">
            <a:off x="8421968" y="1011855"/>
            <a:ext cx="974348" cy="553926"/>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EEA821"/>
          </a:solidFill>
          <a:ln w="5398" cap="flat">
            <a:noFill/>
            <a:prstDash val="solid"/>
            <a:miter/>
          </a:ln>
        </p:spPr>
        <p:txBody>
          <a:bodyPr rtlCol="0" anchor="ctr"/>
          <a:lstStyle/>
          <a:p>
            <a:endParaRPr lang="en-US" dirty="0"/>
          </a:p>
        </p:txBody>
      </p:sp>
    </p:spTree>
    <p:extLst>
      <p:ext uri="{BB962C8B-B14F-4D97-AF65-F5344CB8AC3E}">
        <p14:creationId xmlns:p14="http://schemas.microsoft.com/office/powerpoint/2010/main" val="2698561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A501A-6F6F-5E8E-4764-F200FAB16898}"/>
            </a:ext>
          </a:extLst>
        </p:cNvPr>
        <p:cNvGrpSpPr/>
        <p:nvPr/>
      </p:nvGrpSpPr>
      <p:grpSpPr>
        <a:xfrm>
          <a:off x="0" y="0"/>
          <a:ext cx="0" cy="0"/>
          <a:chOff x="0" y="0"/>
          <a:chExt cx="0" cy="0"/>
        </a:xfrm>
      </p:grpSpPr>
      <p:sp>
        <p:nvSpPr>
          <p:cNvPr id="47" name="Textfeld 11">
            <a:extLst>
              <a:ext uri="{FF2B5EF4-FFF2-40B4-BE49-F238E27FC236}">
                <a16:creationId xmlns:a16="http://schemas.microsoft.com/office/drawing/2014/main" id="{9DD922B7-3CF5-D9A4-90B4-40E78474A7CB}"/>
              </a:ext>
            </a:extLst>
          </p:cNvPr>
          <p:cNvSpPr txBox="1"/>
          <p:nvPr/>
        </p:nvSpPr>
        <p:spPr>
          <a:xfrm>
            <a:off x="1681220" y="2217419"/>
            <a:ext cx="3629316" cy="656590"/>
          </a:xfrm>
          <a:prstGeom prst="rect">
            <a:avLst/>
          </a:prstGeom>
          <a:noFill/>
        </p:spPr>
        <p:txBody>
          <a:bodyPr wrap="square">
            <a:spAutoFit/>
          </a:bodyPr>
          <a:lstStyle/>
          <a:p>
            <a:pPr algn="r">
              <a:lnSpc>
                <a:spcPts val="2180"/>
              </a:lnSpc>
              <a:spcBef>
                <a:spcPts val="2000"/>
              </a:spcBef>
              <a:buClr>
                <a:srgbClr val="379A67"/>
              </a:buClr>
              <a:defRPr/>
            </a:pPr>
            <a:r>
              <a:rPr kumimoji="0" lang="en-AU" sz="1900" i="0" u="none" strike="noStrike" kern="120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rPr>
              <a:t>Access to EU advisory tools and local support boosts success rate</a:t>
            </a:r>
          </a:p>
        </p:txBody>
      </p:sp>
      <p:grpSp>
        <p:nvGrpSpPr>
          <p:cNvPr id="42" name="Group 41">
            <a:extLst>
              <a:ext uri="{FF2B5EF4-FFF2-40B4-BE49-F238E27FC236}">
                <a16:creationId xmlns:a16="http://schemas.microsoft.com/office/drawing/2014/main" id="{A4E2D203-F42F-9DEA-0B9B-AD19CA5AD308}"/>
              </a:ext>
            </a:extLst>
          </p:cNvPr>
          <p:cNvGrpSpPr/>
          <p:nvPr/>
        </p:nvGrpSpPr>
        <p:grpSpPr>
          <a:xfrm rot="10800000">
            <a:off x="5351103" y="2395875"/>
            <a:ext cx="1010734" cy="162907"/>
            <a:chOff x="0" y="848639"/>
            <a:chExt cx="1443752" cy="232700"/>
          </a:xfrm>
          <a:solidFill>
            <a:srgbClr val="007772"/>
          </a:solidFill>
        </p:grpSpPr>
        <p:cxnSp>
          <p:nvCxnSpPr>
            <p:cNvPr id="43" name="Straight Connector 33">
              <a:extLst>
                <a:ext uri="{FF2B5EF4-FFF2-40B4-BE49-F238E27FC236}">
                  <a16:creationId xmlns:a16="http://schemas.microsoft.com/office/drawing/2014/main" id="{BED336AC-08E6-852A-073D-D542ED42F74D}"/>
                </a:ext>
              </a:extLst>
            </p:cNvPr>
            <p:cNvCxnSpPr>
              <a:cxnSpLocks/>
            </p:cNvCxnSpPr>
            <p:nvPr/>
          </p:nvCxnSpPr>
          <p:spPr>
            <a:xfrm>
              <a:off x="0" y="951782"/>
              <a:ext cx="1320800" cy="0"/>
            </a:xfrm>
            <a:prstGeom prst="line">
              <a:avLst/>
            </a:prstGeom>
            <a:grpFill/>
            <a:ln w="12700">
              <a:solidFill>
                <a:srgbClr val="007772"/>
              </a:solidFill>
              <a:prstDash val="sysDot"/>
            </a:ln>
          </p:spPr>
          <p:style>
            <a:lnRef idx="1">
              <a:schemeClr val="accent1"/>
            </a:lnRef>
            <a:fillRef idx="0">
              <a:schemeClr val="accent1"/>
            </a:fillRef>
            <a:effectRef idx="0">
              <a:schemeClr val="accent1"/>
            </a:effectRef>
            <a:fontRef idx="minor">
              <a:schemeClr val="tx1"/>
            </a:fontRef>
          </p:style>
        </p:cxnSp>
        <p:sp>
          <p:nvSpPr>
            <p:cNvPr id="45" name="Oval 16">
              <a:extLst>
                <a:ext uri="{FF2B5EF4-FFF2-40B4-BE49-F238E27FC236}">
                  <a16:creationId xmlns:a16="http://schemas.microsoft.com/office/drawing/2014/main" id="{FC0643D4-3901-47AE-7642-805DEAAD5531}"/>
                </a:ext>
              </a:extLst>
            </p:cNvPr>
            <p:cNvSpPr/>
            <p:nvPr/>
          </p:nvSpPr>
          <p:spPr>
            <a:xfrm>
              <a:off x="1189999" y="848639"/>
              <a:ext cx="253753" cy="2327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grpSp>
      <p:grpSp>
        <p:nvGrpSpPr>
          <p:cNvPr id="54" name="Group 53">
            <a:extLst>
              <a:ext uri="{FF2B5EF4-FFF2-40B4-BE49-F238E27FC236}">
                <a16:creationId xmlns:a16="http://schemas.microsoft.com/office/drawing/2014/main" id="{0E170859-C67A-EDCD-E37F-7ACDFF46ED89}"/>
              </a:ext>
            </a:extLst>
          </p:cNvPr>
          <p:cNvGrpSpPr/>
          <p:nvPr/>
        </p:nvGrpSpPr>
        <p:grpSpPr>
          <a:xfrm>
            <a:off x="6492043" y="2952763"/>
            <a:ext cx="1010734" cy="162907"/>
            <a:chOff x="0" y="848639"/>
            <a:chExt cx="1443752" cy="232700"/>
          </a:xfrm>
          <a:solidFill>
            <a:srgbClr val="007772"/>
          </a:solidFill>
        </p:grpSpPr>
        <p:cxnSp>
          <p:nvCxnSpPr>
            <p:cNvPr id="55" name="Straight Connector 33">
              <a:extLst>
                <a:ext uri="{FF2B5EF4-FFF2-40B4-BE49-F238E27FC236}">
                  <a16:creationId xmlns:a16="http://schemas.microsoft.com/office/drawing/2014/main" id="{833EDEB7-20A5-1D9A-15E5-67EC62B90861}"/>
                </a:ext>
              </a:extLst>
            </p:cNvPr>
            <p:cNvCxnSpPr>
              <a:cxnSpLocks/>
            </p:cNvCxnSpPr>
            <p:nvPr/>
          </p:nvCxnSpPr>
          <p:spPr>
            <a:xfrm>
              <a:off x="0" y="951782"/>
              <a:ext cx="1320800" cy="0"/>
            </a:xfrm>
            <a:prstGeom prst="line">
              <a:avLst/>
            </a:prstGeom>
            <a:grpFill/>
            <a:ln w="12700">
              <a:solidFill>
                <a:srgbClr val="0F7747"/>
              </a:solidFill>
              <a:prstDash val="sysDot"/>
            </a:ln>
          </p:spPr>
          <p:style>
            <a:lnRef idx="1">
              <a:schemeClr val="accent1"/>
            </a:lnRef>
            <a:fillRef idx="0">
              <a:schemeClr val="accent1"/>
            </a:fillRef>
            <a:effectRef idx="0">
              <a:schemeClr val="accent1"/>
            </a:effectRef>
            <a:fontRef idx="minor">
              <a:schemeClr val="tx1"/>
            </a:fontRef>
          </p:style>
        </p:cxnSp>
        <p:sp>
          <p:nvSpPr>
            <p:cNvPr id="56" name="Oval 16">
              <a:extLst>
                <a:ext uri="{FF2B5EF4-FFF2-40B4-BE49-F238E27FC236}">
                  <a16:creationId xmlns:a16="http://schemas.microsoft.com/office/drawing/2014/main" id="{B841E455-82F3-4E2B-B7FB-1C428B841024}"/>
                </a:ext>
              </a:extLst>
            </p:cNvPr>
            <p:cNvSpPr/>
            <p:nvPr/>
          </p:nvSpPr>
          <p:spPr>
            <a:xfrm>
              <a:off x="1189999" y="848639"/>
              <a:ext cx="253753" cy="232700"/>
            </a:xfrm>
            <a:prstGeom prst="ellipse">
              <a:avLst/>
            </a:prstGeom>
            <a:solidFill>
              <a:srgbClr val="0F7747">
                <a:alpha val="8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grpSp>
      <p:grpSp>
        <p:nvGrpSpPr>
          <p:cNvPr id="58" name="Group 57">
            <a:extLst>
              <a:ext uri="{FF2B5EF4-FFF2-40B4-BE49-F238E27FC236}">
                <a16:creationId xmlns:a16="http://schemas.microsoft.com/office/drawing/2014/main" id="{F5DDB563-E933-D800-2CA9-C3F86A3D0E11}"/>
              </a:ext>
            </a:extLst>
          </p:cNvPr>
          <p:cNvGrpSpPr/>
          <p:nvPr/>
        </p:nvGrpSpPr>
        <p:grpSpPr>
          <a:xfrm rot="10800000">
            <a:off x="5351103" y="3574516"/>
            <a:ext cx="1010734" cy="162907"/>
            <a:chOff x="0" y="848639"/>
            <a:chExt cx="1443752" cy="232700"/>
          </a:xfrm>
          <a:solidFill>
            <a:srgbClr val="007772"/>
          </a:solidFill>
        </p:grpSpPr>
        <p:cxnSp>
          <p:nvCxnSpPr>
            <p:cNvPr id="59" name="Straight Connector 33">
              <a:extLst>
                <a:ext uri="{FF2B5EF4-FFF2-40B4-BE49-F238E27FC236}">
                  <a16:creationId xmlns:a16="http://schemas.microsoft.com/office/drawing/2014/main" id="{B4F689BB-3D15-B0FC-2BD4-F1CD0A0948FB}"/>
                </a:ext>
              </a:extLst>
            </p:cNvPr>
            <p:cNvCxnSpPr>
              <a:cxnSpLocks/>
            </p:cNvCxnSpPr>
            <p:nvPr/>
          </p:nvCxnSpPr>
          <p:spPr>
            <a:xfrm>
              <a:off x="0" y="951782"/>
              <a:ext cx="1320800" cy="0"/>
            </a:xfrm>
            <a:prstGeom prst="line">
              <a:avLst/>
            </a:prstGeom>
            <a:grpFill/>
            <a:ln w="12700">
              <a:solidFill>
                <a:srgbClr val="379A67"/>
              </a:solidFill>
              <a:prstDash val="sysDot"/>
            </a:ln>
          </p:spPr>
          <p:style>
            <a:lnRef idx="1">
              <a:schemeClr val="accent1"/>
            </a:lnRef>
            <a:fillRef idx="0">
              <a:schemeClr val="accent1"/>
            </a:fillRef>
            <a:effectRef idx="0">
              <a:schemeClr val="accent1"/>
            </a:effectRef>
            <a:fontRef idx="minor">
              <a:schemeClr val="tx1"/>
            </a:fontRef>
          </p:style>
        </p:cxnSp>
        <p:sp>
          <p:nvSpPr>
            <p:cNvPr id="61" name="Oval 16">
              <a:extLst>
                <a:ext uri="{FF2B5EF4-FFF2-40B4-BE49-F238E27FC236}">
                  <a16:creationId xmlns:a16="http://schemas.microsoft.com/office/drawing/2014/main" id="{7811A1F5-247B-0710-5C8F-C08480658293}"/>
                </a:ext>
              </a:extLst>
            </p:cNvPr>
            <p:cNvSpPr/>
            <p:nvPr/>
          </p:nvSpPr>
          <p:spPr>
            <a:xfrm>
              <a:off x="1189999" y="848639"/>
              <a:ext cx="253753" cy="232700"/>
            </a:xfrm>
            <a:prstGeom prst="ellipse">
              <a:avLst/>
            </a:prstGeom>
            <a:solidFill>
              <a:srgbClr val="379A6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grpSp>
      <p:grpSp>
        <p:nvGrpSpPr>
          <p:cNvPr id="63" name="Group 62">
            <a:extLst>
              <a:ext uri="{FF2B5EF4-FFF2-40B4-BE49-F238E27FC236}">
                <a16:creationId xmlns:a16="http://schemas.microsoft.com/office/drawing/2014/main" id="{DDBC43AA-BF40-6761-6FE8-37F0CB7B87E3}"/>
              </a:ext>
            </a:extLst>
          </p:cNvPr>
          <p:cNvGrpSpPr/>
          <p:nvPr/>
        </p:nvGrpSpPr>
        <p:grpSpPr>
          <a:xfrm>
            <a:off x="6492043" y="4262934"/>
            <a:ext cx="1010734" cy="162907"/>
            <a:chOff x="0" y="848639"/>
            <a:chExt cx="1443752" cy="232700"/>
          </a:xfrm>
          <a:solidFill>
            <a:srgbClr val="007772"/>
          </a:solidFill>
        </p:grpSpPr>
        <p:cxnSp>
          <p:nvCxnSpPr>
            <p:cNvPr id="64" name="Straight Connector 33">
              <a:extLst>
                <a:ext uri="{FF2B5EF4-FFF2-40B4-BE49-F238E27FC236}">
                  <a16:creationId xmlns:a16="http://schemas.microsoft.com/office/drawing/2014/main" id="{2BA579B2-F024-6BB7-F431-C6C724DB2960}"/>
                </a:ext>
              </a:extLst>
            </p:cNvPr>
            <p:cNvCxnSpPr>
              <a:cxnSpLocks/>
            </p:cNvCxnSpPr>
            <p:nvPr/>
          </p:nvCxnSpPr>
          <p:spPr>
            <a:xfrm>
              <a:off x="0" y="951782"/>
              <a:ext cx="1320800" cy="0"/>
            </a:xfrm>
            <a:prstGeom prst="line">
              <a:avLst/>
            </a:prstGeom>
            <a:grpFill/>
            <a:ln w="12700">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65" name="Oval 16">
              <a:extLst>
                <a:ext uri="{FF2B5EF4-FFF2-40B4-BE49-F238E27FC236}">
                  <a16:creationId xmlns:a16="http://schemas.microsoft.com/office/drawing/2014/main" id="{96EB1C1A-284A-4CE2-0B65-1FED8D9E183D}"/>
                </a:ext>
              </a:extLst>
            </p:cNvPr>
            <p:cNvSpPr/>
            <p:nvPr/>
          </p:nvSpPr>
          <p:spPr>
            <a:xfrm>
              <a:off x="1189999" y="848639"/>
              <a:ext cx="253753" cy="232700"/>
            </a:xfrm>
            <a:prstGeom prst="ellipse">
              <a:avLst/>
            </a:prstGeom>
            <a:solidFill>
              <a:srgbClr val="379A67">
                <a:alpha val="8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grpSp>
      <p:grpSp>
        <p:nvGrpSpPr>
          <p:cNvPr id="69" name="Group 68">
            <a:extLst>
              <a:ext uri="{FF2B5EF4-FFF2-40B4-BE49-F238E27FC236}">
                <a16:creationId xmlns:a16="http://schemas.microsoft.com/office/drawing/2014/main" id="{719A7A5E-D069-E92A-5107-0E6DEC1DD801}"/>
              </a:ext>
            </a:extLst>
          </p:cNvPr>
          <p:cNvGrpSpPr/>
          <p:nvPr/>
        </p:nvGrpSpPr>
        <p:grpSpPr>
          <a:xfrm rot="10800000">
            <a:off x="5351103" y="4915433"/>
            <a:ext cx="1010734" cy="162907"/>
            <a:chOff x="0" y="848639"/>
            <a:chExt cx="1443752" cy="232700"/>
          </a:xfrm>
          <a:solidFill>
            <a:srgbClr val="007772"/>
          </a:solidFill>
        </p:grpSpPr>
        <p:cxnSp>
          <p:nvCxnSpPr>
            <p:cNvPr id="70" name="Straight Connector 33">
              <a:extLst>
                <a:ext uri="{FF2B5EF4-FFF2-40B4-BE49-F238E27FC236}">
                  <a16:creationId xmlns:a16="http://schemas.microsoft.com/office/drawing/2014/main" id="{DE21DAB7-3FE0-02C6-56B3-32A13D92BF03}"/>
                </a:ext>
              </a:extLst>
            </p:cNvPr>
            <p:cNvCxnSpPr>
              <a:cxnSpLocks/>
            </p:cNvCxnSpPr>
            <p:nvPr/>
          </p:nvCxnSpPr>
          <p:spPr>
            <a:xfrm>
              <a:off x="0" y="951782"/>
              <a:ext cx="1320800" cy="0"/>
            </a:xfrm>
            <a:prstGeom prst="line">
              <a:avLst/>
            </a:prstGeom>
            <a:grpFill/>
            <a:ln w="12700">
              <a:solidFill>
                <a:srgbClr val="EEA821"/>
              </a:solidFill>
              <a:prstDash val="sysDot"/>
            </a:ln>
          </p:spPr>
          <p:style>
            <a:lnRef idx="1">
              <a:schemeClr val="accent1"/>
            </a:lnRef>
            <a:fillRef idx="0">
              <a:schemeClr val="accent1"/>
            </a:fillRef>
            <a:effectRef idx="0">
              <a:schemeClr val="accent1"/>
            </a:effectRef>
            <a:fontRef idx="minor">
              <a:schemeClr val="tx1"/>
            </a:fontRef>
          </p:style>
        </p:cxnSp>
        <p:sp>
          <p:nvSpPr>
            <p:cNvPr id="71" name="Oval 16">
              <a:extLst>
                <a:ext uri="{FF2B5EF4-FFF2-40B4-BE49-F238E27FC236}">
                  <a16:creationId xmlns:a16="http://schemas.microsoft.com/office/drawing/2014/main" id="{9BA949CD-694B-FA80-689A-7D3ADA299386}"/>
                </a:ext>
              </a:extLst>
            </p:cNvPr>
            <p:cNvSpPr/>
            <p:nvPr/>
          </p:nvSpPr>
          <p:spPr>
            <a:xfrm>
              <a:off x="1189999" y="848639"/>
              <a:ext cx="253753" cy="232700"/>
            </a:xfrm>
            <a:prstGeom prst="ellipse">
              <a:avLst/>
            </a:prstGeom>
            <a:solidFill>
              <a:srgbClr val="EEA82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grpSp>
      <p:grpSp>
        <p:nvGrpSpPr>
          <p:cNvPr id="74" name="Group 73">
            <a:extLst>
              <a:ext uri="{FF2B5EF4-FFF2-40B4-BE49-F238E27FC236}">
                <a16:creationId xmlns:a16="http://schemas.microsoft.com/office/drawing/2014/main" id="{89857A5C-2DDA-1D46-8DDE-8EDF4319EB21}"/>
              </a:ext>
            </a:extLst>
          </p:cNvPr>
          <p:cNvGrpSpPr/>
          <p:nvPr/>
        </p:nvGrpSpPr>
        <p:grpSpPr>
          <a:xfrm>
            <a:off x="6492043" y="5606927"/>
            <a:ext cx="1010734" cy="162907"/>
            <a:chOff x="0" y="848639"/>
            <a:chExt cx="1443752" cy="232700"/>
          </a:xfrm>
          <a:solidFill>
            <a:srgbClr val="007772"/>
          </a:solidFill>
        </p:grpSpPr>
        <p:cxnSp>
          <p:nvCxnSpPr>
            <p:cNvPr id="75" name="Straight Connector 33">
              <a:extLst>
                <a:ext uri="{FF2B5EF4-FFF2-40B4-BE49-F238E27FC236}">
                  <a16:creationId xmlns:a16="http://schemas.microsoft.com/office/drawing/2014/main" id="{29A1C9B0-79DD-BAB8-F9A3-425FE7D2CF1A}"/>
                </a:ext>
              </a:extLst>
            </p:cNvPr>
            <p:cNvCxnSpPr>
              <a:cxnSpLocks/>
            </p:cNvCxnSpPr>
            <p:nvPr/>
          </p:nvCxnSpPr>
          <p:spPr>
            <a:xfrm>
              <a:off x="0" y="951782"/>
              <a:ext cx="1320800" cy="0"/>
            </a:xfrm>
            <a:prstGeom prst="line">
              <a:avLst/>
            </a:prstGeom>
            <a:grpFill/>
            <a:ln w="12700">
              <a:solidFill>
                <a:schemeClr val="accent5"/>
              </a:solidFill>
              <a:prstDash val="sysDot"/>
            </a:ln>
          </p:spPr>
          <p:style>
            <a:lnRef idx="1">
              <a:schemeClr val="accent1"/>
            </a:lnRef>
            <a:fillRef idx="0">
              <a:schemeClr val="accent1"/>
            </a:fillRef>
            <a:effectRef idx="0">
              <a:schemeClr val="accent1"/>
            </a:effectRef>
            <a:fontRef idx="minor">
              <a:schemeClr val="tx1"/>
            </a:fontRef>
          </p:style>
        </p:cxnSp>
        <p:sp>
          <p:nvSpPr>
            <p:cNvPr id="76" name="Oval 16">
              <a:extLst>
                <a:ext uri="{FF2B5EF4-FFF2-40B4-BE49-F238E27FC236}">
                  <a16:creationId xmlns:a16="http://schemas.microsoft.com/office/drawing/2014/main" id="{4A9C157C-62E7-6D19-E028-364B9653BF59}"/>
                </a:ext>
              </a:extLst>
            </p:cNvPr>
            <p:cNvSpPr/>
            <p:nvPr/>
          </p:nvSpPr>
          <p:spPr>
            <a:xfrm>
              <a:off x="1189999" y="848639"/>
              <a:ext cx="253753" cy="232700"/>
            </a:xfrm>
            <a:prstGeom prst="ellipse">
              <a:avLst/>
            </a:prstGeom>
            <a:solidFill>
              <a:schemeClr val="accent5">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grpSp>
      <p:sp>
        <p:nvSpPr>
          <p:cNvPr id="7" name="Rectangle 6">
            <a:extLst>
              <a:ext uri="{FF2B5EF4-FFF2-40B4-BE49-F238E27FC236}">
                <a16:creationId xmlns:a16="http://schemas.microsoft.com/office/drawing/2014/main" id="{D00AD59E-4B40-7D07-1899-F9DC0EEC800E}"/>
              </a:ext>
            </a:extLst>
          </p:cNvPr>
          <p:cNvSpPr/>
          <p:nvPr/>
        </p:nvSpPr>
        <p:spPr>
          <a:xfrm>
            <a:off x="6162708" y="2998022"/>
            <a:ext cx="676671" cy="667551"/>
          </a:xfrm>
          <a:prstGeom prst="rect">
            <a:avLst/>
          </a:prstGeom>
          <a:solidFill>
            <a:srgbClr val="007772">
              <a:alpha val="80000"/>
            </a:srgbClr>
          </a:solidFill>
          <a:ln w="2933" cap="flat">
            <a:noFill/>
            <a:prstDash val="solid"/>
            <a:miter/>
          </a:ln>
        </p:spPr>
        <p:txBody>
          <a:bodyPr/>
          <a:lstStyle/>
          <a:p>
            <a:endParaRPr lang="en-US" dirty="0"/>
          </a:p>
        </p:txBody>
      </p:sp>
      <p:sp>
        <p:nvSpPr>
          <p:cNvPr id="3" name="Freeform 2">
            <a:extLst>
              <a:ext uri="{FF2B5EF4-FFF2-40B4-BE49-F238E27FC236}">
                <a16:creationId xmlns:a16="http://schemas.microsoft.com/office/drawing/2014/main" id="{4B7ED0E4-AEA7-AC0E-72B8-68E0276B3A95}"/>
              </a:ext>
            </a:extLst>
          </p:cNvPr>
          <p:cNvSpPr/>
          <p:nvPr/>
        </p:nvSpPr>
        <p:spPr>
          <a:xfrm>
            <a:off x="5480434" y="5571411"/>
            <a:ext cx="1370096" cy="762664"/>
          </a:xfrm>
          <a:custGeom>
            <a:avLst/>
            <a:gdLst>
              <a:gd name="csX0" fmla="*/ 116389 w 1370096"/>
              <a:gd name="csY0" fmla="*/ 0 h 762664"/>
              <a:gd name="csX1" fmla="*/ 693425 w 1370096"/>
              <a:gd name="csY1" fmla="*/ 0 h 762664"/>
              <a:gd name="csX2" fmla="*/ 693425 w 1370096"/>
              <a:gd name="csY2" fmla="*/ 95113 h 762664"/>
              <a:gd name="csX3" fmla="*/ 1370096 w 1370096"/>
              <a:gd name="csY3" fmla="*/ 95113 h 762664"/>
              <a:gd name="csX4" fmla="*/ 1370096 w 1370096"/>
              <a:gd name="csY4" fmla="*/ 602971 h 762664"/>
              <a:gd name="csX5" fmla="*/ 1165651 w 1370096"/>
              <a:gd name="csY5" fmla="*/ 762664 h 762664"/>
              <a:gd name="csX6" fmla="*/ 897869 w 1370096"/>
              <a:gd name="csY6" fmla="*/ 762664 h 762664"/>
              <a:gd name="csX7" fmla="*/ 693424 w 1370096"/>
              <a:gd name="csY7" fmla="*/ 602971 h 762664"/>
              <a:gd name="csX8" fmla="*/ 693424 w 1370096"/>
              <a:gd name="csY8" fmla="*/ 588766 h 762664"/>
              <a:gd name="csX9" fmla="*/ 0 w 1370096"/>
              <a:gd name="csY9" fmla="*/ 588766 h 762664"/>
              <a:gd name="csX10" fmla="*/ 0 w 1370096"/>
              <a:gd name="csY10" fmla="*/ 467322 h 762664"/>
              <a:gd name="csX11" fmla="*/ 410592 w 1370096"/>
              <a:gd name="csY11" fmla="*/ 467322 h 762664"/>
              <a:gd name="csX12" fmla="*/ 410592 w 1370096"/>
              <a:gd name="csY12" fmla="*/ 355079 h 762664"/>
              <a:gd name="csX13" fmla="*/ 264988 w 1370096"/>
              <a:gd name="csY13" fmla="*/ 355079 h 762664"/>
              <a:gd name="csX14" fmla="*/ 264988 w 1370096"/>
              <a:gd name="csY14" fmla="*/ 233635 h 762664"/>
              <a:gd name="csX15" fmla="*/ 410592 w 1370096"/>
              <a:gd name="csY15" fmla="*/ 233635 h 762664"/>
              <a:gd name="csX16" fmla="*/ 410592 w 1370096"/>
              <a:gd name="csY16" fmla="*/ 121391 h 762664"/>
              <a:gd name="csX17" fmla="*/ 345965 w 1370096"/>
              <a:gd name="csY17" fmla="*/ 121391 h 762664"/>
              <a:gd name="csX18" fmla="*/ 116389 w 1370096"/>
              <a:gd name="csY18" fmla="*/ 121391 h 7626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1370096" h="762664">
                <a:moveTo>
                  <a:pt x="116389" y="0"/>
                </a:moveTo>
                <a:lnTo>
                  <a:pt x="693425" y="0"/>
                </a:lnTo>
                <a:lnTo>
                  <a:pt x="693425" y="95113"/>
                </a:lnTo>
                <a:lnTo>
                  <a:pt x="1370096" y="95113"/>
                </a:lnTo>
                <a:lnTo>
                  <a:pt x="1370096" y="602971"/>
                </a:lnTo>
                <a:cubicBezTo>
                  <a:pt x="1370096" y="691170"/>
                  <a:pt x="1278566" y="762664"/>
                  <a:pt x="1165651" y="762664"/>
                </a:cubicBezTo>
                <a:lnTo>
                  <a:pt x="897869" y="762664"/>
                </a:lnTo>
                <a:cubicBezTo>
                  <a:pt x="784954" y="762664"/>
                  <a:pt x="693424" y="691170"/>
                  <a:pt x="693424" y="602971"/>
                </a:cubicBezTo>
                <a:lnTo>
                  <a:pt x="693424" y="588766"/>
                </a:lnTo>
                <a:lnTo>
                  <a:pt x="0" y="588766"/>
                </a:lnTo>
                <a:lnTo>
                  <a:pt x="0" y="467322"/>
                </a:lnTo>
                <a:lnTo>
                  <a:pt x="410592" y="467322"/>
                </a:lnTo>
                <a:lnTo>
                  <a:pt x="410592" y="355079"/>
                </a:lnTo>
                <a:lnTo>
                  <a:pt x="264988" y="355079"/>
                </a:lnTo>
                <a:lnTo>
                  <a:pt x="264988" y="233635"/>
                </a:lnTo>
                <a:lnTo>
                  <a:pt x="410592" y="233635"/>
                </a:lnTo>
                <a:lnTo>
                  <a:pt x="410592" y="121391"/>
                </a:lnTo>
                <a:lnTo>
                  <a:pt x="345965" y="121391"/>
                </a:lnTo>
                <a:lnTo>
                  <a:pt x="116389" y="121391"/>
                </a:lnTo>
                <a:close/>
              </a:path>
            </a:pathLst>
          </a:custGeom>
          <a:solidFill>
            <a:srgbClr val="EEA821">
              <a:alpha val="80000"/>
            </a:srgbClr>
          </a:solidFill>
          <a:ln w="2933" cap="flat">
            <a:noFill/>
            <a:prstDash val="solid"/>
            <a:miter/>
          </a:ln>
        </p:spPr>
        <p:txBody>
          <a:bodyPr wrap="square">
            <a:noAutofit/>
          </a:bodyPr>
          <a:lstStyle/>
          <a:p>
            <a:endParaRPr lang="en-US" dirty="0"/>
          </a:p>
        </p:txBody>
      </p:sp>
      <p:sp>
        <p:nvSpPr>
          <p:cNvPr id="23" name="Rectangle 22">
            <a:extLst>
              <a:ext uri="{FF2B5EF4-FFF2-40B4-BE49-F238E27FC236}">
                <a16:creationId xmlns:a16="http://schemas.microsoft.com/office/drawing/2014/main" id="{96B9B4E5-383B-EB55-1BA0-E8FB206E917F}"/>
              </a:ext>
            </a:extLst>
          </p:cNvPr>
          <p:cNvSpPr/>
          <p:nvPr/>
        </p:nvSpPr>
        <p:spPr>
          <a:xfrm>
            <a:off x="6162708" y="4998973"/>
            <a:ext cx="676671" cy="667551"/>
          </a:xfrm>
          <a:prstGeom prst="rect">
            <a:avLst/>
          </a:prstGeom>
          <a:solidFill>
            <a:srgbClr val="EEA821"/>
          </a:solidFill>
          <a:ln w="2933" cap="flat">
            <a:noFill/>
            <a:prstDash val="solid"/>
            <a:miter/>
          </a:ln>
        </p:spPr>
        <p:txBody>
          <a:bodyPr/>
          <a:lstStyle/>
          <a:p>
            <a:endParaRPr lang="en-US" dirty="0"/>
          </a:p>
        </p:txBody>
      </p:sp>
      <p:sp>
        <p:nvSpPr>
          <p:cNvPr id="25" name="Rectangle 24">
            <a:extLst>
              <a:ext uri="{FF2B5EF4-FFF2-40B4-BE49-F238E27FC236}">
                <a16:creationId xmlns:a16="http://schemas.microsoft.com/office/drawing/2014/main" id="{169D33CF-DF64-0232-87DB-2AC4457A662D}"/>
              </a:ext>
            </a:extLst>
          </p:cNvPr>
          <p:cNvSpPr/>
          <p:nvPr/>
        </p:nvSpPr>
        <p:spPr>
          <a:xfrm>
            <a:off x="6162708" y="4331475"/>
            <a:ext cx="676671" cy="667551"/>
          </a:xfrm>
          <a:prstGeom prst="rect">
            <a:avLst/>
          </a:prstGeom>
          <a:solidFill>
            <a:srgbClr val="379A67">
              <a:alpha val="80000"/>
            </a:srgbClr>
          </a:solidFill>
          <a:ln w="2933" cap="flat">
            <a:noFill/>
            <a:prstDash val="solid"/>
            <a:miter/>
          </a:ln>
        </p:spPr>
        <p:txBody>
          <a:bodyPr/>
          <a:lstStyle/>
          <a:p>
            <a:endParaRPr lang="en-US" dirty="0"/>
          </a:p>
        </p:txBody>
      </p:sp>
      <p:sp>
        <p:nvSpPr>
          <p:cNvPr id="27" name="Rectangle 26">
            <a:extLst>
              <a:ext uri="{FF2B5EF4-FFF2-40B4-BE49-F238E27FC236}">
                <a16:creationId xmlns:a16="http://schemas.microsoft.com/office/drawing/2014/main" id="{D6059757-CEA5-68DF-C39A-2DEB27744C6C}"/>
              </a:ext>
            </a:extLst>
          </p:cNvPr>
          <p:cNvSpPr/>
          <p:nvPr/>
        </p:nvSpPr>
        <p:spPr>
          <a:xfrm>
            <a:off x="6162708" y="3663924"/>
            <a:ext cx="676671" cy="667551"/>
          </a:xfrm>
          <a:prstGeom prst="rect">
            <a:avLst/>
          </a:prstGeom>
          <a:solidFill>
            <a:srgbClr val="379A67"/>
          </a:solidFill>
          <a:ln w="2933" cap="flat">
            <a:noFill/>
            <a:prstDash val="solid"/>
            <a:miter/>
          </a:ln>
        </p:spPr>
        <p:txBody>
          <a:bodyPr/>
          <a:lstStyle/>
          <a:p>
            <a:endParaRPr lang="en-US" dirty="0"/>
          </a:p>
        </p:txBody>
      </p:sp>
      <p:sp>
        <p:nvSpPr>
          <p:cNvPr id="29" name="Rectangle 28">
            <a:extLst>
              <a:ext uri="{FF2B5EF4-FFF2-40B4-BE49-F238E27FC236}">
                <a16:creationId xmlns:a16="http://schemas.microsoft.com/office/drawing/2014/main" id="{191709FA-8E83-B728-FF49-2A31A957968F}"/>
              </a:ext>
            </a:extLst>
          </p:cNvPr>
          <p:cNvSpPr/>
          <p:nvPr/>
        </p:nvSpPr>
        <p:spPr>
          <a:xfrm>
            <a:off x="6162708" y="2326110"/>
            <a:ext cx="676671" cy="667551"/>
          </a:xfrm>
          <a:prstGeom prst="rect">
            <a:avLst/>
          </a:prstGeom>
          <a:solidFill>
            <a:srgbClr val="007772"/>
          </a:solidFill>
          <a:ln w="2933" cap="flat">
            <a:noFill/>
            <a:prstDash val="solid"/>
            <a:miter/>
          </a:ln>
        </p:spPr>
        <p:txBody>
          <a:bodyPr/>
          <a:lstStyle/>
          <a:p>
            <a:endParaRPr lang="en-US" dirty="0"/>
          </a:p>
        </p:txBody>
      </p:sp>
      <p:sp>
        <p:nvSpPr>
          <p:cNvPr id="31" name="Freeform 30">
            <a:extLst>
              <a:ext uri="{FF2B5EF4-FFF2-40B4-BE49-F238E27FC236}">
                <a16:creationId xmlns:a16="http://schemas.microsoft.com/office/drawing/2014/main" id="{C824C853-8A19-AD5D-7559-9435983E372F}"/>
              </a:ext>
            </a:extLst>
          </p:cNvPr>
          <p:cNvSpPr/>
          <p:nvPr/>
        </p:nvSpPr>
        <p:spPr>
          <a:xfrm>
            <a:off x="6162707" y="2335897"/>
            <a:ext cx="338334" cy="3998176"/>
          </a:xfrm>
          <a:custGeom>
            <a:avLst/>
            <a:gdLst>
              <a:gd name="csX0" fmla="*/ 0 w 145710"/>
              <a:gd name="csY0" fmla="*/ 0 h 2204982"/>
              <a:gd name="csX1" fmla="*/ 0 w 145710"/>
              <a:gd name="csY1" fmla="*/ 2099487 h 2204982"/>
              <a:gd name="csX2" fmla="*/ 88048 w 145710"/>
              <a:gd name="csY2" fmla="*/ 2204983 h 2204982"/>
              <a:gd name="csX3" fmla="*/ 145711 w 145710"/>
              <a:gd name="csY3" fmla="*/ 2204983 h 2204982"/>
              <a:gd name="csX4" fmla="*/ 145711 w 145710"/>
              <a:gd name="csY4" fmla="*/ 0 h 2204982"/>
              <a:gd name="csX5" fmla="*/ 0 w 145710"/>
              <a:gd name="csY5" fmla="*/ 0 h 2204982"/>
            </a:gdLst>
            <a:ahLst/>
            <a:cxnLst>
              <a:cxn ang="0">
                <a:pos x="csX0" y="csY0"/>
              </a:cxn>
              <a:cxn ang="0">
                <a:pos x="csX1" y="csY1"/>
              </a:cxn>
              <a:cxn ang="0">
                <a:pos x="csX2" y="csY2"/>
              </a:cxn>
              <a:cxn ang="0">
                <a:pos x="csX3" y="csY3"/>
              </a:cxn>
              <a:cxn ang="0">
                <a:pos x="csX4" y="csY4"/>
              </a:cxn>
              <a:cxn ang="0">
                <a:pos x="csX5" y="csY5"/>
              </a:cxn>
            </a:cxnLst>
            <a:rect l="l" t="t" r="r" b="b"/>
            <a:pathLst>
              <a:path w="145710" h="2204982">
                <a:moveTo>
                  <a:pt x="0" y="0"/>
                </a:moveTo>
                <a:lnTo>
                  <a:pt x="0" y="2099487"/>
                </a:lnTo>
                <a:cubicBezTo>
                  <a:pt x="0" y="2157750"/>
                  <a:pt x="39419" y="2204983"/>
                  <a:pt x="88048" y="2204983"/>
                </a:cubicBezTo>
                <a:lnTo>
                  <a:pt x="145711" y="2204983"/>
                </a:lnTo>
                <a:lnTo>
                  <a:pt x="145711" y="0"/>
                </a:lnTo>
                <a:lnTo>
                  <a:pt x="0" y="0"/>
                </a:lnTo>
                <a:close/>
              </a:path>
            </a:pathLst>
          </a:custGeom>
          <a:solidFill>
            <a:srgbClr val="FFFFFF">
              <a:alpha val="15000"/>
            </a:srgbClr>
          </a:solidFill>
          <a:ln w="2933" cap="flat">
            <a:noFill/>
            <a:prstDash val="solid"/>
            <a:miter/>
          </a:ln>
        </p:spPr>
        <p:txBody>
          <a:bodyPr/>
          <a:lstStyle/>
          <a:p>
            <a:endParaRPr lang="en-US" dirty="0"/>
          </a:p>
        </p:txBody>
      </p:sp>
      <p:sp>
        <p:nvSpPr>
          <p:cNvPr id="32" name="Freeform 31">
            <a:extLst>
              <a:ext uri="{FF2B5EF4-FFF2-40B4-BE49-F238E27FC236}">
                <a16:creationId xmlns:a16="http://schemas.microsoft.com/office/drawing/2014/main" id="{FDE56335-A97D-7125-218E-53DE79342F34}"/>
              </a:ext>
            </a:extLst>
          </p:cNvPr>
          <p:cNvSpPr/>
          <p:nvPr/>
        </p:nvSpPr>
        <p:spPr>
          <a:xfrm>
            <a:off x="5384972" y="393366"/>
            <a:ext cx="2232141" cy="1986738"/>
          </a:xfrm>
          <a:custGeom>
            <a:avLst/>
            <a:gdLst>
              <a:gd name="csX0" fmla="*/ 961314 w 961313"/>
              <a:gd name="csY0" fmla="*/ 416881 h 833733"/>
              <a:gd name="csX1" fmla="*/ 480657 w 961313"/>
              <a:gd name="csY1" fmla="*/ 833733 h 833733"/>
              <a:gd name="csX2" fmla="*/ 0 w 961313"/>
              <a:gd name="csY2" fmla="*/ 416881 h 833733"/>
              <a:gd name="csX3" fmla="*/ 480657 w 961313"/>
              <a:gd name="csY3" fmla="*/ 0 h 833733"/>
              <a:gd name="csX4" fmla="*/ 961314 w 961313"/>
              <a:gd name="csY4" fmla="*/ 416881 h 833733"/>
              <a:gd name="csX5" fmla="*/ 480657 w 961313"/>
              <a:gd name="csY5" fmla="*/ 141699 h 833733"/>
              <a:gd name="csX6" fmla="*/ 343129 w 961313"/>
              <a:gd name="csY6" fmla="*/ 260984 h 833733"/>
              <a:gd name="csX7" fmla="*/ 480657 w 961313"/>
              <a:gd name="csY7" fmla="*/ 380269 h 833733"/>
              <a:gd name="csX8" fmla="*/ 618185 w 961313"/>
              <a:gd name="csY8" fmla="*/ 260984 h 833733"/>
              <a:gd name="csX9" fmla="*/ 480657 w 961313"/>
              <a:gd name="csY9" fmla="*/ 141699 h 8337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961313" h="833733">
                <a:moveTo>
                  <a:pt x="961314" y="416881"/>
                </a:moveTo>
                <a:cubicBezTo>
                  <a:pt x="961314" y="647120"/>
                  <a:pt x="746121" y="833733"/>
                  <a:pt x="480657" y="833733"/>
                </a:cubicBezTo>
                <a:cubicBezTo>
                  <a:pt x="215193" y="833733"/>
                  <a:pt x="0" y="647090"/>
                  <a:pt x="0" y="416881"/>
                </a:cubicBezTo>
                <a:cubicBezTo>
                  <a:pt x="0" y="186672"/>
                  <a:pt x="215193" y="0"/>
                  <a:pt x="480657" y="0"/>
                </a:cubicBezTo>
                <a:cubicBezTo>
                  <a:pt x="746121" y="0"/>
                  <a:pt x="961314" y="186643"/>
                  <a:pt x="961314" y="416881"/>
                </a:cubicBezTo>
                <a:close/>
                <a:moveTo>
                  <a:pt x="480657" y="141699"/>
                </a:moveTo>
                <a:cubicBezTo>
                  <a:pt x="404693" y="141699"/>
                  <a:pt x="343129" y="195092"/>
                  <a:pt x="343129" y="260984"/>
                </a:cubicBezTo>
                <a:cubicBezTo>
                  <a:pt x="343129" y="326875"/>
                  <a:pt x="404722" y="380269"/>
                  <a:pt x="480657" y="380269"/>
                </a:cubicBezTo>
                <a:cubicBezTo>
                  <a:pt x="556592" y="380269"/>
                  <a:pt x="618185" y="326846"/>
                  <a:pt x="618185" y="260984"/>
                </a:cubicBezTo>
                <a:cubicBezTo>
                  <a:pt x="618185" y="195121"/>
                  <a:pt x="556592" y="141699"/>
                  <a:pt x="480657" y="141699"/>
                </a:cubicBezTo>
                <a:close/>
              </a:path>
            </a:pathLst>
          </a:custGeom>
          <a:solidFill>
            <a:srgbClr val="007772"/>
          </a:solidFill>
          <a:ln w="2933" cap="flat">
            <a:noFill/>
            <a:prstDash val="solid"/>
            <a:miter/>
          </a:ln>
        </p:spPr>
        <p:txBody>
          <a:bodyPr/>
          <a:lstStyle/>
          <a:p>
            <a:endParaRPr lang="en-US" dirty="0"/>
          </a:p>
        </p:txBody>
      </p:sp>
      <p:sp>
        <p:nvSpPr>
          <p:cNvPr id="33" name="Freeform 32">
            <a:extLst>
              <a:ext uri="{FF2B5EF4-FFF2-40B4-BE49-F238E27FC236}">
                <a16:creationId xmlns:a16="http://schemas.microsoft.com/office/drawing/2014/main" id="{DB491337-56C6-6767-F564-ADE66485F917}"/>
              </a:ext>
            </a:extLst>
          </p:cNvPr>
          <p:cNvSpPr/>
          <p:nvPr/>
        </p:nvSpPr>
        <p:spPr>
          <a:xfrm>
            <a:off x="5384972" y="393008"/>
            <a:ext cx="1116070" cy="1987095"/>
          </a:xfrm>
          <a:custGeom>
            <a:avLst/>
            <a:gdLst>
              <a:gd name="csX0" fmla="*/ 343129 w 480656"/>
              <a:gd name="csY0" fmla="*/ 260984 h 833733"/>
              <a:gd name="csX1" fmla="*/ 480657 w 480656"/>
              <a:gd name="csY1" fmla="*/ 141699 h 833733"/>
              <a:gd name="csX2" fmla="*/ 480657 w 480656"/>
              <a:gd name="csY2" fmla="*/ 0 h 833733"/>
              <a:gd name="csX3" fmla="*/ 0 w 480656"/>
              <a:gd name="csY3" fmla="*/ 416881 h 833733"/>
              <a:gd name="csX4" fmla="*/ 480657 w 480656"/>
              <a:gd name="csY4" fmla="*/ 833733 h 833733"/>
              <a:gd name="csX5" fmla="*/ 480657 w 480656"/>
              <a:gd name="csY5" fmla="*/ 380269 h 833733"/>
              <a:gd name="csX6" fmla="*/ 343129 w 480656"/>
              <a:gd name="csY6" fmla="*/ 260984 h 83373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0656" h="833733">
                <a:moveTo>
                  <a:pt x="343129" y="260984"/>
                </a:moveTo>
                <a:cubicBezTo>
                  <a:pt x="343129" y="195092"/>
                  <a:pt x="404722" y="141699"/>
                  <a:pt x="480657" y="141699"/>
                </a:cubicBezTo>
                <a:lnTo>
                  <a:pt x="480657" y="0"/>
                </a:lnTo>
                <a:cubicBezTo>
                  <a:pt x="215193" y="0"/>
                  <a:pt x="0" y="186643"/>
                  <a:pt x="0" y="416881"/>
                </a:cubicBezTo>
                <a:cubicBezTo>
                  <a:pt x="0" y="647120"/>
                  <a:pt x="215193" y="833733"/>
                  <a:pt x="480657" y="833733"/>
                </a:cubicBezTo>
                <a:lnTo>
                  <a:pt x="480657" y="380269"/>
                </a:lnTo>
                <a:cubicBezTo>
                  <a:pt x="404693" y="380269"/>
                  <a:pt x="343129" y="326846"/>
                  <a:pt x="343129" y="260984"/>
                </a:cubicBezTo>
                <a:close/>
              </a:path>
            </a:pathLst>
          </a:custGeom>
          <a:solidFill>
            <a:srgbClr val="FFFFFF">
              <a:alpha val="15000"/>
            </a:srgbClr>
          </a:solidFill>
          <a:ln w="2933" cap="flat">
            <a:noFill/>
            <a:prstDash val="solid"/>
            <a:miter/>
          </a:ln>
        </p:spPr>
        <p:txBody>
          <a:bodyPr/>
          <a:lstStyle/>
          <a:p>
            <a:endParaRPr lang="en-US" dirty="0"/>
          </a:p>
        </p:txBody>
      </p:sp>
      <p:sp>
        <p:nvSpPr>
          <p:cNvPr id="57" name="Textfeld 11">
            <a:extLst>
              <a:ext uri="{FF2B5EF4-FFF2-40B4-BE49-F238E27FC236}">
                <a16:creationId xmlns:a16="http://schemas.microsoft.com/office/drawing/2014/main" id="{C4603419-4F17-378B-D9EA-15691BA2E22B}"/>
              </a:ext>
            </a:extLst>
          </p:cNvPr>
          <p:cNvSpPr txBox="1"/>
          <p:nvPr/>
        </p:nvSpPr>
        <p:spPr>
          <a:xfrm>
            <a:off x="7558521" y="2859504"/>
            <a:ext cx="3629316" cy="1477328"/>
          </a:xfrm>
          <a:prstGeom prst="rect">
            <a:avLst/>
          </a:prstGeom>
          <a:noFill/>
        </p:spPr>
        <p:txBody>
          <a:bodyPr wrap="square">
            <a:spAutoFit/>
          </a:bodyPr>
          <a:lstStyle/>
          <a:p>
            <a:pPr>
              <a:lnSpc>
                <a:spcPts val="2180"/>
              </a:lnSpc>
              <a:spcBef>
                <a:spcPts val="2000"/>
              </a:spcBef>
              <a:buClr>
                <a:srgbClr val="379A67"/>
              </a:buClr>
              <a:defRPr/>
            </a:pPr>
            <a:r>
              <a:rPr kumimoji="0" lang="en-AU" sz="1900" i="0" u="none" strike="noStrike" kern="120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rPr>
              <a:t>Sustainable financing can significantly reduce financing cost and support growth.</a:t>
            </a:r>
          </a:p>
          <a:p>
            <a:pPr>
              <a:lnSpc>
                <a:spcPts val="2180"/>
              </a:lnSpc>
              <a:spcBef>
                <a:spcPts val="2000"/>
              </a:spcBef>
              <a:buClr>
                <a:srgbClr val="379A67"/>
              </a:buClr>
              <a:defRPr/>
            </a:pPr>
            <a:endParaRPr kumimoji="0" lang="en-AU" sz="1900" i="0" u="none" strike="noStrike" kern="120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endParaRPr>
          </a:p>
        </p:txBody>
      </p:sp>
      <p:sp>
        <p:nvSpPr>
          <p:cNvPr id="62" name="Textfeld 11">
            <a:extLst>
              <a:ext uri="{FF2B5EF4-FFF2-40B4-BE49-F238E27FC236}">
                <a16:creationId xmlns:a16="http://schemas.microsoft.com/office/drawing/2014/main" id="{D7FD8883-F7B4-2483-F9A3-B298A374EF80}"/>
              </a:ext>
            </a:extLst>
          </p:cNvPr>
          <p:cNvSpPr txBox="1"/>
          <p:nvPr/>
        </p:nvSpPr>
        <p:spPr>
          <a:xfrm>
            <a:off x="2071868" y="3458959"/>
            <a:ext cx="3238668" cy="1477328"/>
          </a:xfrm>
          <a:prstGeom prst="rect">
            <a:avLst/>
          </a:prstGeom>
          <a:noFill/>
        </p:spPr>
        <p:txBody>
          <a:bodyPr wrap="square">
            <a:spAutoFit/>
          </a:bodyPr>
          <a:lstStyle/>
          <a:p>
            <a:pPr algn="r">
              <a:lnSpc>
                <a:spcPts val="2180"/>
              </a:lnSpc>
              <a:spcBef>
                <a:spcPts val="2000"/>
              </a:spcBef>
              <a:buClr>
                <a:srgbClr val="379A67"/>
              </a:buClr>
              <a:defRPr/>
            </a:pPr>
            <a:r>
              <a:rPr kumimoji="0" lang="en-AU" sz="1900" i="0" u="none" strike="noStrike" kern="120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rPr>
              <a:t>EU instruments like InvestEU, EIB &amp; national partners create diverse opportunities.</a:t>
            </a:r>
          </a:p>
          <a:p>
            <a:pPr algn="r">
              <a:lnSpc>
                <a:spcPts val="2180"/>
              </a:lnSpc>
              <a:spcBef>
                <a:spcPts val="2000"/>
              </a:spcBef>
              <a:buClr>
                <a:srgbClr val="379A67"/>
              </a:buClr>
              <a:defRPr/>
            </a:pPr>
            <a:endParaRPr kumimoji="0" lang="en-AU" sz="1900" i="0" u="none" strike="noStrike" kern="120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endParaRPr>
          </a:p>
        </p:txBody>
      </p:sp>
      <p:sp>
        <p:nvSpPr>
          <p:cNvPr id="68" name="Textfeld 11">
            <a:extLst>
              <a:ext uri="{FF2B5EF4-FFF2-40B4-BE49-F238E27FC236}">
                <a16:creationId xmlns:a16="http://schemas.microsoft.com/office/drawing/2014/main" id="{FFA49EE9-597A-F157-09FA-D02E7D63A414}"/>
              </a:ext>
            </a:extLst>
          </p:cNvPr>
          <p:cNvSpPr txBox="1"/>
          <p:nvPr/>
        </p:nvSpPr>
        <p:spPr>
          <a:xfrm>
            <a:off x="7558521" y="4153696"/>
            <a:ext cx="3629316" cy="656590"/>
          </a:xfrm>
          <a:prstGeom prst="rect">
            <a:avLst/>
          </a:prstGeom>
          <a:noFill/>
        </p:spPr>
        <p:txBody>
          <a:bodyPr wrap="square">
            <a:spAutoFit/>
          </a:bodyPr>
          <a:lstStyle/>
          <a:p>
            <a:pPr>
              <a:lnSpc>
                <a:spcPts val="2180"/>
              </a:lnSpc>
              <a:spcBef>
                <a:spcPts val="2000"/>
              </a:spcBef>
              <a:buClr>
                <a:srgbClr val="379A67"/>
              </a:buClr>
              <a:defRPr/>
            </a:pPr>
            <a:r>
              <a:rPr kumimoji="0" lang="en-AU" sz="1900" i="0" u="none" strike="noStrike" kern="120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rPr>
              <a:t>Preparation (ESG assessment + strong documentation) is crucial</a:t>
            </a:r>
          </a:p>
        </p:txBody>
      </p:sp>
      <p:sp>
        <p:nvSpPr>
          <p:cNvPr id="73" name="Textfeld 11">
            <a:extLst>
              <a:ext uri="{FF2B5EF4-FFF2-40B4-BE49-F238E27FC236}">
                <a16:creationId xmlns:a16="http://schemas.microsoft.com/office/drawing/2014/main" id="{478FB2B0-4622-2AEF-6D13-757C659684B1}"/>
              </a:ext>
            </a:extLst>
          </p:cNvPr>
          <p:cNvSpPr txBox="1"/>
          <p:nvPr/>
        </p:nvSpPr>
        <p:spPr>
          <a:xfrm>
            <a:off x="1602131" y="4762497"/>
            <a:ext cx="3629316" cy="374461"/>
          </a:xfrm>
          <a:prstGeom prst="rect">
            <a:avLst/>
          </a:prstGeom>
          <a:noFill/>
        </p:spPr>
        <p:txBody>
          <a:bodyPr wrap="square">
            <a:spAutoFit/>
          </a:bodyPr>
          <a:lstStyle/>
          <a:p>
            <a:pPr algn="r">
              <a:lnSpc>
                <a:spcPts val="2180"/>
              </a:lnSpc>
              <a:spcBef>
                <a:spcPts val="2000"/>
              </a:spcBef>
              <a:buClr>
                <a:srgbClr val="379A67"/>
              </a:buClr>
              <a:defRPr/>
            </a:pPr>
            <a:r>
              <a:rPr kumimoji="0" lang="en-AU" sz="1900" i="0" u="none" strike="noStrike" kern="120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rPr>
              <a:t>Time and resource constraints</a:t>
            </a:r>
          </a:p>
        </p:txBody>
      </p:sp>
      <p:sp>
        <p:nvSpPr>
          <p:cNvPr id="77" name="Textfeld 11">
            <a:extLst>
              <a:ext uri="{FF2B5EF4-FFF2-40B4-BE49-F238E27FC236}">
                <a16:creationId xmlns:a16="http://schemas.microsoft.com/office/drawing/2014/main" id="{323CF5CA-8836-4E56-AFD7-98A219C119FF}"/>
              </a:ext>
            </a:extLst>
          </p:cNvPr>
          <p:cNvSpPr txBox="1"/>
          <p:nvPr/>
        </p:nvSpPr>
        <p:spPr>
          <a:xfrm>
            <a:off x="7558521" y="5478705"/>
            <a:ext cx="3773094" cy="656590"/>
          </a:xfrm>
          <a:prstGeom prst="rect">
            <a:avLst/>
          </a:prstGeom>
          <a:noFill/>
        </p:spPr>
        <p:txBody>
          <a:bodyPr wrap="square">
            <a:spAutoFit/>
          </a:bodyPr>
          <a:lstStyle/>
          <a:p>
            <a:pPr>
              <a:lnSpc>
                <a:spcPts val="2180"/>
              </a:lnSpc>
              <a:spcBef>
                <a:spcPts val="2000"/>
              </a:spcBef>
              <a:buClr>
                <a:srgbClr val="379A67"/>
              </a:buClr>
              <a:defRPr/>
            </a:pPr>
            <a:r>
              <a:rPr kumimoji="0" lang="en-AU" sz="1900" i="0" u="none" strike="noStrike" kern="120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rPr>
              <a:t>Combining public and private finance often yields the best results.</a:t>
            </a:r>
          </a:p>
        </p:txBody>
      </p:sp>
      <p:sp>
        <p:nvSpPr>
          <p:cNvPr id="6" name="Textfeld 3">
            <a:extLst>
              <a:ext uri="{FF2B5EF4-FFF2-40B4-BE49-F238E27FC236}">
                <a16:creationId xmlns:a16="http://schemas.microsoft.com/office/drawing/2014/main" id="{AFA79B38-4658-0BF2-13FB-11E56406BD61}"/>
              </a:ext>
            </a:extLst>
          </p:cNvPr>
          <p:cNvSpPr txBox="1"/>
          <p:nvPr/>
        </p:nvSpPr>
        <p:spPr>
          <a:xfrm>
            <a:off x="477649" y="393365"/>
            <a:ext cx="3295698" cy="1066959"/>
          </a:xfrm>
          <a:prstGeom prst="rect">
            <a:avLst/>
          </a:prstGeom>
          <a:noFill/>
        </p:spPr>
        <p:txBody>
          <a:bodyPr wrap="square" lIns="91440" tIns="45720" rIns="91440" bIns="45720" anchor="t">
            <a:spAutoFit/>
          </a:bodyPr>
          <a:lstStyle/>
          <a:p>
            <a:pPr>
              <a:lnSpc>
                <a:spcPts val="3820"/>
              </a:lnSpc>
            </a:pPr>
            <a:r>
              <a:rPr lang="en-US" sz="3600" b="1" dirty="0">
                <a:solidFill>
                  <a:srgbClr val="007772"/>
                </a:solidFill>
              </a:rPr>
              <a:t>Key Takeaways for SMEs</a:t>
            </a:r>
          </a:p>
        </p:txBody>
      </p:sp>
      <p:cxnSp>
        <p:nvCxnSpPr>
          <p:cNvPr id="8" name="Straight Connector 7">
            <a:extLst>
              <a:ext uri="{FF2B5EF4-FFF2-40B4-BE49-F238E27FC236}">
                <a16:creationId xmlns:a16="http://schemas.microsoft.com/office/drawing/2014/main" id="{36A37CCD-A033-5CF7-8750-76758AD87F7D}"/>
              </a:ext>
            </a:extLst>
          </p:cNvPr>
          <p:cNvCxnSpPr>
            <a:cxnSpLocks/>
          </p:cNvCxnSpPr>
          <p:nvPr/>
        </p:nvCxnSpPr>
        <p:spPr>
          <a:xfrm>
            <a:off x="0" y="1565673"/>
            <a:ext cx="3773347" cy="0"/>
          </a:xfrm>
          <a:prstGeom prst="line">
            <a:avLst/>
          </a:prstGeom>
          <a:ln w="28575">
            <a:solidFill>
              <a:srgbClr val="EEA821"/>
            </a:solidFill>
          </a:ln>
        </p:spPr>
        <p:style>
          <a:lnRef idx="1">
            <a:schemeClr val="accent1"/>
          </a:lnRef>
          <a:fillRef idx="0">
            <a:schemeClr val="accent1"/>
          </a:fillRef>
          <a:effectRef idx="0">
            <a:schemeClr val="accent1"/>
          </a:effectRef>
          <a:fontRef idx="minor">
            <a:schemeClr val="tx1"/>
          </a:fontRef>
        </p:style>
      </p:cxnSp>
      <p:sp>
        <p:nvSpPr>
          <p:cNvPr id="9" name="Freeform 8">
            <a:extLst>
              <a:ext uri="{FF2B5EF4-FFF2-40B4-BE49-F238E27FC236}">
                <a16:creationId xmlns:a16="http://schemas.microsoft.com/office/drawing/2014/main" id="{B8153765-3919-1ACF-919C-BD4134D5F967}"/>
              </a:ext>
            </a:extLst>
          </p:cNvPr>
          <p:cNvSpPr/>
          <p:nvPr/>
        </p:nvSpPr>
        <p:spPr>
          <a:xfrm rot="10382194" flipH="1">
            <a:off x="3876069" y="749995"/>
            <a:ext cx="974348" cy="553926"/>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EEA821"/>
          </a:solidFill>
          <a:ln w="5398" cap="flat">
            <a:noFill/>
            <a:prstDash val="solid"/>
            <a:miter/>
          </a:ln>
        </p:spPr>
        <p:txBody>
          <a:bodyPr rtlCol="0" anchor="ctr"/>
          <a:lstStyle/>
          <a:p>
            <a:endParaRPr lang="en-US" dirty="0"/>
          </a:p>
        </p:txBody>
      </p:sp>
      <p:sp>
        <p:nvSpPr>
          <p:cNvPr id="4" name="TextBox 26">
            <a:extLst>
              <a:ext uri="{FF2B5EF4-FFF2-40B4-BE49-F238E27FC236}">
                <a16:creationId xmlns:a16="http://schemas.microsoft.com/office/drawing/2014/main" id="{4A27EA44-88DA-4635-4F89-8E3C77071E68}"/>
              </a:ext>
            </a:extLst>
          </p:cNvPr>
          <p:cNvSpPr txBox="1"/>
          <p:nvPr/>
        </p:nvSpPr>
        <p:spPr bwMode="auto">
          <a:xfrm>
            <a:off x="6085009" y="2336844"/>
            <a:ext cx="827980" cy="645406"/>
          </a:xfrm>
          <a:prstGeom prst="rect">
            <a:avLst/>
          </a:prstGeom>
          <a:noFill/>
        </p:spPr>
        <p:txBody>
          <a:bodyPr wrap="square">
            <a:spAutoFit/>
          </a:bodyPr>
          <a:lstStyle/>
          <a:p>
            <a:pPr algn="ctr">
              <a:defRPr/>
            </a:pPr>
            <a:r>
              <a:rPr lang="en-US" sz="3000" b="1" dirty="0">
                <a:solidFill>
                  <a:schemeClr val="bg1"/>
                </a:solidFill>
                <a:latin typeface="Calibri" panose="020F0502020204030204" pitchFamily="34" charset="0"/>
                <a:ea typeface="Roboto Cn" pitchFamily="2" charset="0"/>
                <a:cs typeface="Calibri" panose="020F0502020204030204" pitchFamily="34" charset="0"/>
              </a:rPr>
              <a:t>01</a:t>
            </a:r>
          </a:p>
        </p:txBody>
      </p:sp>
      <p:sp>
        <p:nvSpPr>
          <p:cNvPr id="5" name="TextBox 26">
            <a:extLst>
              <a:ext uri="{FF2B5EF4-FFF2-40B4-BE49-F238E27FC236}">
                <a16:creationId xmlns:a16="http://schemas.microsoft.com/office/drawing/2014/main" id="{C9CB9A75-8BE2-AB34-77AD-FBCBF41BC324}"/>
              </a:ext>
            </a:extLst>
          </p:cNvPr>
          <p:cNvSpPr txBox="1"/>
          <p:nvPr/>
        </p:nvSpPr>
        <p:spPr bwMode="auto">
          <a:xfrm>
            <a:off x="6085009" y="3014156"/>
            <a:ext cx="827980" cy="645406"/>
          </a:xfrm>
          <a:prstGeom prst="rect">
            <a:avLst/>
          </a:prstGeom>
          <a:noFill/>
        </p:spPr>
        <p:txBody>
          <a:bodyPr wrap="square">
            <a:spAutoFit/>
          </a:bodyPr>
          <a:lstStyle/>
          <a:p>
            <a:pPr algn="ctr">
              <a:defRPr/>
            </a:pPr>
            <a:r>
              <a:rPr lang="en-US" sz="3000" b="1" dirty="0">
                <a:solidFill>
                  <a:schemeClr val="bg1"/>
                </a:solidFill>
                <a:latin typeface="Calibri" panose="020F0502020204030204" pitchFamily="34" charset="0"/>
                <a:ea typeface="Roboto Cn" pitchFamily="2" charset="0"/>
                <a:cs typeface="Calibri" panose="020F0502020204030204" pitchFamily="34" charset="0"/>
              </a:rPr>
              <a:t>02</a:t>
            </a:r>
          </a:p>
        </p:txBody>
      </p:sp>
      <p:sp>
        <p:nvSpPr>
          <p:cNvPr id="10" name="TextBox 26">
            <a:extLst>
              <a:ext uri="{FF2B5EF4-FFF2-40B4-BE49-F238E27FC236}">
                <a16:creationId xmlns:a16="http://schemas.microsoft.com/office/drawing/2014/main" id="{E7E83D45-AA5A-AA9E-FD00-D4B1F4782222}"/>
              </a:ext>
            </a:extLst>
          </p:cNvPr>
          <p:cNvSpPr txBox="1"/>
          <p:nvPr/>
        </p:nvSpPr>
        <p:spPr bwMode="auto">
          <a:xfrm>
            <a:off x="6085009" y="3651431"/>
            <a:ext cx="827980" cy="645406"/>
          </a:xfrm>
          <a:prstGeom prst="rect">
            <a:avLst/>
          </a:prstGeom>
          <a:noFill/>
        </p:spPr>
        <p:txBody>
          <a:bodyPr wrap="square">
            <a:spAutoFit/>
          </a:bodyPr>
          <a:lstStyle/>
          <a:p>
            <a:pPr algn="ctr">
              <a:defRPr/>
            </a:pPr>
            <a:r>
              <a:rPr lang="en-US" sz="3000" b="1" dirty="0">
                <a:solidFill>
                  <a:schemeClr val="bg1"/>
                </a:solidFill>
                <a:latin typeface="Calibri" panose="020F0502020204030204" pitchFamily="34" charset="0"/>
                <a:ea typeface="Roboto Cn" pitchFamily="2" charset="0"/>
                <a:cs typeface="Calibri" panose="020F0502020204030204" pitchFamily="34" charset="0"/>
              </a:rPr>
              <a:t>03</a:t>
            </a:r>
          </a:p>
        </p:txBody>
      </p:sp>
      <p:sp>
        <p:nvSpPr>
          <p:cNvPr id="11" name="TextBox 26">
            <a:extLst>
              <a:ext uri="{FF2B5EF4-FFF2-40B4-BE49-F238E27FC236}">
                <a16:creationId xmlns:a16="http://schemas.microsoft.com/office/drawing/2014/main" id="{FA7A2D93-D655-16C3-7162-C3A0706DC75E}"/>
              </a:ext>
            </a:extLst>
          </p:cNvPr>
          <p:cNvSpPr txBox="1"/>
          <p:nvPr/>
        </p:nvSpPr>
        <p:spPr bwMode="auto">
          <a:xfrm>
            <a:off x="6085009" y="4328743"/>
            <a:ext cx="827980" cy="645406"/>
          </a:xfrm>
          <a:prstGeom prst="rect">
            <a:avLst/>
          </a:prstGeom>
          <a:noFill/>
        </p:spPr>
        <p:txBody>
          <a:bodyPr wrap="square">
            <a:spAutoFit/>
          </a:bodyPr>
          <a:lstStyle/>
          <a:p>
            <a:pPr algn="ctr">
              <a:defRPr/>
            </a:pPr>
            <a:r>
              <a:rPr lang="en-US" sz="3000" b="1" dirty="0">
                <a:solidFill>
                  <a:schemeClr val="bg1"/>
                </a:solidFill>
                <a:latin typeface="Calibri" panose="020F0502020204030204" pitchFamily="34" charset="0"/>
                <a:ea typeface="Roboto Cn" pitchFamily="2" charset="0"/>
                <a:cs typeface="Calibri" panose="020F0502020204030204" pitchFamily="34" charset="0"/>
              </a:rPr>
              <a:t>04</a:t>
            </a:r>
          </a:p>
        </p:txBody>
      </p:sp>
      <p:sp>
        <p:nvSpPr>
          <p:cNvPr id="12" name="TextBox 26">
            <a:extLst>
              <a:ext uri="{FF2B5EF4-FFF2-40B4-BE49-F238E27FC236}">
                <a16:creationId xmlns:a16="http://schemas.microsoft.com/office/drawing/2014/main" id="{C82E5678-8E42-8411-31A7-D636F1FF048C}"/>
              </a:ext>
            </a:extLst>
          </p:cNvPr>
          <p:cNvSpPr txBox="1"/>
          <p:nvPr/>
        </p:nvSpPr>
        <p:spPr bwMode="auto">
          <a:xfrm>
            <a:off x="6085009" y="4983936"/>
            <a:ext cx="827980" cy="645406"/>
          </a:xfrm>
          <a:prstGeom prst="rect">
            <a:avLst/>
          </a:prstGeom>
          <a:noFill/>
        </p:spPr>
        <p:txBody>
          <a:bodyPr wrap="square">
            <a:spAutoFit/>
          </a:bodyPr>
          <a:lstStyle/>
          <a:p>
            <a:pPr algn="ctr">
              <a:defRPr/>
            </a:pPr>
            <a:r>
              <a:rPr lang="en-US" sz="3000" b="1" dirty="0">
                <a:solidFill>
                  <a:schemeClr val="bg1"/>
                </a:solidFill>
                <a:latin typeface="Calibri" panose="020F0502020204030204" pitchFamily="34" charset="0"/>
                <a:ea typeface="Roboto Cn" pitchFamily="2" charset="0"/>
                <a:cs typeface="Calibri" panose="020F0502020204030204" pitchFamily="34" charset="0"/>
              </a:rPr>
              <a:t>05</a:t>
            </a:r>
          </a:p>
        </p:txBody>
      </p:sp>
      <p:sp>
        <p:nvSpPr>
          <p:cNvPr id="13" name="TextBox 26">
            <a:extLst>
              <a:ext uri="{FF2B5EF4-FFF2-40B4-BE49-F238E27FC236}">
                <a16:creationId xmlns:a16="http://schemas.microsoft.com/office/drawing/2014/main" id="{9B481DA2-3CA7-E793-8B92-6F90D56742C5}"/>
              </a:ext>
            </a:extLst>
          </p:cNvPr>
          <p:cNvSpPr txBox="1"/>
          <p:nvPr/>
        </p:nvSpPr>
        <p:spPr bwMode="auto">
          <a:xfrm>
            <a:off x="6085009" y="5661248"/>
            <a:ext cx="827980" cy="645406"/>
          </a:xfrm>
          <a:prstGeom prst="rect">
            <a:avLst/>
          </a:prstGeom>
          <a:noFill/>
        </p:spPr>
        <p:txBody>
          <a:bodyPr wrap="square">
            <a:spAutoFit/>
          </a:bodyPr>
          <a:lstStyle/>
          <a:p>
            <a:pPr algn="ctr">
              <a:defRPr/>
            </a:pPr>
            <a:r>
              <a:rPr lang="en-US" sz="3000" b="1" dirty="0">
                <a:solidFill>
                  <a:schemeClr val="bg1"/>
                </a:solidFill>
                <a:latin typeface="Calibri" panose="020F0502020204030204" pitchFamily="34" charset="0"/>
                <a:ea typeface="Roboto Cn" pitchFamily="2" charset="0"/>
                <a:cs typeface="Calibri" panose="020F0502020204030204" pitchFamily="34" charset="0"/>
              </a:rPr>
              <a:t>06</a:t>
            </a:r>
          </a:p>
        </p:txBody>
      </p:sp>
    </p:spTree>
    <p:extLst>
      <p:ext uri="{BB962C8B-B14F-4D97-AF65-F5344CB8AC3E}">
        <p14:creationId xmlns:p14="http://schemas.microsoft.com/office/powerpoint/2010/main" val="3366512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BDB5EE-092B-AFCC-99F1-B8E8C0388B30}"/>
            </a:ext>
          </a:extLst>
        </p:cNvPr>
        <p:cNvGrpSpPr/>
        <p:nvPr/>
      </p:nvGrpSpPr>
      <p:grpSpPr>
        <a:xfrm>
          <a:off x="0" y="0"/>
          <a:ext cx="0" cy="0"/>
          <a:chOff x="0" y="0"/>
          <a:chExt cx="0" cy="0"/>
        </a:xfrm>
      </p:grpSpPr>
      <p:pic>
        <p:nvPicPr>
          <p:cNvPr id="7" name="Picture 6" descr="A map of the world surrounded by trees&#10;&#10;AI-generated content may be incorrect.">
            <a:extLst>
              <a:ext uri="{FF2B5EF4-FFF2-40B4-BE49-F238E27FC236}">
                <a16:creationId xmlns:a16="http://schemas.microsoft.com/office/drawing/2014/main" id="{86C8A9B7-46A1-73BA-4D07-87D6225C5EF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39497" b="39497"/>
          <a:stretch>
            <a:fillRect/>
          </a:stretch>
        </p:blipFill>
        <p:spPr>
          <a:xfrm>
            <a:off x="-19002" y="-2"/>
            <a:ext cx="12211000" cy="1442887"/>
          </a:xfrm>
          <a:prstGeom prst="rect">
            <a:avLst/>
          </a:prstGeom>
        </p:spPr>
      </p:pic>
      <p:sp>
        <p:nvSpPr>
          <p:cNvPr id="8" name="Rectangle 7">
            <a:extLst>
              <a:ext uri="{FF2B5EF4-FFF2-40B4-BE49-F238E27FC236}">
                <a16:creationId xmlns:a16="http://schemas.microsoft.com/office/drawing/2014/main" id="{BA5816AE-D3A4-FDFB-CCE2-6DFD68B522B0}"/>
              </a:ext>
            </a:extLst>
          </p:cNvPr>
          <p:cNvSpPr/>
          <p:nvPr/>
        </p:nvSpPr>
        <p:spPr>
          <a:xfrm rot="16200000" flipH="1">
            <a:off x="5346063" y="-5384056"/>
            <a:ext cx="1442886" cy="12210999"/>
          </a:xfrm>
          <a:prstGeom prst="rect">
            <a:avLst/>
          </a:prstGeom>
          <a:gradFill>
            <a:gsLst>
              <a:gs pos="79000">
                <a:srgbClr val="007772"/>
              </a:gs>
              <a:gs pos="10000">
                <a:srgbClr val="007772">
                  <a:alpha val="82414"/>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CB3BA317-FD1C-9F36-F975-5ACA00C809CA}"/>
              </a:ext>
            </a:extLst>
          </p:cNvPr>
          <p:cNvPicPr>
            <a:picLocks noChangeAspect="1"/>
          </p:cNvPicPr>
          <p:nvPr/>
        </p:nvPicPr>
        <p:blipFill rotWithShape="1">
          <a:blip r:embed="rId4">
            <a:biLevel thresh="25000"/>
            <a:alphaModFix amt="11000"/>
            <a:extLst>
              <a:ext uri="{28A0092B-C50C-407E-A947-70E740481C1C}">
                <a14:useLocalDpi xmlns:a14="http://schemas.microsoft.com/office/drawing/2010/main"/>
              </a:ext>
            </a:extLst>
          </a:blip>
          <a:srcRect l="-862" t="-2893" r="79868" b="5354"/>
          <a:stretch/>
        </p:blipFill>
        <p:spPr>
          <a:xfrm>
            <a:off x="9494099" y="-122141"/>
            <a:ext cx="2697901" cy="6032345"/>
          </a:xfrm>
          <a:prstGeom prst="rect">
            <a:avLst/>
          </a:prstGeom>
        </p:spPr>
      </p:pic>
      <p:sp>
        <p:nvSpPr>
          <p:cNvPr id="31" name="Textfeld 3">
            <a:extLst>
              <a:ext uri="{FF2B5EF4-FFF2-40B4-BE49-F238E27FC236}">
                <a16:creationId xmlns:a16="http://schemas.microsoft.com/office/drawing/2014/main" id="{83F139B5-77F7-957F-CDA0-0B1CEB02A389}"/>
              </a:ext>
            </a:extLst>
          </p:cNvPr>
          <p:cNvSpPr txBox="1"/>
          <p:nvPr/>
        </p:nvSpPr>
        <p:spPr>
          <a:xfrm>
            <a:off x="462635" y="1831047"/>
            <a:ext cx="5480965" cy="2970044"/>
          </a:xfrm>
          <a:prstGeom prst="rect">
            <a:avLst/>
          </a:prstGeom>
          <a:noFill/>
        </p:spPr>
        <p:txBody>
          <a:bodyPr wrap="square" lIns="91440" tIns="45720" rIns="91440" bIns="45720" anchor="t">
            <a:spAutoFit/>
          </a:bodyPr>
          <a:lstStyle/>
          <a:p>
            <a:pPr lvl="0"/>
            <a:r>
              <a:rPr lang="en-US" sz="2000" b="1" dirty="0">
                <a:solidFill>
                  <a:srgbClr val="379A67"/>
                </a:solidFill>
                <a:latin typeface="Calibri" panose="020F0502020204030204" pitchFamily="34" charset="0"/>
                <a:cs typeface="Calibri" panose="020F0502020204030204" pitchFamily="34" charset="0"/>
              </a:rPr>
              <a:t>General Country Information</a:t>
            </a:r>
          </a:p>
          <a:p>
            <a:pPr lvl="0"/>
            <a:endParaRPr lang="en-US" sz="800" b="1" dirty="0">
              <a:solidFill>
                <a:srgbClr val="379A67"/>
              </a:solidFill>
              <a:latin typeface="Calibri" panose="020F0502020204030204" pitchFamily="34" charset="0"/>
              <a:cs typeface="Calibri" panose="020F0502020204030204" pitchFamily="34" charset="0"/>
            </a:endParaRPr>
          </a:p>
          <a:p>
            <a:pPr lvl="0">
              <a:lnSpc>
                <a:spcPct val="150000"/>
              </a:lnSpc>
            </a:pPr>
            <a:r>
              <a:rPr lang="en-US" dirty="0">
                <a:solidFill>
                  <a:srgbClr val="404040"/>
                </a:solidFill>
                <a:latin typeface="Calibri" panose="020F0502020204030204" pitchFamily="34" charset="0"/>
                <a:cs typeface="Calibri" panose="020F0502020204030204" pitchFamily="34" charset="0"/>
              </a:rPr>
              <a:t>Country Name:</a:t>
            </a:r>
          </a:p>
          <a:p>
            <a:pPr lvl="0">
              <a:lnSpc>
                <a:spcPct val="150000"/>
              </a:lnSpc>
            </a:pPr>
            <a:r>
              <a:rPr lang="en-US" dirty="0">
                <a:solidFill>
                  <a:srgbClr val="404040"/>
                </a:solidFill>
                <a:latin typeface="Calibri" panose="020F0502020204030204" pitchFamily="34" charset="0"/>
                <a:cs typeface="Calibri" panose="020F0502020204030204" pitchFamily="34" charset="0"/>
              </a:rPr>
              <a:t>Target SME Types: micro / small / medium</a:t>
            </a:r>
          </a:p>
          <a:p>
            <a:pPr lvl="0">
              <a:lnSpc>
                <a:spcPct val="150000"/>
              </a:lnSpc>
            </a:pPr>
            <a:r>
              <a:rPr lang="en-US" dirty="0">
                <a:solidFill>
                  <a:srgbClr val="404040"/>
                </a:solidFill>
                <a:latin typeface="Calibri" panose="020F0502020204030204" pitchFamily="34" charset="0"/>
                <a:cs typeface="Calibri" panose="020F0502020204030204" pitchFamily="34" charset="0"/>
              </a:rPr>
              <a:t>Main Sectors Covered by ESG Programs:</a:t>
            </a:r>
          </a:p>
          <a:p>
            <a:pPr lvl="0"/>
            <a:endParaRPr lang="en-US" dirty="0">
              <a:solidFill>
                <a:srgbClr val="404040"/>
              </a:solidFill>
              <a:latin typeface="Calibri" panose="020F0502020204030204" pitchFamily="34" charset="0"/>
              <a:cs typeface="Calibri" panose="020F0502020204030204" pitchFamily="34" charset="0"/>
            </a:endParaRPr>
          </a:p>
          <a:p>
            <a:pPr lvl="0"/>
            <a:endParaRPr lang="en-US" dirty="0">
              <a:solidFill>
                <a:srgbClr val="404040"/>
              </a:solidFill>
              <a:latin typeface="Calibri" panose="020F0502020204030204" pitchFamily="34" charset="0"/>
              <a:cs typeface="Calibri" panose="020F0502020204030204" pitchFamily="34" charset="0"/>
            </a:endParaRPr>
          </a:p>
          <a:p>
            <a:pPr lvl="0"/>
            <a:endParaRPr lang="en-US" sz="2000" dirty="0">
              <a:solidFill>
                <a:srgbClr val="404040"/>
              </a:solidFill>
              <a:latin typeface="Calibri" panose="020F0502020204030204" pitchFamily="34" charset="0"/>
              <a:cs typeface="Calibri" panose="020F0502020204030204" pitchFamily="34" charset="0"/>
            </a:endParaRPr>
          </a:p>
          <a:p>
            <a:pPr lvl="0"/>
            <a:endParaRPr lang="en-US" sz="2000" dirty="0">
              <a:solidFill>
                <a:srgbClr val="404040"/>
              </a:solidFill>
              <a:latin typeface="Calibri" panose="020F0502020204030204" pitchFamily="34" charset="0"/>
              <a:cs typeface="Calibri" panose="020F0502020204030204" pitchFamily="34" charset="0"/>
            </a:endParaRPr>
          </a:p>
        </p:txBody>
      </p:sp>
      <p:sp>
        <p:nvSpPr>
          <p:cNvPr id="2" name="Textfeld 3">
            <a:extLst>
              <a:ext uri="{FF2B5EF4-FFF2-40B4-BE49-F238E27FC236}">
                <a16:creationId xmlns:a16="http://schemas.microsoft.com/office/drawing/2014/main" id="{83D83250-7F77-00B7-6410-81BBE0212A4B}"/>
              </a:ext>
            </a:extLst>
          </p:cNvPr>
          <p:cNvSpPr txBox="1"/>
          <p:nvPr/>
        </p:nvSpPr>
        <p:spPr>
          <a:xfrm>
            <a:off x="462636" y="592358"/>
            <a:ext cx="10237032" cy="1200329"/>
          </a:xfrm>
          <a:prstGeom prst="rect">
            <a:avLst/>
          </a:prstGeom>
          <a:noFill/>
        </p:spPr>
        <p:txBody>
          <a:bodyPr wrap="square" lIns="91440" tIns="45720" rIns="91440" bIns="45720" anchor="t">
            <a:spAutoFit/>
          </a:bodyPr>
          <a:lstStyle/>
          <a:p>
            <a:r>
              <a:rPr lang="en-US" sz="3600" b="1" dirty="0">
                <a:solidFill>
                  <a:schemeClr val="bg1"/>
                </a:solidFill>
              </a:rPr>
              <a:t>Country-Specific Funding Options (for Partners)</a:t>
            </a:r>
          </a:p>
          <a:p>
            <a:endParaRPr lang="en-US" sz="3600" b="1" dirty="0">
              <a:solidFill>
                <a:schemeClr val="bg1"/>
              </a:solidFill>
            </a:endParaRPr>
          </a:p>
        </p:txBody>
      </p:sp>
      <p:sp>
        <p:nvSpPr>
          <p:cNvPr id="6" name="Graphic 4">
            <a:extLst>
              <a:ext uri="{FF2B5EF4-FFF2-40B4-BE49-F238E27FC236}">
                <a16:creationId xmlns:a16="http://schemas.microsoft.com/office/drawing/2014/main" id="{2003EB03-BF02-0099-BCDE-B1D274C011E5}"/>
              </a:ext>
            </a:extLst>
          </p:cNvPr>
          <p:cNvSpPr/>
          <p:nvPr/>
        </p:nvSpPr>
        <p:spPr>
          <a:xfrm rot="5400000">
            <a:off x="1632774" y="315644"/>
            <a:ext cx="75615" cy="2290377"/>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EEA821"/>
          </a:solidFill>
          <a:ln w="2370" cap="flat">
            <a:noFill/>
            <a:prstDash val="solid"/>
            <a:miter/>
          </a:ln>
        </p:spPr>
        <p:txBody>
          <a:bodyPr rtlCol="0" anchor="ctr"/>
          <a:lstStyle/>
          <a:p>
            <a:endParaRPr lang="en-US" dirty="0"/>
          </a:p>
        </p:txBody>
      </p:sp>
      <p:graphicFrame>
        <p:nvGraphicFramePr>
          <p:cNvPr id="10" name="Tabela 22">
            <a:extLst>
              <a:ext uri="{FF2B5EF4-FFF2-40B4-BE49-F238E27FC236}">
                <a16:creationId xmlns:a16="http://schemas.microsoft.com/office/drawing/2014/main" id="{A4AD2A34-3141-236A-979A-6CE022A3D16A}"/>
              </a:ext>
            </a:extLst>
          </p:cNvPr>
          <p:cNvGraphicFramePr>
            <a:graphicFrameLocks noGrp="1"/>
          </p:cNvGraphicFramePr>
          <p:nvPr>
            <p:extLst>
              <p:ext uri="{D42A27DB-BD31-4B8C-83A1-F6EECF244321}">
                <p14:modId xmlns:p14="http://schemas.microsoft.com/office/powerpoint/2010/main" val="3874195766"/>
              </p:ext>
            </p:extLst>
          </p:nvPr>
        </p:nvGraphicFramePr>
        <p:xfrm>
          <a:off x="525393" y="4537368"/>
          <a:ext cx="10725199" cy="1591478"/>
        </p:xfrm>
        <a:graphic>
          <a:graphicData uri="http://schemas.openxmlformats.org/drawingml/2006/table">
            <a:tbl>
              <a:tblPr firstRow="1" firstCol="1" bandRow="1">
                <a:tableStyleId>{5C22544A-7EE6-4342-B048-85BDC9FD1C3A}</a:tableStyleId>
              </a:tblPr>
              <a:tblGrid>
                <a:gridCol w="1378655">
                  <a:extLst>
                    <a:ext uri="{9D8B030D-6E8A-4147-A177-3AD203B41FA5}">
                      <a16:colId xmlns:a16="http://schemas.microsoft.com/office/drawing/2014/main" val="20000"/>
                    </a:ext>
                  </a:extLst>
                </a:gridCol>
                <a:gridCol w="2205689">
                  <a:extLst>
                    <a:ext uri="{9D8B030D-6E8A-4147-A177-3AD203B41FA5}">
                      <a16:colId xmlns:a16="http://schemas.microsoft.com/office/drawing/2014/main" val="20001"/>
                    </a:ext>
                  </a:extLst>
                </a:gridCol>
                <a:gridCol w="1939588">
                  <a:extLst>
                    <a:ext uri="{9D8B030D-6E8A-4147-A177-3AD203B41FA5}">
                      <a16:colId xmlns:a16="http://schemas.microsoft.com/office/drawing/2014/main" val="20002"/>
                    </a:ext>
                  </a:extLst>
                </a:gridCol>
                <a:gridCol w="1265463">
                  <a:extLst>
                    <a:ext uri="{9D8B030D-6E8A-4147-A177-3AD203B41FA5}">
                      <a16:colId xmlns:a16="http://schemas.microsoft.com/office/drawing/2014/main" val="20003"/>
                    </a:ext>
                  </a:extLst>
                </a:gridCol>
                <a:gridCol w="1697139">
                  <a:extLst>
                    <a:ext uri="{9D8B030D-6E8A-4147-A177-3AD203B41FA5}">
                      <a16:colId xmlns:a16="http://schemas.microsoft.com/office/drawing/2014/main" val="20004"/>
                    </a:ext>
                  </a:extLst>
                </a:gridCol>
                <a:gridCol w="2238665">
                  <a:extLst>
                    <a:ext uri="{9D8B030D-6E8A-4147-A177-3AD203B41FA5}">
                      <a16:colId xmlns:a16="http://schemas.microsoft.com/office/drawing/2014/main" val="20005"/>
                    </a:ext>
                  </a:extLst>
                </a:gridCol>
              </a:tblGrid>
              <a:tr h="545980">
                <a:tc>
                  <a:txBody>
                    <a:bodyPr/>
                    <a:lstStyle/>
                    <a:p>
                      <a:pPr algn="ctr">
                        <a:lnSpc>
                          <a:spcPct val="107000"/>
                        </a:lnSpc>
                        <a:spcAft>
                          <a:spcPts val="0"/>
                        </a:spcAft>
                      </a:pPr>
                      <a:r>
                        <a:rPr lang="pl-PL" sz="1400" dirty="0">
                          <a:effectLst/>
                          <a:latin typeface="Calibri" panose="020F0502020204030204" pitchFamily="34" charset="0"/>
                          <a:ea typeface="+mn-ea"/>
                          <a:cs typeface="Calibri" panose="020F0502020204030204" pitchFamily="34" charset="0"/>
                        </a:rPr>
                        <a:t>Institution</a:t>
                      </a:r>
                      <a:endParaRPr lang="en-AU" sz="1400" dirty="0">
                        <a:effectLst/>
                        <a:latin typeface="Calibri" panose="020F0502020204030204" pitchFamily="34" charset="0"/>
                        <a:ea typeface="Calibri" panose="020F0502020204030204" pitchFamily="34" charset="0"/>
                        <a:cs typeface="Calibri" panose="020F0502020204030204" pitchFamily="34"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rgbClr val="007772">
                        <a:alpha val="80000"/>
                      </a:srgbClr>
                    </a:solidFill>
                  </a:tcPr>
                </a:tc>
                <a:tc>
                  <a:txBody>
                    <a:bodyPr/>
                    <a:lstStyle/>
                    <a:p>
                      <a:pPr algn="ctr">
                        <a:lnSpc>
                          <a:spcPct val="107000"/>
                        </a:lnSpc>
                        <a:spcAft>
                          <a:spcPts val="0"/>
                        </a:spcAft>
                      </a:pPr>
                      <a:r>
                        <a:rPr lang="en-AU" sz="1400" dirty="0">
                          <a:effectLst/>
                          <a:latin typeface="Calibri" panose="020F0502020204030204" pitchFamily="34" charset="0"/>
                          <a:cs typeface="Calibri" panose="020F0502020204030204" pitchFamily="34" charset="0"/>
                        </a:rPr>
                        <a:t>Instrument / Program</a:t>
                      </a:r>
                      <a:endParaRPr lang="en-AU" sz="1400" dirty="0">
                        <a:effectLst/>
                        <a:latin typeface="Calibri" panose="020F0502020204030204" pitchFamily="34" charset="0"/>
                        <a:ea typeface="Calibri" panose="020F0502020204030204" pitchFamily="34" charset="0"/>
                        <a:cs typeface="Calibri" panose="020F0502020204030204" pitchFamily="34"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rgbClr val="007772">
                        <a:alpha val="80000"/>
                      </a:srgbClr>
                    </a:solidFill>
                  </a:tcPr>
                </a:tc>
                <a:tc>
                  <a:txBody>
                    <a:bodyPr/>
                    <a:lstStyle/>
                    <a:p>
                      <a:pPr algn="ctr">
                        <a:lnSpc>
                          <a:spcPct val="107000"/>
                        </a:lnSpc>
                        <a:spcAft>
                          <a:spcPts val="0"/>
                        </a:spcAft>
                      </a:pPr>
                      <a:r>
                        <a:rPr lang="en-AU" sz="1400" dirty="0">
                          <a:effectLst/>
                          <a:latin typeface="Calibri" panose="020F0502020204030204" pitchFamily="34" charset="0"/>
                          <a:cs typeface="Calibri" panose="020F0502020204030204" pitchFamily="34" charset="0"/>
                        </a:rPr>
                        <a:t>Purpose / ESG Focus</a:t>
                      </a:r>
                      <a:endParaRPr lang="en-AU" sz="1400" dirty="0">
                        <a:effectLst/>
                        <a:latin typeface="Calibri" panose="020F0502020204030204" pitchFamily="34" charset="0"/>
                        <a:ea typeface="Calibri" panose="020F0502020204030204" pitchFamily="34" charset="0"/>
                        <a:cs typeface="Calibri" panose="020F0502020204030204" pitchFamily="34"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rgbClr val="007772">
                        <a:alpha val="80000"/>
                      </a:srgbClr>
                    </a:solidFill>
                  </a:tcPr>
                </a:tc>
                <a:tc>
                  <a:txBody>
                    <a:bodyPr/>
                    <a:lstStyle/>
                    <a:p>
                      <a:pPr algn="ctr">
                        <a:lnSpc>
                          <a:spcPct val="107000"/>
                        </a:lnSpc>
                        <a:spcAft>
                          <a:spcPts val="0"/>
                        </a:spcAft>
                      </a:pPr>
                      <a:r>
                        <a:rPr lang="en-AU" sz="1400" dirty="0">
                          <a:effectLst/>
                          <a:latin typeface="Calibri" panose="020F0502020204030204" pitchFamily="34" charset="0"/>
                          <a:cs typeface="Calibri" panose="020F0502020204030204" pitchFamily="34" charset="0"/>
                        </a:rPr>
                        <a:t>SME Size</a:t>
                      </a:r>
                      <a:endParaRPr lang="en-AU" sz="1400" dirty="0">
                        <a:effectLst/>
                        <a:latin typeface="Calibri" panose="020F0502020204030204" pitchFamily="34" charset="0"/>
                        <a:ea typeface="Calibri" panose="020F0502020204030204" pitchFamily="34" charset="0"/>
                        <a:cs typeface="Calibri" panose="020F0502020204030204" pitchFamily="34"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rgbClr val="007772">
                        <a:alpha val="80000"/>
                      </a:srgbClr>
                    </a:solidFill>
                  </a:tcPr>
                </a:tc>
                <a:tc>
                  <a:txBody>
                    <a:bodyPr/>
                    <a:lstStyle/>
                    <a:p>
                      <a:pPr algn="ctr">
                        <a:lnSpc>
                          <a:spcPct val="107000"/>
                        </a:lnSpc>
                        <a:spcAft>
                          <a:spcPts val="0"/>
                        </a:spcAft>
                      </a:pPr>
                      <a:r>
                        <a:rPr lang="en-AU" sz="1400" dirty="0">
                          <a:effectLst/>
                          <a:latin typeface="Calibri" panose="020F0502020204030204" pitchFamily="34" charset="0"/>
                          <a:cs typeface="Calibri" panose="020F0502020204030204" pitchFamily="34" charset="0"/>
                        </a:rPr>
                        <a:t>Requirements / Notes</a:t>
                      </a:r>
                      <a:endParaRPr lang="en-AU" sz="1400" dirty="0">
                        <a:effectLst/>
                        <a:latin typeface="Calibri" panose="020F0502020204030204" pitchFamily="34" charset="0"/>
                        <a:ea typeface="Calibri" panose="020F0502020204030204" pitchFamily="34" charset="0"/>
                        <a:cs typeface="Calibri" panose="020F0502020204030204" pitchFamily="34"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rgbClr val="007772">
                        <a:alpha val="80000"/>
                      </a:srgbClr>
                    </a:solidFill>
                  </a:tcPr>
                </a:tc>
                <a:tc>
                  <a:txBody>
                    <a:bodyPr/>
                    <a:lstStyle/>
                    <a:p>
                      <a:pPr algn="ctr">
                        <a:lnSpc>
                          <a:spcPct val="107000"/>
                        </a:lnSpc>
                        <a:spcAft>
                          <a:spcPts val="0"/>
                        </a:spcAft>
                      </a:pPr>
                      <a:r>
                        <a:rPr lang="pl-PL" sz="1400" dirty="0">
                          <a:effectLst/>
                          <a:latin typeface="Calibri" panose="020F0502020204030204" pitchFamily="34" charset="0"/>
                          <a:ea typeface="Calibri" panose="020F0502020204030204" pitchFamily="34" charset="0"/>
                          <a:cs typeface="Calibri" panose="020F0502020204030204" pitchFamily="34" charset="0"/>
                        </a:rPr>
                        <a:t>Practical examples</a:t>
                      </a:r>
                      <a:endParaRPr lang="en-AU" sz="1400" dirty="0">
                        <a:effectLst/>
                        <a:latin typeface="Calibri" panose="020F0502020204030204" pitchFamily="34" charset="0"/>
                        <a:ea typeface="Calibri" panose="020F0502020204030204" pitchFamily="34" charset="0"/>
                        <a:cs typeface="Calibri" panose="020F0502020204030204" pitchFamily="34"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solidFill>
                      <a:srgbClr val="007772">
                        <a:alpha val="80000"/>
                      </a:srgbClr>
                    </a:solidFill>
                  </a:tcPr>
                </a:tc>
                <a:extLst>
                  <a:ext uri="{0D108BD9-81ED-4DB2-BD59-A6C34878D82A}">
                    <a16:rowId xmlns:a16="http://schemas.microsoft.com/office/drawing/2014/main" val="10000"/>
                  </a:ext>
                </a:extLst>
              </a:tr>
              <a:tr h="545980">
                <a:tc>
                  <a:txBody>
                    <a:bodyPr/>
                    <a:lstStyle/>
                    <a:p>
                      <a:pPr>
                        <a:lnSpc>
                          <a:spcPct val="107000"/>
                        </a:lnSpc>
                      </a:pPr>
                      <a:endParaRPr lang="en-AU" sz="1400" dirty="0">
                        <a:effectLst/>
                        <a:latin typeface="Calibri" panose="020F0502020204030204" pitchFamily="34" charset="0"/>
                        <a:cs typeface="Calibri" panose="020F0502020204030204" pitchFamily="34"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nSpc>
                          <a:spcPct val="107000"/>
                        </a:lnSpc>
                      </a:pPr>
                      <a:endParaRPr lang="en-AU" sz="1400" dirty="0">
                        <a:effectLst/>
                        <a:latin typeface="Calibri" panose="020F0502020204030204" pitchFamily="34" charset="0"/>
                        <a:cs typeface="Calibri" panose="020F0502020204030204" pitchFamily="34"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nSpc>
                          <a:spcPct val="107000"/>
                        </a:lnSpc>
                      </a:pPr>
                      <a:endParaRPr lang="en-AU" sz="1400" dirty="0">
                        <a:effectLst/>
                        <a:latin typeface="Calibri" panose="020F0502020204030204" pitchFamily="34" charset="0"/>
                        <a:cs typeface="Calibri" panose="020F0502020204030204" pitchFamily="34"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nSpc>
                          <a:spcPct val="107000"/>
                        </a:lnSpc>
                      </a:pPr>
                      <a:endParaRPr lang="en-AU" sz="1400" dirty="0">
                        <a:effectLst/>
                        <a:latin typeface="Calibri" panose="020F0502020204030204" pitchFamily="34" charset="0"/>
                        <a:cs typeface="Calibri" panose="020F0502020204030204" pitchFamily="34"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nSpc>
                          <a:spcPct val="107000"/>
                        </a:lnSpc>
                      </a:pPr>
                      <a:endParaRPr lang="en-AU" sz="1400" dirty="0">
                        <a:effectLst/>
                        <a:latin typeface="Calibri" panose="020F0502020204030204" pitchFamily="34" charset="0"/>
                        <a:cs typeface="Calibri" panose="020F0502020204030204" pitchFamily="34"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nSpc>
                          <a:spcPct val="107000"/>
                        </a:lnSpc>
                      </a:pPr>
                      <a:endParaRPr lang="en-AU" sz="1400" dirty="0">
                        <a:effectLst/>
                        <a:latin typeface="Calibri" panose="020F0502020204030204" pitchFamily="34" charset="0"/>
                        <a:cs typeface="Calibri" panose="020F0502020204030204" pitchFamily="34"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499518">
                <a:tc>
                  <a:txBody>
                    <a:bodyPr/>
                    <a:lstStyle/>
                    <a:p>
                      <a:pPr>
                        <a:lnSpc>
                          <a:spcPct val="107000"/>
                        </a:lnSpc>
                      </a:pPr>
                      <a:endParaRPr lang="en-AU" sz="1100" dirty="0">
                        <a:effectLst/>
                        <a:latin typeface="Calibri" panose="020F0502020204030204" pitchFamily="34" charset="0"/>
                        <a:cs typeface="Times New Roman" panose="02020603050405020304" pitchFamily="18"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nSpc>
                          <a:spcPct val="107000"/>
                        </a:lnSpc>
                      </a:pPr>
                      <a:endParaRPr lang="en-AU" sz="1100" dirty="0">
                        <a:effectLst/>
                        <a:latin typeface="Calibri" panose="020F0502020204030204" pitchFamily="34" charset="0"/>
                        <a:cs typeface="Times New Roman" panose="02020603050405020304" pitchFamily="18"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nSpc>
                          <a:spcPct val="107000"/>
                        </a:lnSpc>
                      </a:pPr>
                      <a:endParaRPr lang="en-AU" sz="1100" dirty="0">
                        <a:effectLst/>
                        <a:latin typeface="Calibri" panose="020F0502020204030204" pitchFamily="34" charset="0"/>
                        <a:cs typeface="Times New Roman" panose="02020603050405020304" pitchFamily="18"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nSpc>
                          <a:spcPct val="107000"/>
                        </a:lnSpc>
                      </a:pPr>
                      <a:endParaRPr lang="en-AU" sz="1100" dirty="0">
                        <a:effectLst/>
                        <a:latin typeface="Calibri" panose="020F0502020204030204" pitchFamily="34" charset="0"/>
                        <a:cs typeface="Times New Roman" panose="02020603050405020304" pitchFamily="18"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nSpc>
                          <a:spcPct val="107000"/>
                        </a:lnSpc>
                      </a:pPr>
                      <a:endParaRPr lang="en-AU" sz="1100" dirty="0">
                        <a:effectLst/>
                        <a:latin typeface="Calibri" panose="020F0502020204030204" pitchFamily="34" charset="0"/>
                        <a:cs typeface="Times New Roman" panose="02020603050405020304" pitchFamily="18"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nSpc>
                          <a:spcPct val="107000"/>
                        </a:lnSpc>
                      </a:pPr>
                      <a:endParaRPr lang="en-AU" sz="1100" dirty="0">
                        <a:effectLst/>
                        <a:latin typeface="Calibri" panose="020F0502020204030204" pitchFamily="34" charset="0"/>
                        <a:cs typeface="Times New Roman" panose="02020603050405020304" pitchFamily="18"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cxnSp>
        <p:nvCxnSpPr>
          <p:cNvPr id="11" name="Straight Connector 10">
            <a:extLst>
              <a:ext uri="{FF2B5EF4-FFF2-40B4-BE49-F238E27FC236}">
                <a16:creationId xmlns:a16="http://schemas.microsoft.com/office/drawing/2014/main" id="{CEA4B04C-1CAA-DD79-6E12-29B9BD525600}"/>
              </a:ext>
            </a:extLst>
          </p:cNvPr>
          <p:cNvCxnSpPr>
            <a:cxnSpLocks/>
          </p:cNvCxnSpPr>
          <p:nvPr/>
        </p:nvCxnSpPr>
        <p:spPr>
          <a:xfrm>
            <a:off x="2047183" y="2637100"/>
            <a:ext cx="9203409" cy="0"/>
          </a:xfrm>
          <a:prstGeom prst="line">
            <a:avLst/>
          </a:prstGeom>
          <a:ln w="12700">
            <a:solidFill>
              <a:srgbClr val="404040"/>
            </a:solidFill>
            <a:prstDash val="sysDot"/>
          </a:ln>
        </p:spPr>
        <p:style>
          <a:lnRef idx="1">
            <a:schemeClr val="accent1"/>
          </a:lnRef>
          <a:fillRef idx="0">
            <a:schemeClr val="accent1"/>
          </a:fillRef>
          <a:effectRef idx="0">
            <a:schemeClr val="accent1"/>
          </a:effectRef>
          <a:fontRef idx="minor">
            <a:schemeClr val="tx1"/>
          </a:fontRef>
        </p:style>
      </p:cxnSp>
      <p:sp>
        <p:nvSpPr>
          <p:cNvPr id="13" name="Textfeld 3">
            <a:extLst>
              <a:ext uri="{FF2B5EF4-FFF2-40B4-BE49-F238E27FC236}">
                <a16:creationId xmlns:a16="http://schemas.microsoft.com/office/drawing/2014/main" id="{7694DD90-A966-A533-1ABF-03AD9CBFD2CB}"/>
              </a:ext>
            </a:extLst>
          </p:cNvPr>
          <p:cNvSpPr txBox="1"/>
          <p:nvPr/>
        </p:nvSpPr>
        <p:spPr>
          <a:xfrm>
            <a:off x="462635" y="4048643"/>
            <a:ext cx="5480965" cy="400110"/>
          </a:xfrm>
          <a:prstGeom prst="rect">
            <a:avLst/>
          </a:prstGeom>
          <a:noFill/>
        </p:spPr>
        <p:txBody>
          <a:bodyPr wrap="square" lIns="91440" tIns="45720" rIns="91440" bIns="45720" anchor="t">
            <a:spAutoFit/>
          </a:bodyPr>
          <a:lstStyle/>
          <a:p>
            <a:r>
              <a:rPr lang="en-AU" altLang="en-US" sz="2000" b="1" dirty="0">
                <a:solidFill>
                  <a:srgbClr val="379A67"/>
                </a:solidFill>
                <a:latin typeface="Calibri" panose="020F0502020204030204" pitchFamily="34" charset="0"/>
                <a:ea typeface="Times New Roman" panose="02020603050405020304" pitchFamily="18" charset="0"/>
                <a:cs typeface="Calibri" panose="020F0502020204030204" pitchFamily="34" charset="0"/>
              </a:rPr>
              <a:t>1.  Public Institutions Supporting ESG</a:t>
            </a:r>
            <a:endParaRPr lang="en-US" sz="2000" dirty="0">
              <a:solidFill>
                <a:srgbClr val="404040"/>
              </a:solidFill>
              <a:latin typeface="Calibri" panose="020F0502020204030204" pitchFamily="34" charset="0"/>
              <a:cs typeface="Calibri" panose="020F0502020204030204" pitchFamily="34" charset="0"/>
            </a:endParaRPr>
          </a:p>
        </p:txBody>
      </p:sp>
      <p:cxnSp>
        <p:nvCxnSpPr>
          <p:cNvPr id="15" name="Straight Connector 14">
            <a:extLst>
              <a:ext uri="{FF2B5EF4-FFF2-40B4-BE49-F238E27FC236}">
                <a16:creationId xmlns:a16="http://schemas.microsoft.com/office/drawing/2014/main" id="{C664AA00-B4DE-030D-D6F4-C583A1D0C251}"/>
              </a:ext>
            </a:extLst>
          </p:cNvPr>
          <p:cNvCxnSpPr>
            <a:cxnSpLocks/>
          </p:cNvCxnSpPr>
          <p:nvPr/>
        </p:nvCxnSpPr>
        <p:spPr>
          <a:xfrm>
            <a:off x="4548851" y="3032569"/>
            <a:ext cx="6673606" cy="0"/>
          </a:xfrm>
          <a:prstGeom prst="line">
            <a:avLst/>
          </a:prstGeom>
          <a:ln w="12700">
            <a:solidFill>
              <a:srgbClr val="404040"/>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B63D5DF-72D0-88A9-63B9-8D8676E1C605}"/>
              </a:ext>
            </a:extLst>
          </p:cNvPr>
          <p:cNvCxnSpPr>
            <a:cxnSpLocks/>
          </p:cNvCxnSpPr>
          <p:nvPr/>
        </p:nvCxnSpPr>
        <p:spPr>
          <a:xfrm>
            <a:off x="4317357" y="3452150"/>
            <a:ext cx="6933235" cy="0"/>
          </a:xfrm>
          <a:prstGeom prst="line">
            <a:avLst/>
          </a:prstGeom>
          <a:ln w="12700">
            <a:solidFill>
              <a:srgbClr val="404040"/>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94578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1A7ABF-33AC-16AE-A0B7-A92573D03EF1}"/>
            </a:ext>
          </a:extLst>
        </p:cNvPr>
        <p:cNvGrpSpPr/>
        <p:nvPr/>
      </p:nvGrpSpPr>
      <p:grpSpPr>
        <a:xfrm>
          <a:off x="0" y="0"/>
          <a:ext cx="0" cy="0"/>
          <a:chOff x="0" y="0"/>
          <a:chExt cx="0" cy="0"/>
        </a:xfrm>
      </p:grpSpPr>
      <p:pic>
        <p:nvPicPr>
          <p:cNvPr id="7" name="Picture 6" descr="A map of the world surrounded by trees&#10;&#10;AI-generated content may be incorrect.">
            <a:extLst>
              <a:ext uri="{FF2B5EF4-FFF2-40B4-BE49-F238E27FC236}">
                <a16:creationId xmlns:a16="http://schemas.microsoft.com/office/drawing/2014/main" id="{E1F594FC-98A7-C045-AF9A-A313AB9B475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39497" b="39497"/>
          <a:stretch>
            <a:fillRect/>
          </a:stretch>
        </p:blipFill>
        <p:spPr>
          <a:xfrm>
            <a:off x="-19002" y="-2"/>
            <a:ext cx="12211000" cy="1442887"/>
          </a:xfrm>
          <a:prstGeom prst="rect">
            <a:avLst/>
          </a:prstGeom>
        </p:spPr>
      </p:pic>
      <p:sp>
        <p:nvSpPr>
          <p:cNvPr id="8" name="Rectangle 7">
            <a:extLst>
              <a:ext uri="{FF2B5EF4-FFF2-40B4-BE49-F238E27FC236}">
                <a16:creationId xmlns:a16="http://schemas.microsoft.com/office/drawing/2014/main" id="{8C11F8A7-D13C-FAA9-BFA7-3A95B1B0C4B4}"/>
              </a:ext>
            </a:extLst>
          </p:cNvPr>
          <p:cNvSpPr/>
          <p:nvPr/>
        </p:nvSpPr>
        <p:spPr>
          <a:xfrm rot="16200000" flipH="1">
            <a:off x="5346063" y="-5384056"/>
            <a:ext cx="1442886" cy="12210999"/>
          </a:xfrm>
          <a:prstGeom prst="rect">
            <a:avLst/>
          </a:prstGeom>
          <a:gradFill>
            <a:gsLst>
              <a:gs pos="79000">
                <a:srgbClr val="007772"/>
              </a:gs>
              <a:gs pos="10000">
                <a:srgbClr val="007772">
                  <a:alpha val="82414"/>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9A028988-B0AE-D7AC-0187-03A35CFEDD31}"/>
              </a:ext>
            </a:extLst>
          </p:cNvPr>
          <p:cNvPicPr>
            <a:picLocks noChangeAspect="1"/>
          </p:cNvPicPr>
          <p:nvPr/>
        </p:nvPicPr>
        <p:blipFill rotWithShape="1">
          <a:blip r:embed="rId4">
            <a:biLevel thresh="25000"/>
            <a:alphaModFix amt="11000"/>
            <a:extLst>
              <a:ext uri="{28A0092B-C50C-407E-A947-70E740481C1C}">
                <a14:useLocalDpi xmlns:a14="http://schemas.microsoft.com/office/drawing/2010/main"/>
              </a:ext>
            </a:extLst>
          </a:blip>
          <a:srcRect l="-862" t="-2893" r="79868" b="5354"/>
          <a:stretch/>
        </p:blipFill>
        <p:spPr>
          <a:xfrm>
            <a:off x="9494099" y="-122141"/>
            <a:ext cx="2697901" cy="6032345"/>
          </a:xfrm>
          <a:prstGeom prst="rect">
            <a:avLst/>
          </a:prstGeom>
        </p:spPr>
      </p:pic>
      <p:sp>
        <p:nvSpPr>
          <p:cNvPr id="2" name="Textfeld 3">
            <a:extLst>
              <a:ext uri="{FF2B5EF4-FFF2-40B4-BE49-F238E27FC236}">
                <a16:creationId xmlns:a16="http://schemas.microsoft.com/office/drawing/2014/main" id="{E347E401-8DCB-D649-3619-A7AFB5CC66C6}"/>
              </a:ext>
            </a:extLst>
          </p:cNvPr>
          <p:cNvSpPr txBox="1"/>
          <p:nvPr/>
        </p:nvSpPr>
        <p:spPr>
          <a:xfrm>
            <a:off x="462636" y="592358"/>
            <a:ext cx="10237032" cy="1200329"/>
          </a:xfrm>
          <a:prstGeom prst="rect">
            <a:avLst/>
          </a:prstGeom>
          <a:noFill/>
        </p:spPr>
        <p:txBody>
          <a:bodyPr wrap="square" lIns="91440" tIns="45720" rIns="91440" bIns="45720" anchor="t">
            <a:spAutoFit/>
          </a:bodyPr>
          <a:lstStyle/>
          <a:p>
            <a:r>
              <a:rPr lang="en-US" sz="3600" b="1" dirty="0">
                <a:solidFill>
                  <a:schemeClr val="bg1"/>
                </a:solidFill>
              </a:rPr>
              <a:t>Country-Specific Funding Options (for Partners)</a:t>
            </a:r>
          </a:p>
          <a:p>
            <a:endParaRPr lang="en-US" sz="3600" b="1" dirty="0">
              <a:solidFill>
                <a:schemeClr val="bg1"/>
              </a:solidFill>
            </a:endParaRPr>
          </a:p>
        </p:txBody>
      </p:sp>
      <p:sp>
        <p:nvSpPr>
          <p:cNvPr id="6" name="Graphic 4">
            <a:extLst>
              <a:ext uri="{FF2B5EF4-FFF2-40B4-BE49-F238E27FC236}">
                <a16:creationId xmlns:a16="http://schemas.microsoft.com/office/drawing/2014/main" id="{8E56E354-8FE5-12A7-190F-12CA05B67C09}"/>
              </a:ext>
            </a:extLst>
          </p:cNvPr>
          <p:cNvSpPr/>
          <p:nvPr/>
        </p:nvSpPr>
        <p:spPr>
          <a:xfrm rot="5400000">
            <a:off x="1632774" y="315644"/>
            <a:ext cx="75615" cy="2290377"/>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EEA821"/>
          </a:solidFill>
          <a:ln w="2370" cap="flat">
            <a:noFill/>
            <a:prstDash val="solid"/>
            <a:miter/>
          </a:ln>
        </p:spPr>
        <p:txBody>
          <a:bodyPr rtlCol="0" anchor="ctr"/>
          <a:lstStyle/>
          <a:p>
            <a:endParaRPr lang="en-US" dirty="0"/>
          </a:p>
        </p:txBody>
      </p:sp>
      <p:sp>
        <p:nvSpPr>
          <p:cNvPr id="13" name="Textfeld 3">
            <a:extLst>
              <a:ext uri="{FF2B5EF4-FFF2-40B4-BE49-F238E27FC236}">
                <a16:creationId xmlns:a16="http://schemas.microsoft.com/office/drawing/2014/main" id="{C3436F1A-B008-67CA-025A-C1EEE766FB24}"/>
              </a:ext>
            </a:extLst>
          </p:cNvPr>
          <p:cNvSpPr txBox="1"/>
          <p:nvPr/>
        </p:nvSpPr>
        <p:spPr>
          <a:xfrm>
            <a:off x="462635" y="1773677"/>
            <a:ext cx="7454449" cy="1815882"/>
          </a:xfrm>
          <a:prstGeom prst="rect">
            <a:avLst/>
          </a:prstGeom>
          <a:noFill/>
        </p:spPr>
        <p:txBody>
          <a:bodyPr wrap="square" lIns="91440" tIns="45720" rIns="91440" bIns="45720" anchor="t">
            <a:spAutoFit/>
          </a:bodyPr>
          <a:lstStyle/>
          <a:p>
            <a:r>
              <a:rPr lang="en-AU" altLang="en-US" sz="2000" b="1" dirty="0">
                <a:solidFill>
                  <a:srgbClr val="379A67"/>
                </a:solidFill>
                <a:latin typeface="Calibri" panose="020F0502020204030204" pitchFamily="34" charset="0"/>
                <a:ea typeface="Times New Roman" panose="02020603050405020304" pitchFamily="18" charset="0"/>
                <a:cs typeface="Calibri" panose="020F0502020204030204" pitchFamily="34" charset="0"/>
              </a:rPr>
              <a:t>2.  Commercial Banks / Private Financial Instruments</a:t>
            </a:r>
          </a:p>
          <a:p>
            <a:endParaRPr lang="en-AU" altLang="en-US" sz="3200" dirty="0">
              <a:solidFill>
                <a:srgbClr val="379A67"/>
              </a:solidFill>
              <a:latin typeface="Calibri" panose="020F0502020204030204" pitchFamily="34" charset="0"/>
              <a:cs typeface="Calibri" panose="020F0502020204030204" pitchFamily="34" charset="0"/>
            </a:endParaRPr>
          </a:p>
          <a:p>
            <a:pPr lvl="0"/>
            <a:endParaRPr lang="en-US" sz="2000" dirty="0">
              <a:solidFill>
                <a:srgbClr val="404040"/>
              </a:solidFill>
              <a:latin typeface="Calibri" panose="020F0502020204030204" pitchFamily="34" charset="0"/>
              <a:cs typeface="Calibri" panose="020F0502020204030204" pitchFamily="34" charset="0"/>
            </a:endParaRPr>
          </a:p>
          <a:p>
            <a:pPr lvl="0"/>
            <a:endParaRPr lang="en-US" sz="2000" dirty="0">
              <a:solidFill>
                <a:srgbClr val="404040"/>
              </a:solidFill>
              <a:latin typeface="Calibri" panose="020F0502020204030204" pitchFamily="34" charset="0"/>
              <a:cs typeface="Calibri" panose="020F0502020204030204" pitchFamily="34" charset="0"/>
            </a:endParaRPr>
          </a:p>
          <a:p>
            <a:pPr lvl="0"/>
            <a:endParaRPr lang="en-US" sz="2000" dirty="0">
              <a:solidFill>
                <a:srgbClr val="404040"/>
              </a:solidFill>
              <a:latin typeface="Calibri" panose="020F0502020204030204" pitchFamily="34" charset="0"/>
              <a:cs typeface="Calibri" panose="020F0502020204030204" pitchFamily="34" charset="0"/>
            </a:endParaRPr>
          </a:p>
        </p:txBody>
      </p:sp>
      <p:graphicFrame>
        <p:nvGraphicFramePr>
          <p:cNvPr id="3" name="Tabela 16">
            <a:extLst>
              <a:ext uri="{FF2B5EF4-FFF2-40B4-BE49-F238E27FC236}">
                <a16:creationId xmlns:a16="http://schemas.microsoft.com/office/drawing/2014/main" id="{CDF2CBA7-E418-C18E-03DD-B4590C4738BA}"/>
              </a:ext>
            </a:extLst>
          </p:cNvPr>
          <p:cNvGraphicFramePr>
            <a:graphicFrameLocks noGrp="1"/>
          </p:cNvGraphicFramePr>
          <p:nvPr>
            <p:extLst>
              <p:ext uri="{D42A27DB-BD31-4B8C-83A1-F6EECF244321}">
                <p14:modId xmlns:p14="http://schemas.microsoft.com/office/powerpoint/2010/main" val="2821851669"/>
              </p:ext>
            </p:extLst>
          </p:nvPr>
        </p:nvGraphicFramePr>
        <p:xfrm>
          <a:off x="525393" y="2329325"/>
          <a:ext cx="10725199" cy="1613250"/>
        </p:xfrm>
        <a:graphic>
          <a:graphicData uri="http://schemas.openxmlformats.org/drawingml/2006/table">
            <a:tbl>
              <a:tblPr firstRow="1" firstCol="1" bandRow="1">
                <a:tableStyleId>{5C22544A-7EE6-4342-B048-85BDC9FD1C3A}</a:tableStyleId>
              </a:tblPr>
              <a:tblGrid>
                <a:gridCol w="2213669">
                  <a:extLst>
                    <a:ext uri="{9D8B030D-6E8A-4147-A177-3AD203B41FA5}">
                      <a16:colId xmlns:a16="http://schemas.microsoft.com/office/drawing/2014/main" val="20000"/>
                    </a:ext>
                  </a:extLst>
                </a:gridCol>
                <a:gridCol w="2076410">
                  <a:extLst>
                    <a:ext uri="{9D8B030D-6E8A-4147-A177-3AD203B41FA5}">
                      <a16:colId xmlns:a16="http://schemas.microsoft.com/office/drawing/2014/main" val="20001"/>
                    </a:ext>
                  </a:extLst>
                </a:gridCol>
                <a:gridCol w="2145040">
                  <a:extLst>
                    <a:ext uri="{9D8B030D-6E8A-4147-A177-3AD203B41FA5}">
                      <a16:colId xmlns:a16="http://schemas.microsoft.com/office/drawing/2014/main" val="20002"/>
                    </a:ext>
                  </a:extLst>
                </a:gridCol>
                <a:gridCol w="2145040">
                  <a:extLst>
                    <a:ext uri="{9D8B030D-6E8A-4147-A177-3AD203B41FA5}">
                      <a16:colId xmlns:a16="http://schemas.microsoft.com/office/drawing/2014/main" val="20003"/>
                    </a:ext>
                  </a:extLst>
                </a:gridCol>
                <a:gridCol w="2145040">
                  <a:extLst>
                    <a:ext uri="{9D8B030D-6E8A-4147-A177-3AD203B41FA5}">
                      <a16:colId xmlns:a16="http://schemas.microsoft.com/office/drawing/2014/main" val="20004"/>
                    </a:ext>
                  </a:extLst>
                </a:gridCol>
              </a:tblGrid>
              <a:tr h="566374">
                <a:tc>
                  <a:txBody>
                    <a:bodyPr/>
                    <a:lstStyle/>
                    <a:p>
                      <a:pPr algn="ctr">
                        <a:lnSpc>
                          <a:spcPct val="107000"/>
                        </a:lnSpc>
                        <a:spcAft>
                          <a:spcPts val="0"/>
                        </a:spcAft>
                      </a:pPr>
                      <a:r>
                        <a:rPr lang="en-AU" sz="1400" dirty="0">
                          <a:effectLst/>
                        </a:rPr>
                        <a:t>Bank / Institution</a:t>
                      </a:r>
                      <a:endParaRPr lang="en-A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rgbClr val="007772">
                        <a:alpha val="80000"/>
                      </a:srgbClr>
                    </a:solidFill>
                  </a:tcPr>
                </a:tc>
                <a:tc>
                  <a:txBody>
                    <a:bodyPr/>
                    <a:lstStyle/>
                    <a:p>
                      <a:pPr algn="ctr">
                        <a:lnSpc>
                          <a:spcPct val="107000"/>
                        </a:lnSpc>
                        <a:spcAft>
                          <a:spcPts val="0"/>
                        </a:spcAft>
                      </a:pPr>
                      <a:r>
                        <a:rPr lang="en-AU" sz="1400" dirty="0">
                          <a:effectLst/>
                        </a:rPr>
                        <a:t>Financial Product</a:t>
                      </a:r>
                      <a:endParaRPr lang="en-A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rgbClr val="007772">
                        <a:alpha val="80000"/>
                      </a:srgbClr>
                    </a:solidFill>
                  </a:tcPr>
                </a:tc>
                <a:tc>
                  <a:txBody>
                    <a:bodyPr/>
                    <a:lstStyle/>
                    <a:p>
                      <a:pPr algn="ctr">
                        <a:lnSpc>
                          <a:spcPct val="107000"/>
                        </a:lnSpc>
                        <a:spcAft>
                          <a:spcPts val="0"/>
                        </a:spcAft>
                      </a:pPr>
                      <a:r>
                        <a:rPr lang="en-AU" sz="1400" dirty="0">
                          <a:effectLst/>
                        </a:rPr>
                        <a:t>Purpose / ESG Focus</a:t>
                      </a:r>
                      <a:endParaRPr lang="en-A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rgbClr val="007772">
                        <a:alpha val="80000"/>
                      </a:srgbClr>
                    </a:solidFill>
                  </a:tcPr>
                </a:tc>
                <a:tc>
                  <a:txBody>
                    <a:bodyPr/>
                    <a:lstStyle/>
                    <a:p>
                      <a:pPr algn="ctr">
                        <a:lnSpc>
                          <a:spcPct val="107000"/>
                        </a:lnSpc>
                        <a:spcAft>
                          <a:spcPts val="0"/>
                        </a:spcAft>
                      </a:pPr>
                      <a:r>
                        <a:rPr lang="en-AU" sz="1400" dirty="0">
                          <a:effectLst/>
                        </a:rPr>
                        <a:t>Requirements / Notes</a:t>
                      </a:r>
                      <a:endParaRPr lang="en-A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rgbClr val="007772">
                        <a:alpha val="80000"/>
                      </a:srgbClr>
                    </a:solidFill>
                  </a:tcPr>
                </a:tc>
                <a:tc>
                  <a:txBody>
                    <a:bodyPr/>
                    <a:lstStyle/>
                    <a:p>
                      <a:pPr algn="ctr">
                        <a:lnSpc>
                          <a:spcPct val="107000"/>
                        </a:lnSpc>
                        <a:spcAft>
                          <a:spcPts val="0"/>
                        </a:spcAft>
                      </a:pPr>
                      <a:r>
                        <a:rPr lang="en-AU" sz="1400" dirty="0">
                          <a:effectLst/>
                        </a:rPr>
                        <a:t>Practical Example</a:t>
                      </a:r>
                      <a:endParaRPr lang="en-A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rgbClr val="007772">
                        <a:alpha val="80000"/>
                      </a:srgbClr>
                    </a:solidFill>
                  </a:tcPr>
                </a:tc>
                <a:extLst>
                  <a:ext uri="{0D108BD9-81ED-4DB2-BD59-A6C34878D82A}">
                    <a16:rowId xmlns:a16="http://schemas.microsoft.com/office/drawing/2014/main" val="10000"/>
                  </a:ext>
                </a:extLst>
              </a:tr>
              <a:tr h="523438">
                <a:tc>
                  <a:txBody>
                    <a:bodyPr/>
                    <a:lstStyle/>
                    <a:p>
                      <a:pPr>
                        <a:lnSpc>
                          <a:spcPct val="107000"/>
                        </a:lnSpc>
                      </a:pPr>
                      <a:endParaRPr lang="en-AU" sz="1100" dirty="0">
                        <a:effectLst/>
                        <a:latin typeface="Calibri" panose="020F0502020204030204" pitchFamily="34" charset="0"/>
                        <a:cs typeface="Times New Roman" panose="02020603050405020304" pitchFamily="18"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nSpc>
                          <a:spcPct val="107000"/>
                        </a:lnSpc>
                      </a:pPr>
                      <a:endParaRPr lang="en-AU" sz="1100" dirty="0">
                        <a:effectLst/>
                        <a:latin typeface="Calibri" panose="020F0502020204030204" pitchFamily="34" charset="0"/>
                        <a:cs typeface="Times New Roman" panose="02020603050405020304" pitchFamily="18"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nSpc>
                          <a:spcPct val="107000"/>
                        </a:lnSpc>
                      </a:pPr>
                      <a:endParaRPr lang="en-AU" sz="1100" dirty="0">
                        <a:effectLst/>
                        <a:latin typeface="Calibri" panose="020F0502020204030204" pitchFamily="34" charset="0"/>
                        <a:cs typeface="Times New Roman" panose="02020603050405020304" pitchFamily="18"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nSpc>
                          <a:spcPct val="107000"/>
                        </a:lnSpc>
                      </a:pPr>
                      <a:endParaRPr lang="en-AU" sz="1100" dirty="0">
                        <a:effectLst/>
                        <a:latin typeface="Calibri" panose="020F0502020204030204" pitchFamily="34" charset="0"/>
                        <a:cs typeface="Times New Roman" panose="02020603050405020304" pitchFamily="18"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nSpc>
                          <a:spcPct val="107000"/>
                        </a:lnSpc>
                      </a:pPr>
                      <a:endParaRPr lang="en-AU" sz="1100" dirty="0">
                        <a:effectLst/>
                        <a:latin typeface="Calibri" panose="020F0502020204030204" pitchFamily="34" charset="0"/>
                        <a:cs typeface="Times New Roman" panose="02020603050405020304" pitchFamily="18"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10001"/>
                  </a:ext>
                </a:extLst>
              </a:tr>
              <a:tr h="523438">
                <a:tc>
                  <a:txBody>
                    <a:bodyPr/>
                    <a:lstStyle/>
                    <a:p>
                      <a:pPr>
                        <a:lnSpc>
                          <a:spcPct val="107000"/>
                        </a:lnSpc>
                      </a:pPr>
                      <a:endParaRPr lang="en-AU" sz="1100" dirty="0">
                        <a:effectLst/>
                        <a:latin typeface="Calibri" panose="020F0502020204030204" pitchFamily="34" charset="0"/>
                        <a:cs typeface="Times New Roman" panose="02020603050405020304" pitchFamily="18"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nSpc>
                          <a:spcPct val="107000"/>
                        </a:lnSpc>
                      </a:pPr>
                      <a:endParaRPr lang="en-AU" sz="1100" dirty="0">
                        <a:effectLst/>
                        <a:latin typeface="Calibri" panose="020F0502020204030204" pitchFamily="34" charset="0"/>
                        <a:cs typeface="Times New Roman" panose="02020603050405020304" pitchFamily="18"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nSpc>
                          <a:spcPct val="107000"/>
                        </a:lnSpc>
                      </a:pPr>
                      <a:endParaRPr lang="en-AU" sz="1100" dirty="0">
                        <a:effectLst/>
                        <a:latin typeface="Calibri" panose="020F0502020204030204" pitchFamily="34" charset="0"/>
                        <a:cs typeface="Times New Roman" panose="02020603050405020304" pitchFamily="18"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nSpc>
                          <a:spcPct val="107000"/>
                        </a:lnSpc>
                      </a:pPr>
                      <a:endParaRPr lang="en-AU" sz="1100" dirty="0">
                        <a:effectLst/>
                        <a:latin typeface="Calibri" panose="020F0502020204030204" pitchFamily="34" charset="0"/>
                        <a:cs typeface="Times New Roman" panose="02020603050405020304" pitchFamily="18"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nSpc>
                          <a:spcPct val="107000"/>
                        </a:lnSpc>
                      </a:pPr>
                      <a:endParaRPr lang="en-AU" sz="1100" dirty="0">
                        <a:effectLst/>
                        <a:latin typeface="Calibri" panose="020F0502020204030204" pitchFamily="34" charset="0"/>
                        <a:cs typeface="Times New Roman" panose="02020603050405020304" pitchFamily="18"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9" name="Textfeld 3">
            <a:extLst>
              <a:ext uri="{FF2B5EF4-FFF2-40B4-BE49-F238E27FC236}">
                <a16:creationId xmlns:a16="http://schemas.microsoft.com/office/drawing/2014/main" id="{8D2B0049-1AD7-65FE-D74D-4BAAF5ECF31E}"/>
              </a:ext>
            </a:extLst>
          </p:cNvPr>
          <p:cNvSpPr txBox="1"/>
          <p:nvPr/>
        </p:nvSpPr>
        <p:spPr>
          <a:xfrm>
            <a:off x="462634" y="4273369"/>
            <a:ext cx="9248525" cy="1815882"/>
          </a:xfrm>
          <a:prstGeom prst="rect">
            <a:avLst/>
          </a:prstGeom>
          <a:noFill/>
        </p:spPr>
        <p:txBody>
          <a:bodyPr wrap="square" lIns="91440" tIns="45720" rIns="91440" bIns="45720" anchor="t">
            <a:spAutoFit/>
          </a:bodyPr>
          <a:lstStyle/>
          <a:p>
            <a:r>
              <a:rPr lang="en-AU" altLang="en-US" sz="2000" b="1" dirty="0">
                <a:solidFill>
                  <a:srgbClr val="379A67"/>
                </a:solidFill>
                <a:latin typeface="Calibri" panose="020F0502020204030204" pitchFamily="34" charset="0"/>
                <a:ea typeface="Times New Roman" panose="02020603050405020304" pitchFamily="18" charset="0"/>
                <a:cs typeface="Calibri" panose="020F0502020204030204" pitchFamily="34" charset="0"/>
              </a:rPr>
              <a:t>3.  National Programs Supporting Innovation and ESG Transformation</a:t>
            </a:r>
          </a:p>
          <a:p>
            <a:endParaRPr lang="en-AU" altLang="en-US" sz="3200" dirty="0">
              <a:solidFill>
                <a:srgbClr val="379A67"/>
              </a:solidFill>
              <a:latin typeface="Calibri" panose="020F0502020204030204" pitchFamily="34" charset="0"/>
              <a:cs typeface="Calibri" panose="020F0502020204030204" pitchFamily="34" charset="0"/>
            </a:endParaRPr>
          </a:p>
          <a:p>
            <a:pPr lvl="0"/>
            <a:endParaRPr lang="en-US" sz="2000" dirty="0">
              <a:solidFill>
                <a:srgbClr val="404040"/>
              </a:solidFill>
              <a:latin typeface="Calibri" panose="020F0502020204030204" pitchFamily="34" charset="0"/>
              <a:cs typeface="Calibri" panose="020F0502020204030204" pitchFamily="34" charset="0"/>
            </a:endParaRPr>
          </a:p>
          <a:p>
            <a:pPr lvl="0"/>
            <a:endParaRPr lang="en-US" sz="2000" dirty="0">
              <a:solidFill>
                <a:srgbClr val="404040"/>
              </a:solidFill>
              <a:latin typeface="Calibri" panose="020F0502020204030204" pitchFamily="34" charset="0"/>
              <a:cs typeface="Calibri" panose="020F0502020204030204" pitchFamily="34" charset="0"/>
            </a:endParaRPr>
          </a:p>
          <a:p>
            <a:pPr lvl="0"/>
            <a:endParaRPr lang="en-US" sz="2000" dirty="0">
              <a:solidFill>
                <a:srgbClr val="404040"/>
              </a:solidFill>
              <a:latin typeface="Calibri" panose="020F0502020204030204" pitchFamily="34" charset="0"/>
              <a:cs typeface="Calibri" panose="020F0502020204030204" pitchFamily="34" charset="0"/>
            </a:endParaRPr>
          </a:p>
        </p:txBody>
      </p:sp>
      <p:graphicFrame>
        <p:nvGraphicFramePr>
          <p:cNvPr id="12" name="Tabela 21">
            <a:extLst>
              <a:ext uri="{FF2B5EF4-FFF2-40B4-BE49-F238E27FC236}">
                <a16:creationId xmlns:a16="http://schemas.microsoft.com/office/drawing/2014/main" id="{91E1D810-C127-B636-8412-421932EAD78E}"/>
              </a:ext>
            </a:extLst>
          </p:cNvPr>
          <p:cNvGraphicFramePr>
            <a:graphicFrameLocks noGrp="1"/>
          </p:cNvGraphicFramePr>
          <p:nvPr>
            <p:extLst>
              <p:ext uri="{D42A27DB-BD31-4B8C-83A1-F6EECF244321}">
                <p14:modId xmlns:p14="http://schemas.microsoft.com/office/powerpoint/2010/main" val="4022018497"/>
              </p:ext>
            </p:extLst>
          </p:nvPr>
        </p:nvGraphicFramePr>
        <p:xfrm>
          <a:off x="560778" y="4801069"/>
          <a:ext cx="10689813" cy="1591478"/>
        </p:xfrm>
        <a:graphic>
          <a:graphicData uri="http://schemas.openxmlformats.org/drawingml/2006/table">
            <a:tbl>
              <a:tblPr firstRow="1" firstCol="1" bandRow="1">
                <a:tableStyleId>{5C22544A-7EE6-4342-B048-85BDC9FD1C3A}</a:tableStyleId>
              </a:tblPr>
              <a:tblGrid>
                <a:gridCol w="1561730">
                  <a:extLst>
                    <a:ext uri="{9D8B030D-6E8A-4147-A177-3AD203B41FA5}">
                      <a16:colId xmlns:a16="http://schemas.microsoft.com/office/drawing/2014/main" val="20000"/>
                    </a:ext>
                  </a:extLst>
                </a:gridCol>
                <a:gridCol w="1164702">
                  <a:extLst>
                    <a:ext uri="{9D8B030D-6E8A-4147-A177-3AD203B41FA5}">
                      <a16:colId xmlns:a16="http://schemas.microsoft.com/office/drawing/2014/main" val="20001"/>
                    </a:ext>
                  </a:extLst>
                </a:gridCol>
                <a:gridCol w="2037144">
                  <a:extLst>
                    <a:ext uri="{9D8B030D-6E8A-4147-A177-3AD203B41FA5}">
                      <a16:colId xmlns:a16="http://schemas.microsoft.com/office/drawing/2014/main" val="20002"/>
                    </a:ext>
                  </a:extLst>
                </a:gridCol>
                <a:gridCol w="1400537">
                  <a:extLst>
                    <a:ext uri="{9D8B030D-6E8A-4147-A177-3AD203B41FA5}">
                      <a16:colId xmlns:a16="http://schemas.microsoft.com/office/drawing/2014/main" val="20003"/>
                    </a:ext>
                  </a:extLst>
                </a:gridCol>
                <a:gridCol w="1273215">
                  <a:extLst>
                    <a:ext uri="{9D8B030D-6E8A-4147-A177-3AD203B41FA5}">
                      <a16:colId xmlns:a16="http://schemas.microsoft.com/office/drawing/2014/main" val="20004"/>
                    </a:ext>
                  </a:extLst>
                </a:gridCol>
                <a:gridCol w="1585732">
                  <a:extLst>
                    <a:ext uri="{9D8B030D-6E8A-4147-A177-3AD203B41FA5}">
                      <a16:colId xmlns:a16="http://schemas.microsoft.com/office/drawing/2014/main" val="20005"/>
                    </a:ext>
                  </a:extLst>
                </a:gridCol>
                <a:gridCol w="1666753">
                  <a:extLst>
                    <a:ext uri="{9D8B030D-6E8A-4147-A177-3AD203B41FA5}">
                      <a16:colId xmlns:a16="http://schemas.microsoft.com/office/drawing/2014/main" val="20006"/>
                    </a:ext>
                  </a:extLst>
                </a:gridCol>
              </a:tblGrid>
              <a:tr h="558730">
                <a:tc>
                  <a:txBody>
                    <a:bodyPr/>
                    <a:lstStyle/>
                    <a:p>
                      <a:pPr algn="ctr">
                        <a:lnSpc>
                          <a:spcPct val="107000"/>
                        </a:lnSpc>
                        <a:spcAft>
                          <a:spcPts val="0"/>
                        </a:spcAft>
                      </a:pPr>
                      <a:r>
                        <a:rPr lang="pl-PL" sz="1400" dirty="0">
                          <a:effectLst/>
                          <a:latin typeface="Calibri" panose="020F0502020204030204" pitchFamily="34" charset="0"/>
                          <a:ea typeface="+mn-ea"/>
                          <a:cs typeface="Calibri" panose="020F0502020204030204" pitchFamily="34" charset="0"/>
                        </a:rPr>
                        <a:t>Program</a:t>
                      </a:r>
                      <a:endParaRPr lang="en-AU" sz="1400" dirty="0">
                        <a:effectLst/>
                        <a:latin typeface="Calibri" panose="020F0502020204030204" pitchFamily="34" charset="0"/>
                        <a:ea typeface="Calibri" panose="020F0502020204030204" pitchFamily="34" charset="0"/>
                        <a:cs typeface="Calibri" panose="020F0502020204030204" pitchFamily="34"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rgbClr val="007772">
                        <a:alpha val="80000"/>
                      </a:srgbClr>
                    </a:solidFill>
                  </a:tcPr>
                </a:tc>
                <a:tc>
                  <a:txBody>
                    <a:bodyPr/>
                    <a:lstStyle/>
                    <a:p>
                      <a:pPr algn="ctr">
                        <a:lnSpc>
                          <a:spcPct val="107000"/>
                        </a:lnSpc>
                        <a:spcAft>
                          <a:spcPts val="0"/>
                        </a:spcAft>
                      </a:pPr>
                      <a:r>
                        <a:rPr lang="en-AU" sz="1400" dirty="0">
                          <a:effectLst/>
                          <a:latin typeface="Calibri" panose="020F0502020204030204" pitchFamily="34" charset="0"/>
                          <a:cs typeface="Calibri" panose="020F0502020204030204" pitchFamily="34" charset="0"/>
                        </a:rPr>
                        <a:t>F</a:t>
                      </a:r>
                      <a:r>
                        <a:rPr lang="pl-PL" sz="1400" dirty="0">
                          <a:effectLst/>
                          <a:latin typeface="Calibri" panose="020F0502020204030204" pitchFamily="34" charset="0"/>
                          <a:cs typeface="Calibri" panose="020F0502020204030204" pitchFamily="34" charset="0"/>
                        </a:rPr>
                        <a:t>und</a:t>
                      </a:r>
                      <a:endParaRPr lang="en-AU" sz="1400" dirty="0">
                        <a:effectLst/>
                        <a:latin typeface="Calibri" panose="020F0502020204030204" pitchFamily="34" charset="0"/>
                        <a:ea typeface="Calibri" panose="020F0502020204030204" pitchFamily="34" charset="0"/>
                        <a:cs typeface="Calibri" panose="020F0502020204030204" pitchFamily="34"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rgbClr val="007772">
                        <a:alpha val="80000"/>
                      </a:srgbClr>
                    </a:solidFill>
                  </a:tcPr>
                </a:tc>
                <a:tc>
                  <a:txBody>
                    <a:bodyPr/>
                    <a:lstStyle/>
                    <a:p>
                      <a:pPr algn="ctr">
                        <a:lnSpc>
                          <a:spcPct val="107000"/>
                        </a:lnSpc>
                        <a:spcAft>
                          <a:spcPts val="0"/>
                        </a:spcAft>
                      </a:pPr>
                      <a:r>
                        <a:rPr lang="pl-PL" sz="1400" dirty="0">
                          <a:effectLst/>
                          <a:latin typeface="Calibri" panose="020F0502020204030204" pitchFamily="34" charset="0"/>
                          <a:ea typeface="+mn-ea"/>
                          <a:cs typeface="Calibri" panose="020F0502020204030204" pitchFamily="34" charset="0"/>
                        </a:rPr>
                        <a:t>Type</a:t>
                      </a:r>
                      <a:r>
                        <a:rPr lang="pl-PL" sz="1400" baseline="0" dirty="0">
                          <a:effectLst/>
                          <a:latin typeface="Calibri" panose="020F0502020204030204" pitchFamily="34" charset="0"/>
                          <a:ea typeface="+mn-ea"/>
                          <a:cs typeface="Calibri" panose="020F0502020204030204" pitchFamily="34" charset="0"/>
                        </a:rPr>
                        <a:t> of Instrument</a:t>
                      </a:r>
                      <a:endParaRPr lang="en-AU" sz="1400" dirty="0">
                        <a:effectLst/>
                        <a:latin typeface="Calibri" panose="020F0502020204030204" pitchFamily="34" charset="0"/>
                        <a:ea typeface="Calibri" panose="020F0502020204030204" pitchFamily="34" charset="0"/>
                        <a:cs typeface="Calibri" panose="020F0502020204030204" pitchFamily="34"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rgbClr val="007772">
                        <a:alpha val="80000"/>
                      </a:srgbClr>
                    </a:solidFill>
                  </a:tcPr>
                </a:tc>
                <a:tc>
                  <a:txBody>
                    <a:bodyPr/>
                    <a:lstStyle/>
                    <a:p>
                      <a:pPr algn="ctr">
                        <a:lnSpc>
                          <a:spcPct val="107000"/>
                        </a:lnSpc>
                        <a:spcAft>
                          <a:spcPts val="0"/>
                        </a:spcAft>
                      </a:pPr>
                      <a:r>
                        <a:rPr lang="pl-PL" sz="1400" dirty="0">
                          <a:effectLst/>
                          <a:latin typeface="Calibri" panose="020F0502020204030204" pitchFamily="34" charset="0"/>
                          <a:ea typeface="+mn-ea"/>
                          <a:cs typeface="Calibri" panose="020F0502020204030204" pitchFamily="34" charset="0"/>
                        </a:rPr>
                        <a:t>Purpose</a:t>
                      </a:r>
                      <a:endParaRPr lang="en-AU" sz="1400" dirty="0">
                        <a:effectLst/>
                        <a:latin typeface="Calibri" panose="020F0502020204030204" pitchFamily="34" charset="0"/>
                        <a:ea typeface="Calibri" panose="020F0502020204030204" pitchFamily="34" charset="0"/>
                        <a:cs typeface="Calibri" panose="020F0502020204030204" pitchFamily="34"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rgbClr val="007772">
                        <a:alpha val="80000"/>
                      </a:srgbClr>
                    </a:solidFill>
                  </a:tcPr>
                </a:tc>
                <a:tc>
                  <a:txBody>
                    <a:bodyPr/>
                    <a:lstStyle/>
                    <a:p>
                      <a:pPr algn="ctr">
                        <a:lnSpc>
                          <a:spcPct val="107000"/>
                        </a:lnSpc>
                        <a:spcAft>
                          <a:spcPts val="0"/>
                        </a:spcAft>
                      </a:pPr>
                      <a:r>
                        <a:rPr lang="pl-PL" sz="1400" dirty="0">
                          <a:effectLst/>
                          <a:latin typeface="Calibri" panose="020F0502020204030204" pitchFamily="34" charset="0"/>
                          <a:ea typeface="Calibri" panose="020F0502020204030204" pitchFamily="34" charset="0"/>
                          <a:cs typeface="Calibri" panose="020F0502020204030204" pitchFamily="34" charset="0"/>
                        </a:rPr>
                        <a:t>ESG Focus</a:t>
                      </a:r>
                      <a:endParaRPr lang="en-AU" sz="1400" dirty="0">
                        <a:effectLst/>
                        <a:latin typeface="Calibri" panose="020F0502020204030204" pitchFamily="34" charset="0"/>
                        <a:ea typeface="Calibri" panose="020F0502020204030204" pitchFamily="34" charset="0"/>
                        <a:cs typeface="Calibri" panose="020F0502020204030204" pitchFamily="34"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rgbClr val="007772">
                        <a:alpha val="80000"/>
                      </a:srgbClr>
                    </a:solidFill>
                  </a:tcPr>
                </a:tc>
                <a:tc>
                  <a:txBody>
                    <a:bodyPr/>
                    <a:lstStyle/>
                    <a:p>
                      <a:pPr algn="ctr">
                        <a:lnSpc>
                          <a:spcPct val="107000"/>
                        </a:lnSpc>
                        <a:spcAft>
                          <a:spcPts val="0"/>
                        </a:spcAft>
                      </a:pPr>
                      <a:r>
                        <a:rPr lang="pl-PL" sz="1400" dirty="0">
                          <a:effectLst/>
                          <a:latin typeface="Calibri" panose="020F0502020204030204" pitchFamily="34" charset="0"/>
                          <a:ea typeface="+mn-ea"/>
                          <a:cs typeface="Calibri" panose="020F0502020204030204" pitchFamily="34" charset="0"/>
                        </a:rPr>
                        <a:t>Requirements</a:t>
                      </a:r>
                      <a:endParaRPr lang="en-AU" sz="1400" dirty="0">
                        <a:effectLst/>
                        <a:latin typeface="Calibri" panose="020F0502020204030204" pitchFamily="34" charset="0"/>
                        <a:ea typeface="Calibri" panose="020F0502020204030204" pitchFamily="34" charset="0"/>
                        <a:cs typeface="Calibri" panose="020F0502020204030204" pitchFamily="34"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rgbClr val="007772">
                        <a:alpha val="80000"/>
                      </a:srgbClr>
                    </a:solidFill>
                  </a:tcPr>
                </a:tc>
                <a:tc>
                  <a:txBody>
                    <a:bodyPr/>
                    <a:lstStyle/>
                    <a:p>
                      <a:pPr algn="ctr">
                        <a:lnSpc>
                          <a:spcPct val="107000"/>
                        </a:lnSpc>
                        <a:spcAft>
                          <a:spcPts val="0"/>
                        </a:spcAft>
                      </a:pPr>
                      <a:r>
                        <a:rPr lang="pl-PL" sz="1400" dirty="0">
                          <a:effectLst/>
                          <a:latin typeface="Calibri" panose="020F0502020204030204" pitchFamily="34" charset="0"/>
                          <a:ea typeface="Calibri" panose="020F0502020204030204" pitchFamily="34" charset="0"/>
                          <a:cs typeface="Calibri" panose="020F0502020204030204" pitchFamily="34" charset="0"/>
                        </a:rPr>
                        <a:t>Project Example</a:t>
                      </a:r>
                      <a:endParaRPr lang="en-AU" sz="1400" dirty="0">
                        <a:effectLst/>
                        <a:latin typeface="Calibri" panose="020F0502020204030204" pitchFamily="34" charset="0"/>
                        <a:ea typeface="Calibri" panose="020F0502020204030204" pitchFamily="34" charset="0"/>
                        <a:cs typeface="Calibri" panose="020F0502020204030204" pitchFamily="34"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rgbClr val="007772">
                        <a:alpha val="80000"/>
                      </a:srgbClr>
                    </a:solidFill>
                  </a:tcPr>
                </a:tc>
                <a:extLst>
                  <a:ext uri="{0D108BD9-81ED-4DB2-BD59-A6C34878D82A}">
                    <a16:rowId xmlns:a16="http://schemas.microsoft.com/office/drawing/2014/main" val="10000"/>
                  </a:ext>
                </a:extLst>
              </a:tr>
              <a:tr h="516374">
                <a:tc>
                  <a:txBody>
                    <a:bodyPr/>
                    <a:lstStyle/>
                    <a:p>
                      <a:pPr>
                        <a:lnSpc>
                          <a:spcPct val="107000"/>
                        </a:lnSpc>
                      </a:pPr>
                      <a:endParaRPr lang="en-AU" sz="1100" dirty="0">
                        <a:effectLst/>
                        <a:latin typeface="Calibri" panose="020F0502020204030204" pitchFamily="34" charset="0"/>
                        <a:cs typeface="Times New Roman" panose="02020603050405020304" pitchFamily="18"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nSpc>
                          <a:spcPct val="107000"/>
                        </a:lnSpc>
                      </a:pPr>
                      <a:endParaRPr lang="en-AU" sz="1100" dirty="0">
                        <a:effectLst/>
                        <a:latin typeface="Calibri" panose="020F0502020204030204" pitchFamily="34" charset="0"/>
                        <a:cs typeface="Times New Roman" panose="02020603050405020304" pitchFamily="18"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nSpc>
                          <a:spcPct val="107000"/>
                        </a:lnSpc>
                      </a:pPr>
                      <a:endParaRPr lang="en-AU" sz="1100" dirty="0">
                        <a:effectLst/>
                        <a:latin typeface="Calibri" panose="020F0502020204030204" pitchFamily="34" charset="0"/>
                        <a:cs typeface="Times New Roman" panose="02020603050405020304" pitchFamily="18"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nSpc>
                          <a:spcPct val="107000"/>
                        </a:lnSpc>
                      </a:pPr>
                      <a:endParaRPr lang="en-AU" sz="1100" dirty="0">
                        <a:effectLst/>
                        <a:latin typeface="Calibri" panose="020F0502020204030204" pitchFamily="34" charset="0"/>
                        <a:cs typeface="Times New Roman" panose="02020603050405020304" pitchFamily="18"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nSpc>
                          <a:spcPct val="107000"/>
                        </a:lnSpc>
                      </a:pPr>
                      <a:endParaRPr lang="en-AU" sz="1100" dirty="0">
                        <a:effectLst/>
                        <a:latin typeface="Calibri" panose="020F0502020204030204" pitchFamily="34" charset="0"/>
                        <a:cs typeface="Times New Roman" panose="02020603050405020304" pitchFamily="18"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nSpc>
                          <a:spcPct val="107000"/>
                        </a:lnSpc>
                      </a:pPr>
                      <a:endParaRPr lang="en-AU" sz="1100" dirty="0">
                        <a:effectLst/>
                        <a:latin typeface="Calibri" panose="020F0502020204030204" pitchFamily="34" charset="0"/>
                        <a:cs typeface="Times New Roman" panose="02020603050405020304" pitchFamily="18"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nSpc>
                          <a:spcPct val="107000"/>
                        </a:lnSpc>
                      </a:pPr>
                      <a:endParaRPr lang="en-AU" sz="1100" dirty="0">
                        <a:effectLst/>
                        <a:latin typeface="Calibri" panose="020F0502020204030204" pitchFamily="34" charset="0"/>
                        <a:cs typeface="Times New Roman" panose="02020603050405020304" pitchFamily="18"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10001"/>
                  </a:ext>
                </a:extLst>
              </a:tr>
              <a:tr h="516374">
                <a:tc>
                  <a:txBody>
                    <a:bodyPr/>
                    <a:lstStyle/>
                    <a:p>
                      <a:pPr>
                        <a:lnSpc>
                          <a:spcPct val="107000"/>
                        </a:lnSpc>
                      </a:pPr>
                      <a:endParaRPr lang="en-AU" sz="1100" dirty="0">
                        <a:effectLst/>
                        <a:latin typeface="Calibri" panose="020F0502020204030204" pitchFamily="34" charset="0"/>
                        <a:cs typeface="Times New Roman" panose="02020603050405020304" pitchFamily="18"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nSpc>
                          <a:spcPct val="107000"/>
                        </a:lnSpc>
                      </a:pPr>
                      <a:endParaRPr lang="en-AU" sz="1100" dirty="0">
                        <a:effectLst/>
                        <a:latin typeface="Calibri" panose="020F0502020204030204" pitchFamily="34" charset="0"/>
                        <a:cs typeface="Times New Roman" panose="02020603050405020304" pitchFamily="18"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nSpc>
                          <a:spcPct val="107000"/>
                        </a:lnSpc>
                      </a:pPr>
                      <a:endParaRPr lang="en-AU" sz="1100" dirty="0">
                        <a:effectLst/>
                        <a:latin typeface="Calibri" panose="020F0502020204030204" pitchFamily="34" charset="0"/>
                        <a:cs typeface="Times New Roman" panose="02020603050405020304" pitchFamily="18"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nSpc>
                          <a:spcPct val="107000"/>
                        </a:lnSpc>
                      </a:pPr>
                      <a:endParaRPr lang="en-AU" sz="1100" dirty="0">
                        <a:effectLst/>
                        <a:latin typeface="Calibri" panose="020F0502020204030204" pitchFamily="34" charset="0"/>
                        <a:cs typeface="Times New Roman" panose="02020603050405020304" pitchFamily="18"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nSpc>
                          <a:spcPct val="107000"/>
                        </a:lnSpc>
                      </a:pPr>
                      <a:endParaRPr lang="en-AU" sz="1100" dirty="0">
                        <a:effectLst/>
                        <a:latin typeface="Calibri" panose="020F0502020204030204" pitchFamily="34" charset="0"/>
                        <a:cs typeface="Times New Roman" panose="02020603050405020304" pitchFamily="18"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nSpc>
                          <a:spcPct val="107000"/>
                        </a:lnSpc>
                      </a:pPr>
                      <a:endParaRPr lang="en-AU" sz="1100" dirty="0">
                        <a:effectLst/>
                        <a:latin typeface="Calibri" panose="020F0502020204030204" pitchFamily="34" charset="0"/>
                        <a:cs typeface="Times New Roman" panose="02020603050405020304" pitchFamily="18"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nSpc>
                          <a:spcPct val="107000"/>
                        </a:lnSpc>
                      </a:pPr>
                      <a:endParaRPr lang="en-AU" sz="1100" dirty="0">
                        <a:effectLst/>
                        <a:latin typeface="Calibri" panose="020F0502020204030204" pitchFamily="34" charset="0"/>
                        <a:cs typeface="Times New Roman" panose="02020603050405020304" pitchFamily="18"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8315808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1723A1-EC02-0232-65F8-2282D7F35E55}"/>
            </a:ext>
          </a:extLst>
        </p:cNvPr>
        <p:cNvGrpSpPr/>
        <p:nvPr/>
      </p:nvGrpSpPr>
      <p:grpSpPr>
        <a:xfrm>
          <a:off x="0" y="0"/>
          <a:ext cx="0" cy="0"/>
          <a:chOff x="0" y="0"/>
          <a:chExt cx="0" cy="0"/>
        </a:xfrm>
      </p:grpSpPr>
      <p:pic>
        <p:nvPicPr>
          <p:cNvPr id="7" name="Picture 6" descr="A map of the world surrounded by trees&#10;&#10;AI-generated content may be incorrect.">
            <a:extLst>
              <a:ext uri="{FF2B5EF4-FFF2-40B4-BE49-F238E27FC236}">
                <a16:creationId xmlns:a16="http://schemas.microsoft.com/office/drawing/2014/main" id="{A975E58C-E0DD-B499-EC7E-B81988FB18C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39497" b="39497"/>
          <a:stretch>
            <a:fillRect/>
          </a:stretch>
        </p:blipFill>
        <p:spPr>
          <a:xfrm>
            <a:off x="-19002" y="-2"/>
            <a:ext cx="12211000" cy="1442887"/>
          </a:xfrm>
          <a:prstGeom prst="rect">
            <a:avLst/>
          </a:prstGeom>
        </p:spPr>
      </p:pic>
      <p:sp>
        <p:nvSpPr>
          <p:cNvPr id="8" name="Rectangle 7">
            <a:extLst>
              <a:ext uri="{FF2B5EF4-FFF2-40B4-BE49-F238E27FC236}">
                <a16:creationId xmlns:a16="http://schemas.microsoft.com/office/drawing/2014/main" id="{FF4916C6-0056-7F7B-440E-7F9BB6FA19C5}"/>
              </a:ext>
            </a:extLst>
          </p:cNvPr>
          <p:cNvSpPr/>
          <p:nvPr/>
        </p:nvSpPr>
        <p:spPr>
          <a:xfrm rot="16200000" flipH="1">
            <a:off x="5346063" y="-5384056"/>
            <a:ext cx="1442886" cy="12210999"/>
          </a:xfrm>
          <a:prstGeom prst="rect">
            <a:avLst/>
          </a:prstGeom>
          <a:gradFill>
            <a:gsLst>
              <a:gs pos="79000">
                <a:srgbClr val="007772"/>
              </a:gs>
              <a:gs pos="10000">
                <a:srgbClr val="007772">
                  <a:alpha val="82414"/>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A19837F4-931F-DFE6-8BD7-4FC62D845273}"/>
              </a:ext>
            </a:extLst>
          </p:cNvPr>
          <p:cNvPicPr>
            <a:picLocks noChangeAspect="1"/>
          </p:cNvPicPr>
          <p:nvPr/>
        </p:nvPicPr>
        <p:blipFill rotWithShape="1">
          <a:blip r:embed="rId4">
            <a:biLevel thresh="25000"/>
            <a:alphaModFix amt="11000"/>
            <a:extLst>
              <a:ext uri="{28A0092B-C50C-407E-A947-70E740481C1C}">
                <a14:useLocalDpi xmlns:a14="http://schemas.microsoft.com/office/drawing/2010/main"/>
              </a:ext>
            </a:extLst>
          </a:blip>
          <a:srcRect l="-862" t="-2893" r="79868" b="5354"/>
          <a:stretch/>
        </p:blipFill>
        <p:spPr>
          <a:xfrm>
            <a:off x="9494099" y="-122141"/>
            <a:ext cx="2697901" cy="6032345"/>
          </a:xfrm>
          <a:prstGeom prst="rect">
            <a:avLst/>
          </a:prstGeom>
        </p:spPr>
      </p:pic>
      <p:sp>
        <p:nvSpPr>
          <p:cNvPr id="2" name="Textfeld 3">
            <a:extLst>
              <a:ext uri="{FF2B5EF4-FFF2-40B4-BE49-F238E27FC236}">
                <a16:creationId xmlns:a16="http://schemas.microsoft.com/office/drawing/2014/main" id="{7F6E9BA5-79EF-B10D-6EE2-826B6F02BF90}"/>
              </a:ext>
            </a:extLst>
          </p:cNvPr>
          <p:cNvSpPr txBox="1"/>
          <p:nvPr/>
        </p:nvSpPr>
        <p:spPr>
          <a:xfrm>
            <a:off x="462636" y="592358"/>
            <a:ext cx="10237032" cy="1200329"/>
          </a:xfrm>
          <a:prstGeom prst="rect">
            <a:avLst/>
          </a:prstGeom>
          <a:noFill/>
        </p:spPr>
        <p:txBody>
          <a:bodyPr wrap="square" lIns="91440" tIns="45720" rIns="91440" bIns="45720" anchor="t">
            <a:spAutoFit/>
          </a:bodyPr>
          <a:lstStyle/>
          <a:p>
            <a:r>
              <a:rPr lang="en-US" sz="3600" b="1" dirty="0">
                <a:solidFill>
                  <a:schemeClr val="bg1"/>
                </a:solidFill>
              </a:rPr>
              <a:t>Country-Specific Funding Options (for Partners)</a:t>
            </a:r>
          </a:p>
          <a:p>
            <a:endParaRPr lang="en-US" sz="3600" b="1" dirty="0">
              <a:solidFill>
                <a:schemeClr val="bg1"/>
              </a:solidFill>
            </a:endParaRPr>
          </a:p>
        </p:txBody>
      </p:sp>
      <p:sp>
        <p:nvSpPr>
          <p:cNvPr id="6" name="Graphic 4">
            <a:extLst>
              <a:ext uri="{FF2B5EF4-FFF2-40B4-BE49-F238E27FC236}">
                <a16:creationId xmlns:a16="http://schemas.microsoft.com/office/drawing/2014/main" id="{5FD97330-6207-9544-26D6-79DF34DA9457}"/>
              </a:ext>
            </a:extLst>
          </p:cNvPr>
          <p:cNvSpPr/>
          <p:nvPr/>
        </p:nvSpPr>
        <p:spPr>
          <a:xfrm rot="5400000">
            <a:off x="1632774" y="315644"/>
            <a:ext cx="75615" cy="2290377"/>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EEA821"/>
          </a:solidFill>
          <a:ln w="2370" cap="flat">
            <a:noFill/>
            <a:prstDash val="solid"/>
            <a:miter/>
          </a:ln>
        </p:spPr>
        <p:txBody>
          <a:bodyPr rtlCol="0" anchor="ctr"/>
          <a:lstStyle/>
          <a:p>
            <a:endParaRPr lang="en-US" dirty="0"/>
          </a:p>
        </p:txBody>
      </p:sp>
      <p:sp>
        <p:nvSpPr>
          <p:cNvPr id="13" name="Textfeld 3">
            <a:extLst>
              <a:ext uri="{FF2B5EF4-FFF2-40B4-BE49-F238E27FC236}">
                <a16:creationId xmlns:a16="http://schemas.microsoft.com/office/drawing/2014/main" id="{4EE9A451-480C-11EA-AF55-2B8EC4049698}"/>
              </a:ext>
            </a:extLst>
          </p:cNvPr>
          <p:cNvSpPr txBox="1"/>
          <p:nvPr/>
        </p:nvSpPr>
        <p:spPr>
          <a:xfrm>
            <a:off x="462635" y="1686935"/>
            <a:ext cx="10116626" cy="707886"/>
          </a:xfrm>
          <a:prstGeom prst="rect">
            <a:avLst/>
          </a:prstGeom>
          <a:noFill/>
        </p:spPr>
        <p:txBody>
          <a:bodyPr wrap="square" lIns="91440" tIns="45720" rIns="91440" bIns="45720" anchor="t">
            <a:spAutoFit/>
          </a:bodyPr>
          <a:lstStyle/>
          <a:p>
            <a:r>
              <a:rPr lang="en-IE" altLang="en-US" sz="2000" b="1" dirty="0">
                <a:solidFill>
                  <a:srgbClr val="379A67"/>
                </a:solidFill>
                <a:latin typeface="Calibri" panose="020F0502020204030204" pitchFamily="34" charset="0"/>
                <a:ea typeface="Times New Roman" panose="02020603050405020304" pitchFamily="18" charset="0"/>
                <a:cs typeface="Calibri" panose="020F0502020204030204" pitchFamily="34" charset="0"/>
              </a:rPr>
              <a:t>4.  EU Programs Supporting Innovation and ESG Transformation on National Level</a:t>
            </a:r>
          </a:p>
          <a:p>
            <a:endParaRPr lang="en-US" sz="2000" dirty="0">
              <a:solidFill>
                <a:srgbClr val="404040"/>
              </a:solidFill>
              <a:latin typeface="Calibri" panose="020F0502020204030204" pitchFamily="34" charset="0"/>
              <a:cs typeface="Calibri" panose="020F0502020204030204" pitchFamily="34" charset="0"/>
            </a:endParaRPr>
          </a:p>
        </p:txBody>
      </p:sp>
      <p:sp>
        <p:nvSpPr>
          <p:cNvPr id="9" name="Textfeld 3">
            <a:extLst>
              <a:ext uri="{FF2B5EF4-FFF2-40B4-BE49-F238E27FC236}">
                <a16:creationId xmlns:a16="http://schemas.microsoft.com/office/drawing/2014/main" id="{963A53E2-2826-1A94-F003-AF3C0F9E82EA}"/>
              </a:ext>
            </a:extLst>
          </p:cNvPr>
          <p:cNvSpPr txBox="1"/>
          <p:nvPr/>
        </p:nvSpPr>
        <p:spPr>
          <a:xfrm>
            <a:off x="462634" y="3895063"/>
            <a:ext cx="9248525" cy="400110"/>
          </a:xfrm>
          <a:prstGeom prst="rect">
            <a:avLst/>
          </a:prstGeom>
          <a:noFill/>
        </p:spPr>
        <p:txBody>
          <a:bodyPr wrap="square" lIns="91440" tIns="45720" rIns="91440" bIns="45720" anchor="t">
            <a:spAutoFit/>
          </a:bodyPr>
          <a:lstStyle/>
          <a:p>
            <a:pPr lvl="0"/>
            <a:r>
              <a:rPr lang="en-IE" altLang="en-US" sz="2000" b="1" dirty="0">
                <a:solidFill>
                  <a:srgbClr val="379A67"/>
                </a:solidFill>
                <a:latin typeface="Calibri" panose="020F0502020204030204" pitchFamily="34" charset="0"/>
                <a:ea typeface="Times New Roman" panose="02020603050405020304" pitchFamily="18" charset="0"/>
                <a:cs typeface="Calibri" panose="020F0502020204030204" pitchFamily="34" charset="0"/>
              </a:rPr>
              <a:t>5.  Common Barriers and Recommendations for SMEs</a:t>
            </a:r>
          </a:p>
        </p:txBody>
      </p:sp>
      <p:graphicFrame>
        <p:nvGraphicFramePr>
          <p:cNvPr id="12" name="Tabela 21">
            <a:extLst>
              <a:ext uri="{FF2B5EF4-FFF2-40B4-BE49-F238E27FC236}">
                <a16:creationId xmlns:a16="http://schemas.microsoft.com/office/drawing/2014/main" id="{503E69AB-D45A-28C2-6491-FCD203122334}"/>
              </a:ext>
            </a:extLst>
          </p:cNvPr>
          <p:cNvGraphicFramePr>
            <a:graphicFrameLocks noGrp="1"/>
          </p:cNvGraphicFramePr>
          <p:nvPr>
            <p:extLst>
              <p:ext uri="{D42A27DB-BD31-4B8C-83A1-F6EECF244321}">
                <p14:modId xmlns:p14="http://schemas.microsoft.com/office/powerpoint/2010/main" val="906567180"/>
              </p:ext>
            </p:extLst>
          </p:nvPr>
        </p:nvGraphicFramePr>
        <p:xfrm>
          <a:off x="537628" y="2205757"/>
          <a:ext cx="10689813" cy="1471720"/>
        </p:xfrm>
        <a:graphic>
          <a:graphicData uri="http://schemas.openxmlformats.org/drawingml/2006/table">
            <a:tbl>
              <a:tblPr firstRow="1" firstCol="1" bandRow="1">
                <a:tableStyleId>{5C22544A-7EE6-4342-B048-85BDC9FD1C3A}</a:tableStyleId>
              </a:tblPr>
              <a:tblGrid>
                <a:gridCol w="1561730">
                  <a:extLst>
                    <a:ext uri="{9D8B030D-6E8A-4147-A177-3AD203B41FA5}">
                      <a16:colId xmlns:a16="http://schemas.microsoft.com/office/drawing/2014/main" val="20000"/>
                    </a:ext>
                  </a:extLst>
                </a:gridCol>
                <a:gridCol w="1164702">
                  <a:extLst>
                    <a:ext uri="{9D8B030D-6E8A-4147-A177-3AD203B41FA5}">
                      <a16:colId xmlns:a16="http://schemas.microsoft.com/office/drawing/2014/main" val="20001"/>
                    </a:ext>
                  </a:extLst>
                </a:gridCol>
                <a:gridCol w="2037144">
                  <a:extLst>
                    <a:ext uri="{9D8B030D-6E8A-4147-A177-3AD203B41FA5}">
                      <a16:colId xmlns:a16="http://schemas.microsoft.com/office/drawing/2014/main" val="20002"/>
                    </a:ext>
                  </a:extLst>
                </a:gridCol>
                <a:gridCol w="1400537">
                  <a:extLst>
                    <a:ext uri="{9D8B030D-6E8A-4147-A177-3AD203B41FA5}">
                      <a16:colId xmlns:a16="http://schemas.microsoft.com/office/drawing/2014/main" val="20003"/>
                    </a:ext>
                  </a:extLst>
                </a:gridCol>
                <a:gridCol w="1273215">
                  <a:extLst>
                    <a:ext uri="{9D8B030D-6E8A-4147-A177-3AD203B41FA5}">
                      <a16:colId xmlns:a16="http://schemas.microsoft.com/office/drawing/2014/main" val="20004"/>
                    </a:ext>
                  </a:extLst>
                </a:gridCol>
                <a:gridCol w="1585732">
                  <a:extLst>
                    <a:ext uri="{9D8B030D-6E8A-4147-A177-3AD203B41FA5}">
                      <a16:colId xmlns:a16="http://schemas.microsoft.com/office/drawing/2014/main" val="20005"/>
                    </a:ext>
                  </a:extLst>
                </a:gridCol>
                <a:gridCol w="1666753">
                  <a:extLst>
                    <a:ext uri="{9D8B030D-6E8A-4147-A177-3AD203B41FA5}">
                      <a16:colId xmlns:a16="http://schemas.microsoft.com/office/drawing/2014/main" val="20006"/>
                    </a:ext>
                  </a:extLst>
                </a:gridCol>
              </a:tblGrid>
              <a:tr h="516686">
                <a:tc>
                  <a:txBody>
                    <a:bodyPr/>
                    <a:lstStyle/>
                    <a:p>
                      <a:pPr algn="ctr">
                        <a:lnSpc>
                          <a:spcPct val="107000"/>
                        </a:lnSpc>
                        <a:spcAft>
                          <a:spcPts val="0"/>
                        </a:spcAft>
                      </a:pPr>
                      <a:r>
                        <a:rPr lang="pl-PL" sz="1400" dirty="0">
                          <a:effectLst/>
                          <a:latin typeface="Calibri" panose="020F0502020204030204" pitchFamily="34" charset="0"/>
                          <a:ea typeface="+mn-ea"/>
                          <a:cs typeface="Calibri" panose="020F0502020204030204" pitchFamily="34" charset="0"/>
                        </a:rPr>
                        <a:t>Program</a:t>
                      </a:r>
                      <a:endParaRPr lang="en-AU" sz="1400" dirty="0">
                        <a:effectLst/>
                        <a:latin typeface="Calibri" panose="020F0502020204030204" pitchFamily="34" charset="0"/>
                        <a:ea typeface="Calibri" panose="020F0502020204030204" pitchFamily="34" charset="0"/>
                        <a:cs typeface="Calibri" panose="020F0502020204030204" pitchFamily="34"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rgbClr val="007772">
                        <a:alpha val="80000"/>
                      </a:srgbClr>
                    </a:solidFill>
                  </a:tcPr>
                </a:tc>
                <a:tc>
                  <a:txBody>
                    <a:bodyPr/>
                    <a:lstStyle/>
                    <a:p>
                      <a:pPr algn="ctr">
                        <a:lnSpc>
                          <a:spcPct val="107000"/>
                        </a:lnSpc>
                        <a:spcAft>
                          <a:spcPts val="0"/>
                        </a:spcAft>
                      </a:pPr>
                      <a:r>
                        <a:rPr lang="en-AU" sz="1400" dirty="0">
                          <a:effectLst/>
                          <a:latin typeface="Calibri" panose="020F0502020204030204" pitchFamily="34" charset="0"/>
                          <a:cs typeface="Calibri" panose="020F0502020204030204" pitchFamily="34" charset="0"/>
                        </a:rPr>
                        <a:t>F</a:t>
                      </a:r>
                      <a:r>
                        <a:rPr lang="pl-PL" sz="1400" dirty="0">
                          <a:effectLst/>
                          <a:latin typeface="Calibri" panose="020F0502020204030204" pitchFamily="34" charset="0"/>
                          <a:cs typeface="Calibri" panose="020F0502020204030204" pitchFamily="34" charset="0"/>
                        </a:rPr>
                        <a:t>und</a:t>
                      </a:r>
                      <a:endParaRPr lang="en-AU" sz="1400" dirty="0">
                        <a:effectLst/>
                        <a:latin typeface="Calibri" panose="020F0502020204030204" pitchFamily="34" charset="0"/>
                        <a:ea typeface="Calibri" panose="020F0502020204030204" pitchFamily="34" charset="0"/>
                        <a:cs typeface="Calibri" panose="020F0502020204030204" pitchFamily="34"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rgbClr val="007772">
                        <a:alpha val="80000"/>
                      </a:srgbClr>
                    </a:solidFill>
                  </a:tcPr>
                </a:tc>
                <a:tc>
                  <a:txBody>
                    <a:bodyPr/>
                    <a:lstStyle/>
                    <a:p>
                      <a:pPr algn="ctr">
                        <a:lnSpc>
                          <a:spcPct val="107000"/>
                        </a:lnSpc>
                        <a:spcAft>
                          <a:spcPts val="0"/>
                        </a:spcAft>
                      </a:pPr>
                      <a:r>
                        <a:rPr lang="pl-PL" sz="1400" dirty="0">
                          <a:effectLst/>
                          <a:latin typeface="Calibri" panose="020F0502020204030204" pitchFamily="34" charset="0"/>
                          <a:ea typeface="+mn-ea"/>
                          <a:cs typeface="Calibri" panose="020F0502020204030204" pitchFamily="34" charset="0"/>
                        </a:rPr>
                        <a:t>Type</a:t>
                      </a:r>
                      <a:r>
                        <a:rPr lang="pl-PL" sz="1400" baseline="0" dirty="0">
                          <a:effectLst/>
                          <a:latin typeface="Calibri" panose="020F0502020204030204" pitchFamily="34" charset="0"/>
                          <a:ea typeface="+mn-ea"/>
                          <a:cs typeface="Calibri" panose="020F0502020204030204" pitchFamily="34" charset="0"/>
                        </a:rPr>
                        <a:t> of Instrument</a:t>
                      </a:r>
                      <a:endParaRPr lang="en-AU" sz="1400" dirty="0">
                        <a:effectLst/>
                        <a:latin typeface="Calibri" panose="020F0502020204030204" pitchFamily="34" charset="0"/>
                        <a:ea typeface="Calibri" panose="020F0502020204030204" pitchFamily="34" charset="0"/>
                        <a:cs typeface="Calibri" panose="020F0502020204030204" pitchFamily="34"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rgbClr val="007772">
                        <a:alpha val="80000"/>
                      </a:srgbClr>
                    </a:solidFill>
                  </a:tcPr>
                </a:tc>
                <a:tc>
                  <a:txBody>
                    <a:bodyPr/>
                    <a:lstStyle/>
                    <a:p>
                      <a:pPr algn="ctr">
                        <a:lnSpc>
                          <a:spcPct val="107000"/>
                        </a:lnSpc>
                        <a:spcAft>
                          <a:spcPts val="0"/>
                        </a:spcAft>
                      </a:pPr>
                      <a:r>
                        <a:rPr lang="pl-PL" sz="1400" dirty="0">
                          <a:effectLst/>
                          <a:latin typeface="Calibri" panose="020F0502020204030204" pitchFamily="34" charset="0"/>
                          <a:ea typeface="+mn-ea"/>
                          <a:cs typeface="Calibri" panose="020F0502020204030204" pitchFamily="34" charset="0"/>
                        </a:rPr>
                        <a:t>Purpose</a:t>
                      </a:r>
                      <a:endParaRPr lang="en-AU" sz="1400" dirty="0">
                        <a:effectLst/>
                        <a:latin typeface="Calibri" panose="020F0502020204030204" pitchFamily="34" charset="0"/>
                        <a:ea typeface="Calibri" panose="020F0502020204030204" pitchFamily="34" charset="0"/>
                        <a:cs typeface="Calibri" panose="020F0502020204030204" pitchFamily="34"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rgbClr val="007772">
                        <a:alpha val="80000"/>
                      </a:srgbClr>
                    </a:solidFill>
                  </a:tcPr>
                </a:tc>
                <a:tc>
                  <a:txBody>
                    <a:bodyPr/>
                    <a:lstStyle/>
                    <a:p>
                      <a:pPr algn="ctr">
                        <a:lnSpc>
                          <a:spcPct val="107000"/>
                        </a:lnSpc>
                        <a:spcAft>
                          <a:spcPts val="0"/>
                        </a:spcAft>
                      </a:pPr>
                      <a:r>
                        <a:rPr lang="pl-PL" sz="1400" dirty="0">
                          <a:effectLst/>
                          <a:latin typeface="Calibri" panose="020F0502020204030204" pitchFamily="34" charset="0"/>
                          <a:ea typeface="Calibri" panose="020F0502020204030204" pitchFamily="34" charset="0"/>
                          <a:cs typeface="Calibri" panose="020F0502020204030204" pitchFamily="34" charset="0"/>
                        </a:rPr>
                        <a:t>ESG Focus</a:t>
                      </a:r>
                      <a:endParaRPr lang="en-AU" sz="1400" dirty="0">
                        <a:effectLst/>
                        <a:latin typeface="Calibri" panose="020F0502020204030204" pitchFamily="34" charset="0"/>
                        <a:ea typeface="Calibri" panose="020F0502020204030204" pitchFamily="34" charset="0"/>
                        <a:cs typeface="Calibri" panose="020F0502020204030204" pitchFamily="34"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rgbClr val="007772">
                        <a:alpha val="80000"/>
                      </a:srgbClr>
                    </a:solidFill>
                  </a:tcPr>
                </a:tc>
                <a:tc>
                  <a:txBody>
                    <a:bodyPr/>
                    <a:lstStyle/>
                    <a:p>
                      <a:pPr algn="ctr">
                        <a:lnSpc>
                          <a:spcPct val="107000"/>
                        </a:lnSpc>
                        <a:spcAft>
                          <a:spcPts val="0"/>
                        </a:spcAft>
                      </a:pPr>
                      <a:r>
                        <a:rPr lang="pl-PL" sz="1400" dirty="0">
                          <a:effectLst/>
                          <a:latin typeface="Calibri" panose="020F0502020204030204" pitchFamily="34" charset="0"/>
                          <a:ea typeface="+mn-ea"/>
                          <a:cs typeface="Calibri" panose="020F0502020204030204" pitchFamily="34" charset="0"/>
                        </a:rPr>
                        <a:t>Requirements</a:t>
                      </a:r>
                      <a:endParaRPr lang="en-AU" sz="1400" dirty="0">
                        <a:effectLst/>
                        <a:latin typeface="Calibri" panose="020F0502020204030204" pitchFamily="34" charset="0"/>
                        <a:ea typeface="Calibri" panose="020F0502020204030204" pitchFamily="34" charset="0"/>
                        <a:cs typeface="Calibri" panose="020F0502020204030204" pitchFamily="34"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rgbClr val="007772">
                        <a:alpha val="80000"/>
                      </a:srgbClr>
                    </a:solidFill>
                  </a:tcPr>
                </a:tc>
                <a:tc>
                  <a:txBody>
                    <a:bodyPr/>
                    <a:lstStyle/>
                    <a:p>
                      <a:pPr algn="ctr">
                        <a:lnSpc>
                          <a:spcPct val="107000"/>
                        </a:lnSpc>
                        <a:spcAft>
                          <a:spcPts val="0"/>
                        </a:spcAft>
                      </a:pPr>
                      <a:r>
                        <a:rPr lang="pl-PL" sz="1400" dirty="0">
                          <a:effectLst/>
                          <a:latin typeface="Calibri" panose="020F0502020204030204" pitchFamily="34" charset="0"/>
                          <a:ea typeface="Calibri" panose="020F0502020204030204" pitchFamily="34" charset="0"/>
                          <a:cs typeface="Calibri" panose="020F0502020204030204" pitchFamily="34" charset="0"/>
                        </a:rPr>
                        <a:t>Project Example</a:t>
                      </a:r>
                      <a:endParaRPr lang="en-AU" sz="1400" dirty="0">
                        <a:effectLst/>
                        <a:latin typeface="Calibri" panose="020F0502020204030204" pitchFamily="34" charset="0"/>
                        <a:ea typeface="Calibri" panose="020F0502020204030204" pitchFamily="34" charset="0"/>
                        <a:cs typeface="Calibri" panose="020F0502020204030204" pitchFamily="34"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rgbClr val="007772">
                        <a:alpha val="80000"/>
                      </a:srgbClr>
                    </a:solidFill>
                  </a:tcPr>
                </a:tc>
                <a:extLst>
                  <a:ext uri="{0D108BD9-81ED-4DB2-BD59-A6C34878D82A}">
                    <a16:rowId xmlns:a16="http://schemas.microsoft.com/office/drawing/2014/main" val="10000"/>
                  </a:ext>
                </a:extLst>
              </a:tr>
              <a:tr h="477517">
                <a:tc>
                  <a:txBody>
                    <a:bodyPr/>
                    <a:lstStyle/>
                    <a:p>
                      <a:pPr>
                        <a:lnSpc>
                          <a:spcPct val="107000"/>
                        </a:lnSpc>
                      </a:pPr>
                      <a:endParaRPr lang="en-AU" sz="1100" dirty="0">
                        <a:effectLst/>
                        <a:latin typeface="Calibri" panose="020F0502020204030204" pitchFamily="34" charset="0"/>
                        <a:cs typeface="Times New Roman" panose="02020603050405020304" pitchFamily="18"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nSpc>
                          <a:spcPct val="107000"/>
                        </a:lnSpc>
                      </a:pPr>
                      <a:endParaRPr lang="en-AU" sz="1100" dirty="0">
                        <a:effectLst/>
                        <a:latin typeface="Calibri" panose="020F0502020204030204" pitchFamily="34" charset="0"/>
                        <a:cs typeface="Times New Roman" panose="02020603050405020304" pitchFamily="18"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nSpc>
                          <a:spcPct val="107000"/>
                        </a:lnSpc>
                      </a:pPr>
                      <a:endParaRPr lang="en-AU" sz="1100" dirty="0">
                        <a:effectLst/>
                        <a:latin typeface="Calibri" panose="020F0502020204030204" pitchFamily="34" charset="0"/>
                        <a:cs typeface="Times New Roman" panose="02020603050405020304" pitchFamily="18"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nSpc>
                          <a:spcPct val="107000"/>
                        </a:lnSpc>
                      </a:pPr>
                      <a:endParaRPr lang="en-AU" sz="1100" dirty="0">
                        <a:effectLst/>
                        <a:latin typeface="Calibri" panose="020F0502020204030204" pitchFamily="34" charset="0"/>
                        <a:cs typeface="Times New Roman" panose="02020603050405020304" pitchFamily="18"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nSpc>
                          <a:spcPct val="107000"/>
                        </a:lnSpc>
                      </a:pPr>
                      <a:endParaRPr lang="en-AU" sz="1100" dirty="0">
                        <a:effectLst/>
                        <a:latin typeface="Calibri" panose="020F0502020204030204" pitchFamily="34" charset="0"/>
                        <a:cs typeface="Times New Roman" panose="02020603050405020304" pitchFamily="18"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nSpc>
                          <a:spcPct val="107000"/>
                        </a:lnSpc>
                      </a:pPr>
                      <a:endParaRPr lang="en-AU" sz="1100" dirty="0">
                        <a:effectLst/>
                        <a:latin typeface="Calibri" panose="020F0502020204030204" pitchFamily="34" charset="0"/>
                        <a:cs typeface="Times New Roman" panose="02020603050405020304" pitchFamily="18"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nSpc>
                          <a:spcPct val="107000"/>
                        </a:lnSpc>
                      </a:pPr>
                      <a:endParaRPr lang="en-AU" sz="1100" dirty="0">
                        <a:effectLst/>
                        <a:latin typeface="Calibri" panose="020F0502020204030204" pitchFamily="34" charset="0"/>
                        <a:cs typeface="Times New Roman" panose="02020603050405020304" pitchFamily="18"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10001"/>
                  </a:ext>
                </a:extLst>
              </a:tr>
              <a:tr h="477517">
                <a:tc>
                  <a:txBody>
                    <a:bodyPr/>
                    <a:lstStyle/>
                    <a:p>
                      <a:pPr>
                        <a:lnSpc>
                          <a:spcPct val="107000"/>
                        </a:lnSpc>
                      </a:pPr>
                      <a:endParaRPr lang="en-AU" sz="1100" dirty="0">
                        <a:effectLst/>
                        <a:latin typeface="Calibri" panose="020F0502020204030204" pitchFamily="34" charset="0"/>
                        <a:cs typeface="Times New Roman" panose="02020603050405020304" pitchFamily="18"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nSpc>
                          <a:spcPct val="107000"/>
                        </a:lnSpc>
                      </a:pPr>
                      <a:endParaRPr lang="en-AU" sz="1100" dirty="0">
                        <a:effectLst/>
                        <a:latin typeface="Calibri" panose="020F0502020204030204" pitchFamily="34" charset="0"/>
                        <a:cs typeface="Times New Roman" panose="02020603050405020304" pitchFamily="18"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nSpc>
                          <a:spcPct val="107000"/>
                        </a:lnSpc>
                      </a:pPr>
                      <a:endParaRPr lang="en-AU" sz="1100" dirty="0">
                        <a:effectLst/>
                        <a:latin typeface="Calibri" panose="020F0502020204030204" pitchFamily="34" charset="0"/>
                        <a:cs typeface="Times New Roman" panose="02020603050405020304" pitchFamily="18"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nSpc>
                          <a:spcPct val="107000"/>
                        </a:lnSpc>
                      </a:pPr>
                      <a:endParaRPr lang="en-AU" sz="1100" dirty="0">
                        <a:effectLst/>
                        <a:latin typeface="Calibri" panose="020F0502020204030204" pitchFamily="34" charset="0"/>
                        <a:cs typeface="Times New Roman" panose="02020603050405020304" pitchFamily="18"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nSpc>
                          <a:spcPct val="107000"/>
                        </a:lnSpc>
                      </a:pPr>
                      <a:endParaRPr lang="en-AU" sz="1100" dirty="0">
                        <a:effectLst/>
                        <a:latin typeface="Calibri" panose="020F0502020204030204" pitchFamily="34" charset="0"/>
                        <a:cs typeface="Times New Roman" panose="02020603050405020304" pitchFamily="18"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nSpc>
                          <a:spcPct val="107000"/>
                        </a:lnSpc>
                      </a:pPr>
                      <a:endParaRPr lang="en-AU" sz="1100" dirty="0">
                        <a:effectLst/>
                        <a:latin typeface="Calibri" panose="020F0502020204030204" pitchFamily="34" charset="0"/>
                        <a:cs typeface="Times New Roman" panose="02020603050405020304" pitchFamily="18"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nSpc>
                          <a:spcPct val="107000"/>
                        </a:lnSpc>
                      </a:pPr>
                      <a:endParaRPr lang="en-AU" sz="1100" dirty="0">
                        <a:effectLst/>
                        <a:latin typeface="Calibri" panose="020F0502020204030204" pitchFamily="34" charset="0"/>
                        <a:cs typeface="Times New Roman" panose="02020603050405020304" pitchFamily="18" charset="0"/>
                      </a:endParaRPr>
                    </a:p>
                  </a:txBody>
                  <a:tcPr marL="36000" marR="9525" marT="9525" marB="9525" anchor="ct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10002"/>
                  </a:ext>
                </a:extLst>
              </a:tr>
            </a:tbl>
          </a:graphicData>
        </a:graphic>
      </p:graphicFrame>
      <p:cxnSp>
        <p:nvCxnSpPr>
          <p:cNvPr id="15" name="Straight Connector 14">
            <a:extLst>
              <a:ext uri="{FF2B5EF4-FFF2-40B4-BE49-F238E27FC236}">
                <a16:creationId xmlns:a16="http://schemas.microsoft.com/office/drawing/2014/main" id="{B51A6369-4947-BA40-BD3B-D8A0C876CDE0}"/>
              </a:ext>
            </a:extLst>
          </p:cNvPr>
          <p:cNvCxnSpPr>
            <a:cxnSpLocks/>
          </p:cNvCxnSpPr>
          <p:nvPr/>
        </p:nvCxnSpPr>
        <p:spPr>
          <a:xfrm>
            <a:off x="537628" y="4620030"/>
            <a:ext cx="10712964" cy="0"/>
          </a:xfrm>
          <a:prstGeom prst="line">
            <a:avLst/>
          </a:prstGeom>
          <a:ln w="12700">
            <a:solidFill>
              <a:srgbClr val="404040"/>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E3B109AB-3627-4570-AFD0-21B743A82C26}"/>
              </a:ext>
            </a:extLst>
          </p:cNvPr>
          <p:cNvCxnSpPr>
            <a:cxnSpLocks/>
          </p:cNvCxnSpPr>
          <p:nvPr/>
        </p:nvCxnSpPr>
        <p:spPr>
          <a:xfrm>
            <a:off x="537628" y="5027555"/>
            <a:ext cx="10684829" cy="0"/>
          </a:xfrm>
          <a:prstGeom prst="line">
            <a:avLst/>
          </a:prstGeom>
          <a:ln w="12700">
            <a:solidFill>
              <a:srgbClr val="404040"/>
            </a:solidFill>
            <a:prstDash val="sysDot"/>
          </a:ln>
        </p:spPr>
        <p:style>
          <a:lnRef idx="1">
            <a:schemeClr val="accent1"/>
          </a:lnRef>
          <a:fillRef idx="0">
            <a:schemeClr val="accent1"/>
          </a:fillRef>
          <a:effectRef idx="0">
            <a:schemeClr val="accent1"/>
          </a:effectRef>
          <a:fontRef idx="minor">
            <a:schemeClr val="tx1"/>
          </a:fontRef>
        </p:style>
      </p:cxnSp>
      <p:sp>
        <p:nvSpPr>
          <p:cNvPr id="25" name="Textfeld 3">
            <a:extLst>
              <a:ext uri="{FF2B5EF4-FFF2-40B4-BE49-F238E27FC236}">
                <a16:creationId xmlns:a16="http://schemas.microsoft.com/office/drawing/2014/main" id="{FF74F83C-4ED1-62F9-92D8-F39CCB800F9B}"/>
              </a:ext>
            </a:extLst>
          </p:cNvPr>
          <p:cNvSpPr txBox="1"/>
          <p:nvPr/>
        </p:nvSpPr>
        <p:spPr>
          <a:xfrm>
            <a:off x="462635" y="5243873"/>
            <a:ext cx="5480965" cy="2062103"/>
          </a:xfrm>
          <a:prstGeom prst="rect">
            <a:avLst/>
          </a:prstGeom>
          <a:noFill/>
        </p:spPr>
        <p:txBody>
          <a:bodyPr wrap="square" lIns="91440" tIns="45720" rIns="91440" bIns="45720" anchor="t">
            <a:spAutoFit/>
          </a:bodyPr>
          <a:lstStyle/>
          <a:p>
            <a:r>
              <a:rPr lang="en-US" sz="2000" b="1" dirty="0">
                <a:solidFill>
                  <a:srgbClr val="379A67"/>
                </a:solidFill>
                <a:latin typeface="Calibri" panose="020F0502020204030204" pitchFamily="34" charset="0"/>
                <a:cs typeface="Calibri" panose="020F0502020204030204" pitchFamily="34" charset="0"/>
              </a:rPr>
              <a:t>6.  Additional Information</a:t>
            </a:r>
          </a:p>
          <a:p>
            <a:pPr lvl="0"/>
            <a:endParaRPr lang="en-US" sz="400" b="1" dirty="0">
              <a:solidFill>
                <a:srgbClr val="379A67"/>
              </a:solidFill>
              <a:latin typeface="Calibri" panose="020F0502020204030204" pitchFamily="34" charset="0"/>
              <a:cs typeface="Calibri" panose="020F0502020204030204" pitchFamily="34" charset="0"/>
            </a:endParaRPr>
          </a:p>
          <a:p>
            <a:pPr>
              <a:lnSpc>
                <a:spcPct val="150000"/>
              </a:lnSpc>
            </a:pPr>
            <a:r>
              <a:rPr lang="en-US" dirty="0">
                <a:solidFill>
                  <a:srgbClr val="404040"/>
                </a:solidFill>
                <a:latin typeface="Calibri" panose="020F0502020204030204" pitchFamily="34" charset="0"/>
                <a:cs typeface="Calibri" panose="020F0502020204030204" pitchFamily="34" charset="0"/>
              </a:rPr>
              <a:t>Websites of institutions / programs:</a:t>
            </a:r>
          </a:p>
          <a:p>
            <a:pPr>
              <a:lnSpc>
                <a:spcPct val="150000"/>
              </a:lnSpc>
            </a:pPr>
            <a:r>
              <a:rPr lang="en-US" dirty="0">
                <a:solidFill>
                  <a:srgbClr val="404040"/>
                </a:solidFill>
                <a:latin typeface="Calibri" panose="020F0502020204030204" pitchFamily="34" charset="0"/>
                <a:cs typeface="Calibri" panose="020F0502020204030204" pitchFamily="34" charset="0"/>
              </a:rPr>
              <a:t>Contact information for SME support points:</a:t>
            </a:r>
          </a:p>
          <a:p>
            <a:pPr>
              <a:lnSpc>
                <a:spcPct val="150000"/>
              </a:lnSpc>
            </a:pPr>
            <a:endParaRPr lang="en-US" sz="2000" dirty="0">
              <a:solidFill>
                <a:srgbClr val="404040"/>
              </a:solidFill>
              <a:latin typeface="Calibri" panose="020F0502020204030204" pitchFamily="34" charset="0"/>
              <a:cs typeface="Calibri" panose="020F0502020204030204" pitchFamily="34" charset="0"/>
            </a:endParaRPr>
          </a:p>
          <a:p>
            <a:pPr lvl="0"/>
            <a:endParaRPr lang="en-US" sz="2000" dirty="0">
              <a:solidFill>
                <a:srgbClr val="404040"/>
              </a:solidFill>
              <a:latin typeface="Calibri" panose="020F0502020204030204" pitchFamily="34" charset="0"/>
              <a:cs typeface="Calibri" panose="020F0502020204030204" pitchFamily="34" charset="0"/>
            </a:endParaRPr>
          </a:p>
        </p:txBody>
      </p:sp>
      <p:cxnSp>
        <p:nvCxnSpPr>
          <p:cNvPr id="26" name="Straight Connector 25">
            <a:extLst>
              <a:ext uri="{FF2B5EF4-FFF2-40B4-BE49-F238E27FC236}">
                <a16:creationId xmlns:a16="http://schemas.microsoft.com/office/drawing/2014/main" id="{9B15A8FC-9C54-4500-539D-24FC4E5FF4C0}"/>
              </a:ext>
            </a:extLst>
          </p:cNvPr>
          <p:cNvCxnSpPr>
            <a:cxnSpLocks/>
          </p:cNvCxnSpPr>
          <p:nvPr/>
        </p:nvCxnSpPr>
        <p:spPr>
          <a:xfrm>
            <a:off x="4004841" y="5992053"/>
            <a:ext cx="7245751" cy="0"/>
          </a:xfrm>
          <a:prstGeom prst="line">
            <a:avLst/>
          </a:prstGeom>
          <a:ln w="12700">
            <a:solidFill>
              <a:srgbClr val="404040"/>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2729D2F0-EF71-AE73-BAD1-236486BA38F4}"/>
              </a:ext>
            </a:extLst>
          </p:cNvPr>
          <p:cNvCxnSpPr>
            <a:cxnSpLocks/>
          </p:cNvCxnSpPr>
          <p:nvPr/>
        </p:nvCxnSpPr>
        <p:spPr>
          <a:xfrm>
            <a:off x="4757195" y="6387522"/>
            <a:ext cx="6493397" cy="0"/>
          </a:xfrm>
          <a:prstGeom prst="line">
            <a:avLst/>
          </a:prstGeom>
          <a:ln w="12700">
            <a:solidFill>
              <a:srgbClr val="404040"/>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4099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48">
            <a:extLst>
              <a:ext uri="{FF2B5EF4-FFF2-40B4-BE49-F238E27FC236}">
                <a16:creationId xmlns:a16="http://schemas.microsoft.com/office/drawing/2014/main" id="{0FCD85F4-D4F2-36DC-FA93-F677211E6034}"/>
              </a:ext>
            </a:extLst>
          </p:cNvPr>
          <p:cNvPicPr>
            <a:picLocks noGrp="1" noChangeAspect="1"/>
          </p:cNvPicPr>
          <p:nvPr>
            <p:ph type="pic" sz="quarter" idx="10"/>
          </p:nvPr>
        </p:nvPicPr>
        <p:blipFill rotWithShape="1">
          <a:blip r:embed="rId3" cstate="screen">
            <a:extLst>
              <a:ext uri="{28A0092B-C50C-407E-A947-70E740481C1C}">
                <a14:useLocalDpi xmlns:a14="http://schemas.microsoft.com/office/drawing/2010/main"/>
              </a:ext>
            </a:extLst>
          </a:blip>
          <a:srcRect t="27853" b="27853"/>
          <a:stretch/>
        </p:blipFill>
        <p:spPr/>
      </p:pic>
      <p:sp>
        <p:nvSpPr>
          <p:cNvPr id="11" name="Rectangle 10">
            <a:extLst>
              <a:ext uri="{FF2B5EF4-FFF2-40B4-BE49-F238E27FC236}">
                <a16:creationId xmlns:a16="http://schemas.microsoft.com/office/drawing/2014/main" id="{FF8C2480-C16C-3E70-CBEB-304C924E2DF7}"/>
              </a:ext>
            </a:extLst>
          </p:cNvPr>
          <p:cNvSpPr/>
          <p:nvPr/>
        </p:nvSpPr>
        <p:spPr>
          <a:xfrm>
            <a:off x="0" y="2728913"/>
            <a:ext cx="12192000" cy="3143250"/>
          </a:xfrm>
          <a:prstGeom prst="rect">
            <a:avLst/>
          </a:prstGeom>
          <a:gradFill>
            <a:gsLst>
              <a:gs pos="7000">
                <a:srgbClr val="007772">
                  <a:alpha val="0"/>
                </a:srgbClr>
              </a:gs>
              <a:gs pos="44000">
                <a:srgbClr val="007772">
                  <a:alpha val="48000"/>
                </a:srgbClr>
              </a:gs>
              <a:gs pos="76000">
                <a:srgbClr val="007772"/>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 Placeholder 18">
            <a:extLst>
              <a:ext uri="{FF2B5EF4-FFF2-40B4-BE49-F238E27FC236}">
                <a16:creationId xmlns:a16="http://schemas.microsoft.com/office/drawing/2014/main" id="{E2CFC547-9849-7F41-990D-A769792DB4FA}"/>
              </a:ext>
            </a:extLst>
          </p:cNvPr>
          <p:cNvSpPr>
            <a:spLocks noGrp="1"/>
          </p:cNvSpPr>
          <p:nvPr>
            <p:ph type="body" sz="quarter" idx="16"/>
          </p:nvPr>
        </p:nvSpPr>
        <p:spPr>
          <a:xfrm>
            <a:off x="467564" y="4318781"/>
            <a:ext cx="5881764" cy="634242"/>
          </a:xfrm>
          <a:prstGeom prst="rect">
            <a:avLst/>
          </a:prstGeom>
        </p:spPr>
        <p:txBody>
          <a:bodyPr>
            <a:normAutofit/>
          </a:bodyPr>
          <a:lstStyle/>
          <a:p>
            <a:r>
              <a:rPr lang="en-US" dirty="0"/>
              <a:t>Follow our journey</a:t>
            </a:r>
          </a:p>
        </p:txBody>
      </p:sp>
      <p:grpSp>
        <p:nvGrpSpPr>
          <p:cNvPr id="33" name="Group 32">
            <a:extLst>
              <a:ext uri="{FF2B5EF4-FFF2-40B4-BE49-F238E27FC236}">
                <a16:creationId xmlns:a16="http://schemas.microsoft.com/office/drawing/2014/main" id="{24702A45-5C80-8008-6A1F-1A93C1ADE164}"/>
              </a:ext>
            </a:extLst>
          </p:cNvPr>
          <p:cNvGrpSpPr/>
          <p:nvPr/>
        </p:nvGrpSpPr>
        <p:grpSpPr>
          <a:xfrm>
            <a:off x="467564" y="5039129"/>
            <a:ext cx="512588" cy="512589"/>
            <a:chOff x="511835" y="8294192"/>
            <a:chExt cx="398945" cy="398946"/>
          </a:xfrm>
        </p:grpSpPr>
        <p:sp>
          <p:nvSpPr>
            <p:cNvPr id="34" name="TextBox 33">
              <a:extLst>
                <a:ext uri="{FF2B5EF4-FFF2-40B4-BE49-F238E27FC236}">
                  <a16:creationId xmlns:a16="http://schemas.microsoft.com/office/drawing/2014/main" id="{C0ECC1D9-2D21-32FF-5B30-F1B508818652}"/>
                </a:ext>
              </a:extLst>
            </p:cNvPr>
            <p:cNvSpPr txBox="1"/>
            <p:nvPr/>
          </p:nvSpPr>
          <p:spPr>
            <a:xfrm>
              <a:off x="528461" y="8312781"/>
              <a:ext cx="382317" cy="369332"/>
            </a:xfrm>
            <a:prstGeom prst="rect">
              <a:avLst/>
            </a:prstGeom>
            <a:noFill/>
          </p:spPr>
          <p:txBody>
            <a:bodyPr wrap="square" rtlCol="0">
              <a:spAutoFit/>
            </a:bodyPr>
            <a:lstStyle/>
            <a:p>
              <a:r>
                <a:rPr lang="en-US" sz="2400" dirty="0">
                  <a:solidFill>
                    <a:srgbClr val="0B3A5B"/>
                  </a:solidFill>
                  <a:hlinkClick r:id="rId4">
                    <a:extLst>
                      <a:ext uri="{A12FA001-AC4F-418D-AE19-62706E023703}">
                        <ahyp:hlinkClr xmlns:ahyp="http://schemas.microsoft.com/office/drawing/2018/hyperlinkcolor" val="tx"/>
                      </a:ext>
                    </a:extLst>
                  </a:hlinkClick>
                </a:rPr>
                <a:t>li</a:t>
              </a:r>
              <a:endParaRPr lang="en-US" sz="2400" dirty="0">
                <a:solidFill>
                  <a:srgbClr val="0B3A5B"/>
                </a:solidFill>
              </a:endParaRPr>
            </a:p>
          </p:txBody>
        </p:sp>
        <p:grpSp>
          <p:nvGrpSpPr>
            <p:cNvPr id="35" name="Group 34">
              <a:extLst>
                <a:ext uri="{FF2B5EF4-FFF2-40B4-BE49-F238E27FC236}">
                  <a16:creationId xmlns:a16="http://schemas.microsoft.com/office/drawing/2014/main" id="{31F6A1A9-0D95-DB74-83E3-49E5C064B04B}"/>
                </a:ext>
              </a:extLst>
            </p:cNvPr>
            <p:cNvGrpSpPr/>
            <p:nvPr/>
          </p:nvGrpSpPr>
          <p:grpSpPr>
            <a:xfrm>
              <a:off x="511835" y="8294192"/>
              <a:ext cx="398945" cy="398946"/>
              <a:chOff x="3094393" y="4759158"/>
              <a:chExt cx="1074282" cy="1074286"/>
            </a:xfrm>
          </p:grpSpPr>
          <p:sp>
            <p:nvSpPr>
              <p:cNvPr id="36" name="Freeform 35">
                <a:hlinkClick r:id="rId5"/>
                <a:extLst>
                  <a:ext uri="{FF2B5EF4-FFF2-40B4-BE49-F238E27FC236}">
                    <a16:creationId xmlns:a16="http://schemas.microsoft.com/office/drawing/2014/main" id="{F82706E3-C39E-FA14-029D-48DD99E18597}"/>
                  </a:ext>
                </a:extLst>
              </p:cNvPr>
              <p:cNvSpPr/>
              <p:nvPr/>
            </p:nvSpPr>
            <p:spPr>
              <a:xfrm>
                <a:off x="3094393" y="4759158"/>
                <a:ext cx="1074282" cy="1074286"/>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EEA821"/>
              </a:solidFill>
              <a:ln w="6294" cap="flat">
                <a:noFill/>
                <a:prstDash val="solid"/>
                <a:miter/>
              </a:ln>
            </p:spPr>
            <p:txBody>
              <a:bodyPr rtlCol="0" anchor="ctr"/>
              <a:lstStyle/>
              <a:p>
                <a:endParaRPr lang="en-US" sz="2400" dirty="0">
                  <a:latin typeface="Calibri" panose="020F0502020204030204" pitchFamily="34" charset="0"/>
                  <a:cs typeface="Calibri" panose="020F0502020204030204" pitchFamily="34" charset="0"/>
                </a:endParaRPr>
              </a:p>
            </p:txBody>
          </p:sp>
          <p:grpSp>
            <p:nvGrpSpPr>
              <p:cNvPr id="37" name="Group 36">
                <a:extLst>
                  <a:ext uri="{FF2B5EF4-FFF2-40B4-BE49-F238E27FC236}">
                    <a16:creationId xmlns:a16="http://schemas.microsoft.com/office/drawing/2014/main" id="{EBE82FB0-FBB4-CBD2-8D58-B3B799334920}"/>
                  </a:ext>
                </a:extLst>
              </p:cNvPr>
              <p:cNvGrpSpPr/>
              <p:nvPr/>
            </p:nvGrpSpPr>
            <p:grpSpPr>
              <a:xfrm>
                <a:off x="3303016" y="4946695"/>
                <a:ext cx="685139" cy="655838"/>
                <a:chOff x="3303016" y="4946695"/>
                <a:chExt cx="685139" cy="655838"/>
              </a:xfrm>
            </p:grpSpPr>
            <p:sp>
              <p:nvSpPr>
                <p:cNvPr id="38" name="Freeform 37">
                  <a:extLst>
                    <a:ext uri="{FF2B5EF4-FFF2-40B4-BE49-F238E27FC236}">
                      <a16:creationId xmlns:a16="http://schemas.microsoft.com/office/drawing/2014/main" id="{20C0239D-59A1-9A77-8801-3FEACB7CA747}"/>
                    </a:ext>
                  </a:extLst>
                </p:cNvPr>
                <p:cNvSpPr/>
                <p:nvPr/>
              </p:nvSpPr>
              <p:spPr>
                <a:xfrm>
                  <a:off x="3540110" y="5149321"/>
                  <a:ext cx="448045" cy="453212"/>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endParaRPr lang="en-US" sz="2400" dirty="0"/>
                </a:p>
              </p:txBody>
            </p:sp>
            <p:sp>
              <p:nvSpPr>
                <p:cNvPr id="57" name="Freeform 56">
                  <a:extLst>
                    <a:ext uri="{FF2B5EF4-FFF2-40B4-BE49-F238E27FC236}">
                      <a16:creationId xmlns:a16="http://schemas.microsoft.com/office/drawing/2014/main" id="{06A385E5-BAB1-2A2F-78E0-7803E6EEDAA3}"/>
                    </a:ext>
                  </a:extLst>
                </p:cNvPr>
                <p:cNvSpPr/>
                <p:nvPr/>
              </p:nvSpPr>
              <p:spPr>
                <a:xfrm>
                  <a:off x="3311799" y="5159950"/>
                  <a:ext cx="146847" cy="442047"/>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endParaRPr lang="en-US" sz="2400" dirty="0"/>
                </a:p>
              </p:txBody>
            </p:sp>
            <p:sp>
              <p:nvSpPr>
                <p:cNvPr id="58" name="Freeform 57">
                  <a:extLst>
                    <a:ext uri="{FF2B5EF4-FFF2-40B4-BE49-F238E27FC236}">
                      <a16:creationId xmlns:a16="http://schemas.microsoft.com/office/drawing/2014/main" id="{A712CD65-8DD9-5C01-5AD1-DBA162E500B8}"/>
                    </a:ext>
                  </a:extLst>
                </p:cNvPr>
                <p:cNvSpPr/>
                <p:nvPr/>
              </p:nvSpPr>
              <p:spPr>
                <a:xfrm>
                  <a:off x="3303016" y="4946695"/>
                  <a:ext cx="165330" cy="15352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endParaRPr lang="en-US" sz="2400" dirty="0"/>
                </a:p>
              </p:txBody>
            </p:sp>
          </p:grpSp>
        </p:grpSp>
      </p:grpSp>
      <p:grpSp>
        <p:nvGrpSpPr>
          <p:cNvPr id="59" name="Group 58">
            <a:extLst>
              <a:ext uri="{FF2B5EF4-FFF2-40B4-BE49-F238E27FC236}">
                <a16:creationId xmlns:a16="http://schemas.microsoft.com/office/drawing/2014/main" id="{909EBE8F-9379-C655-EC63-B5683B0F3AF2}"/>
              </a:ext>
            </a:extLst>
          </p:cNvPr>
          <p:cNvGrpSpPr/>
          <p:nvPr/>
        </p:nvGrpSpPr>
        <p:grpSpPr>
          <a:xfrm>
            <a:off x="1083719" y="5039129"/>
            <a:ext cx="512588" cy="512588"/>
            <a:chOff x="1003362" y="8294184"/>
            <a:chExt cx="398945" cy="398945"/>
          </a:xfrm>
        </p:grpSpPr>
        <p:sp>
          <p:nvSpPr>
            <p:cNvPr id="60" name="TextBox 59">
              <a:extLst>
                <a:ext uri="{FF2B5EF4-FFF2-40B4-BE49-F238E27FC236}">
                  <a16:creationId xmlns:a16="http://schemas.microsoft.com/office/drawing/2014/main" id="{28330963-34C5-43FF-71FB-F1AEE4A0A333}"/>
                </a:ext>
              </a:extLst>
            </p:cNvPr>
            <p:cNvSpPr txBox="1"/>
            <p:nvPr/>
          </p:nvSpPr>
          <p:spPr>
            <a:xfrm>
              <a:off x="1030599" y="8313350"/>
              <a:ext cx="358844" cy="369332"/>
            </a:xfrm>
            <a:prstGeom prst="rect">
              <a:avLst/>
            </a:prstGeom>
            <a:noFill/>
          </p:spPr>
          <p:txBody>
            <a:bodyPr wrap="square" rtlCol="0">
              <a:spAutoFit/>
            </a:bodyPr>
            <a:lstStyle/>
            <a:p>
              <a:r>
                <a:rPr lang="en-US" sz="2400" dirty="0">
                  <a:solidFill>
                    <a:srgbClr val="0B3A5B"/>
                  </a:solidFill>
                  <a:hlinkClick r:id="rId6">
                    <a:extLst>
                      <a:ext uri="{A12FA001-AC4F-418D-AE19-62706E023703}">
                        <ahyp:hlinkClr xmlns:ahyp="http://schemas.microsoft.com/office/drawing/2018/hyperlinkcolor" val="tx"/>
                      </a:ext>
                    </a:extLst>
                  </a:hlinkClick>
                </a:rPr>
                <a:t>in</a:t>
              </a:r>
              <a:endParaRPr lang="en-US" sz="2400" dirty="0">
                <a:solidFill>
                  <a:srgbClr val="0B3A5B"/>
                </a:solidFill>
              </a:endParaRPr>
            </a:p>
          </p:txBody>
        </p:sp>
        <p:grpSp>
          <p:nvGrpSpPr>
            <p:cNvPr id="61" name="Graphic 3">
              <a:extLst>
                <a:ext uri="{FF2B5EF4-FFF2-40B4-BE49-F238E27FC236}">
                  <a16:creationId xmlns:a16="http://schemas.microsoft.com/office/drawing/2014/main" id="{0E50E6AB-A5AD-E421-4020-3CB01BC66E2E}"/>
                </a:ext>
              </a:extLst>
            </p:cNvPr>
            <p:cNvGrpSpPr/>
            <p:nvPr/>
          </p:nvGrpSpPr>
          <p:grpSpPr>
            <a:xfrm>
              <a:off x="1003362" y="8294184"/>
              <a:ext cx="398945" cy="398945"/>
              <a:chOff x="1950027" y="2499889"/>
              <a:chExt cx="850463" cy="850463"/>
            </a:xfrm>
          </p:grpSpPr>
          <p:sp>
            <p:nvSpPr>
              <p:cNvPr id="62" name="Freeform 61">
                <a:hlinkClick r:id="rId7"/>
                <a:extLst>
                  <a:ext uri="{FF2B5EF4-FFF2-40B4-BE49-F238E27FC236}">
                    <a16:creationId xmlns:a16="http://schemas.microsoft.com/office/drawing/2014/main" id="{357AD04A-FDB2-BD0D-DDBA-2D98C7F84987}"/>
                  </a:ext>
                </a:extLst>
              </p:cNvPr>
              <p:cNvSpPr/>
              <p:nvPr/>
            </p:nvSpPr>
            <p:spPr>
              <a:xfrm>
                <a:off x="1950027" y="2499889"/>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EEA821"/>
              </a:solidFill>
              <a:ln w="6294" cap="flat">
                <a:noFill/>
                <a:prstDash val="solid"/>
                <a:miter/>
              </a:ln>
            </p:spPr>
            <p:txBody>
              <a:bodyPr rtlCol="0" anchor="ctr"/>
              <a:lstStyle/>
              <a:p>
                <a:endParaRPr lang="en-US" sz="2400" dirty="0">
                  <a:latin typeface="Calibri" panose="020F0502020204030204" pitchFamily="34" charset="0"/>
                  <a:cs typeface="Calibri" panose="020F0502020204030204" pitchFamily="34" charset="0"/>
                </a:endParaRPr>
              </a:p>
            </p:txBody>
          </p:sp>
          <p:grpSp>
            <p:nvGrpSpPr>
              <p:cNvPr id="63" name="Graphic 3">
                <a:extLst>
                  <a:ext uri="{FF2B5EF4-FFF2-40B4-BE49-F238E27FC236}">
                    <a16:creationId xmlns:a16="http://schemas.microsoft.com/office/drawing/2014/main" id="{4DA73663-862A-45C5-4425-B50BC8B01C8B}"/>
                  </a:ext>
                </a:extLst>
              </p:cNvPr>
              <p:cNvGrpSpPr/>
              <p:nvPr/>
            </p:nvGrpSpPr>
            <p:grpSpPr>
              <a:xfrm>
                <a:off x="2107521" y="2657382"/>
                <a:ext cx="535476" cy="535477"/>
                <a:chOff x="2107521" y="2657382"/>
                <a:chExt cx="535476" cy="535477"/>
              </a:xfrm>
              <a:solidFill>
                <a:srgbClr val="FFFFFF"/>
              </a:solidFill>
            </p:grpSpPr>
            <p:sp>
              <p:nvSpPr>
                <p:cNvPr id="64" name="Freeform 63">
                  <a:extLst>
                    <a:ext uri="{FF2B5EF4-FFF2-40B4-BE49-F238E27FC236}">
                      <a16:creationId xmlns:a16="http://schemas.microsoft.com/office/drawing/2014/main" id="{146F272B-A4AD-BD26-3612-503CBBA17252}"/>
                    </a:ext>
                  </a:extLst>
                </p:cNvPr>
                <p:cNvSpPr/>
                <p:nvPr/>
              </p:nvSpPr>
              <p:spPr>
                <a:xfrm>
                  <a:off x="2107521" y="2657382"/>
                  <a:ext cx="535476"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endParaRPr lang="en-US" sz="2400" dirty="0">
                    <a:latin typeface="Calibri" panose="020F0502020204030204" pitchFamily="34" charset="0"/>
                    <a:cs typeface="Calibri" panose="020F0502020204030204" pitchFamily="34" charset="0"/>
                  </a:endParaRPr>
                </a:p>
              </p:txBody>
            </p:sp>
            <p:sp>
              <p:nvSpPr>
                <p:cNvPr id="65" name="Freeform 64">
                  <a:extLst>
                    <a:ext uri="{FF2B5EF4-FFF2-40B4-BE49-F238E27FC236}">
                      <a16:creationId xmlns:a16="http://schemas.microsoft.com/office/drawing/2014/main" id="{3319F721-7656-74DE-5130-F0E88C527D0C}"/>
                    </a:ext>
                  </a:extLst>
                </p:cNvPr>
                <p:cNvSpPr/>
                <p:nvPr/>
              </p:nvSpPr>
              <p:spPr>
                <a:xfrm>
                  <a:off x="2237925" y="2787786"/>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endParaRPr lang="en-US" sz="2400" dirty="0">
                    <a:latin typeface="Calibri" panose="020F0502020204030204" pitchFamily="34" charset="0"/>
                    <a:cs typeface="Calibri" panose="020F0502020204030204" pitchFamily="34" charset="0"/>
                  </a:endParaRPr>
                </a:p>
              </p:txBody>
            </p:sp>
            <p:sp>
              <p:nvSpPr>
                <p:cNvPr id="66" name="Freeform 65">
                  <a:extLst>
                    <a:ext uri="{FF2B5EF4-FFF2-40B4-BE49-F238E27FC236}">
                      <a16:creationId xmlns:a16="http://schemas.microsoft.com/office/drawing/2014/main" id="{71D8059B-156F-2AC0-9A23-0A8F1D1A59D9}"/>
                    </a:ext>
                  </a:extLst>
                </p:cNvPr>
                <p:cNvSpPr/>
                <p:nvPr/>
              </p:nvSpPr>
              <p:spPr>
                <a:xfrm>
                  <a:off x="2486134" y="2749988"/>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endParaRPr lang="en-US" sz="2400" dirty="0">
                    <a:latin typeface="Calibri" panose="020F0502020204030204" pitchFamily="34" charset="0"/>
                    <a:cs typeface="Calibri" panose="020F0502020204030204" pitchFamily="34" charset="0"/>
                  </a:endParaRPr>
                </a:p>
              </p:txBody>
            </p:sp>
          </p:grpSp>
        </p:grpSp>
      </p:grpSp>
      <p:sp>
        <p:nvSpPr>
          <p:cNvPr id="14" name="Text Placeholder 2">
            <a:extLst>
              <a:ext uri="{FF2B5EF4-FFF2-40B4-BE49-F238E27FC236}">
                <a16:creationId xmlns:a16="http://schemas.microsoft.com/office/drawing/2014/main" id="{B9F409AE-ABB5-8E63-D0A9-04C314B2FEC7}"/>
              </a:ext>
            </a:extLst>
          </p:cNvPr>
          <p:cNvSpPr txBox="1">
            <a:spLocks noGrp="1"/>
          </p:cNvSpPr>
          <p:nvPr>
            <p:ph type="body" sz="quarter" idx="13"/>
          </p:nvPr>
        </p:nvSpPr>
        <p:spPr>
          <a:xfrm>
            <a:off x="6797040" y="5104339"/>
            <a:ext cx="4765166" cy="466127"/>
          </a:xfrm>
          <a:prstGeom prst="rect">
            <a:avLst/>
          </a:prstGeom>
          <a:noFill/>
        </p:spPr>
        <p:txBody>
          <a:bodyPr anchor="ctr">
            <a:noAutofit/>
          </a:bodyPr>
          <a:lstStyle>
            <a:lvl1pPr marL="0" indent="0" algn="ctr" defTabSz="755934" rtl="0" eaLnBrk="1" latinLnBrk="0" hangingPunct="1">
              <a:lnSpc>
                <a:spcPct val="90000"/>
              </a:lnSpc>
              <a:spcBef>
                <a:spcPts val="827"/>
              </a:spcBef>
              <a:buFont typeface="Arial" panose="020B0604020202020204" pitchFamily="34" charset="0"/>
              <a:buNone/>
              <a:defRPr sz="2000" b="0" i="0" kern="120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r>
              <a:rPr lang="en-US" sz="3200" dirty="0"/>
              <a:t>www.</a:t>
            </a:r>
            <a:r>
              <a:rPr lang="en-US" sz="3200" b="1" dirty="0"/>
              <a:t>esgforenterprise</a:t>
            </a:r>
            <a:r>
              <a:rPr lang="en-US" sz="3200" dirty="0"/>
              <a:t>.eu</a:t>
            </a:r>
          </a:p>
        </p:txBody>
      </p:sp>
      <p:pic>
        <p:nvPicPr>
          <p:cNvPr id="15" name="Picture 14">
            <a:extLst>
              <a:ext uri="{FF2B5EF4-FFF2-40B4-BE49-F238E27FC236}">
                <a16:creationId xmlns:a16="http://schemas.microsoft.com/office/drawing/2014/main" id="{EC0DBFE3-8B92-59AA-BA3D-3F9FC70D48D1}"/>
              </a:ext>
            </a:extLst>
          </p:cNvPr>
          <p:cNvPicPr>
            <a:picLocks noChangeAspect="1"/>
          </p:cNvPicPr>
          <p:nvPr/>
        </p:nvPicPr>
        <p:blipFill rotWithShape="1">
          <a:blip r:embed="rId8">
            <a:extLst>
              <a:ext uri="{28A0092B-C50C-407E-A947-70E740481C1C}">
                <a14:useLocalDpi xmlns:a14="http://schemas.microsoft.com/office/drawing/2010/main"/>
              </a:ext>
            </a:extLst>
          </a:blip>
          <a:srcRect l="-862" t="-2893" r="79868" b="5354"/>
          <a:stretch/>
        </p:blipFill>
        <p:spPr>
          <a:xfrm>
            <a:off x="9072562" y="-2064323"/>
            <a:ext cx="3119438" cy="6974876"/>
          </a:xfrm>
          <a:prstGeom prst="rect">
            <a:avLst/>
          </a:prstGeom>
        </p:spPr>
      </p:pic>
      <p:grpSp>
        <p:nvGrpSpPr>
          <p:cNvPr id="17" name="Group 16">
            <a:extLst>
              <a:ext uri="{FF2B5EF4-FFF2-40B4-BE49-F238E27FC236}">
                <a16:creationId xmlns:a16="http://schemas.microsoft.com/office/drawing/2014/main" id="{AC12D0BE-EA7D-EC65-76FA-9504B0B44025}"/>
              </a:ext>
            </a:extLst>
          </p:cNvPr>
          <p:cNvGrpSpPr/>
          <p:nvPr/>
        </p:nvGrpSpPr>
        <p:grpSpPr>
          <a:xfrm>
            <a:off x="1699874" y="5039129"/>
            <a:ext cx="545372" cy="512968"/>
            <a:chOff x="1828464" y="5036589"/>
            <a:chExt cx="545372" cy="512968"/>
          </a:xfrm>
        </p:grpSpPr>
        <p:grpSp>
          <p:nvGrpSpPr>
            <p:cNvPr id="28" name="Group 27">
              <a:extLst>
                <a:ext uri="{FF2B5EF4-FFF2-40B4-BE49-F238E27FC236}">
                  <a16:creationId xmlns:a16="http://schemas.microsoft.com/office/drawing/2014/main" id="{A52F1CE3-B96E-B42B-A66D-65E88A530F95}"/>
                </a:ext>
              </a:extLst>
            </p:cNvPr>
            <p:cNvGrpSpPr/>
            <p:nvPr/>
          </p:nvGrpSpPr>
          <p:grpSpPr>
            <a:xfrm>
              <a:off x="1828464" y="5036589"/>
              <a:ext cx="545372" cy="512588"/>
              <a:chOff x="1460622" y="8294184"/>
              <a:chExt cx="424461" cy="398945"/>
            </a:xfrm>
          </p:grpSpPr>
          <p:sp>
            <p:nvSpPr>
              <p:cNvPr id="29" name="TextBox 28">
                <a:extLst>
                  <a:ext uri="{FF2B5EF4-FFF2-40B4-BE49-F238E27FC236}">
                    <a16:creationId xmlns:a16="http://schemas.microsoft.com/office/drawing/2014/main" id="{BB52BFA4-677D-98C9-9F69-95A1D2ACBFCD}"/>
                  </a:ext>
                </a:extLst>
              </p:cNvPr>
              <p:cNvSpPr txBox="1"/>
              <p:nvPr/>
            </p:nvSpPr>
            <p:spPr>
              <a:xfrm>
                <a:off x="1460622" y="8323797"/>
                <a:ext cx="424461" cy="369332"/>
              </a:xfrm>
              <a:prstGeom prst="rect">
                <a:avLst/>
              </a:prstGeom>
              <a:noFill/>
            </p:spPr>
            <p:txBody>
              <a:bodyPr wrap="square" rtlCol="0">
                <a:spAutoFit/>
              </a:bodyPr>
              <a:lstStyle/>
              <a:p>
                <a:r>
                  <a:rPr lang="en-US" sz="2400" dirty="0">
                    <a:solidFill>
                      <a:srgbClr val="0B3A5B"/>
                    </a:solidFill>
                    <a:hlinkClick r:id="rId9">
                      <a:extLst>
                        <a:ext uri="{A12FA001-AC4F-418D-AE19-62706E023703}">
                          <ahyp:hlinkClr xmlns:ahyp="http://schemas.microsoft.com/office/drawing/2018/hyperlinkcolor" val="tx"/>
                        </a:ext>
                      </a:extLst>
                    </a:hlinkClick>
                  </a:rPr>
                  <a:t>yt</a:t>
                </a:r>
                <a:endParaRPr lang="en-US" sz="2400">
                  <a:solidFill>
                    <a:srgbClr val="0B3A5B"/>
                  </a:solidFill>
                </a:endParaRPr>
              </a:p>
            </p:txBody>
          </p:sp>
          <p:sp>
            <p:nvSpPr>
              <p:cNvPr id="31" name="Freeform 30">
                <a:hlinkClick r:id="rId10"/>
                <a:extLst>
                  <a:ext uri="{FF2B5EF4-FFF2-40B4-BE49-F238E27FC236}">
                    <a16:creationId xmlns:a16="http://schemas.microsoft.com/office/drawing/2014/main" id="{98201CBA-FE10-738C-3937-ED37BC3E0828}"/>
                  </a:ext>
                </a:extLst>
              </p:cNvPr>
              <p:cNvSpPr/>
              <p:nvPr/>
            </p:nvSpPr>
            <p:spPr>
              <a:xfrm>
                <a:off x="1464838" y="8294184"/>
                <a:ext cx="398945" cy="398945"/>
              </a:xfrm>
              <a:custGeom>
                <a:avLst/>
                <a:gdLst>
                  <a:gd name="connsiteX0" fmla="*/ 850463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3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3" y="425232"/>
                    </a:moveTo>
                    <a:cubicBezTo>
                      <a:pt x="850463" y="660081"/>
                      <a:pt x="660081" y="850464"/>
                      <a:pt x="425232" y="850464"/>
                    </a:cubicBezTo>
                    <a:cubicBezTo>
                      <a:pt x="190382" y="850464"/>
                      <a:pt x="0" y="660081"/>
                      <a:pt x="0" y="425232"/>
                    </a:cubicBezTo>
                    <a:cubicBezTo>
                      <a:pt x="0" y="190383"/>
                      <a:pt x="190382" y="0"/>
                      <a:pt x="425232" y="0"/>
                    </a:cubicBezTo>
                    <a:cubicBezTo>
                      <a:pt x="660081" y="0"/>
                      <a:pt x="850463" y="190383"/>
                      <a:pt x="850463" y="425232"/>
                    </a:cubicBezTo>
                    <a:close/>
                  </a:path>
                </a:pathLst>
              </a:custGeom>
              <a:solidFill>
                <a:srgbClr val="EEA821"/>
              </a:solidFill>
              <a:ln w="6294" cap="flat">
                <a:noFill/>
                <a:prstDash val="solid"/>
                <a:miter/>
              </a:ln>
            </p:spPr>
            <p:txBody>
              <a:bodyPr rtlCol="0" anchor="ctr"/>
              <a:lstStyle/>
              <a:p>
                <a:endParaRPr lang="en-US" sz="2400" dirty="0">
                  <a:latin typeface="Calibri" panose="020F0502020204030204" pitchFamily="34" charset="0"/>
                  <a:cs typeface="Calibri" panose="020F0502020204030204" pitchFamily="34" charset="0"/>
                </a:endParaRPr>
              </a:p>
            </p:txBody>
          </p:sp>
        </p:grpSp>
        <p:sp>
          <p:nvSpPr>
            <p:cNvPr id="16" name="Freeform 15">
              <a:extLst>
                <a:ext uri="{FF2B5EF4-FFF2-40B4-BE49-F238E27FC236}">
                  <a16:creationId xmlns:a16="http://schemas.microsoft.com/office/drawing/2014/main" id="{4A4D91EB-C4B6-63F8-3B21-65EA3953FAB3}"/>
                </a:ext>
              </a:extLst>
            </p:cNvPr>
            <p:cNvSpPr/>
            <p:nvPr/>
          </p:nvSpPr>
          <p:spPr>
            <a:xfrm>
              <a:off x="1979581" y="5136828"/>
              <a:ext cx="219084" cy="412729"/>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4169825511"/>
      </p:ext>
    </p:extLst>
  </p:cSld>
  <p:clrMapOvr>
    <a:masterClrMapping/>
  </p:clrMapOvr>
</p:sld>
</file>

<file path=ppt/theme/theme1.xml><?xml version="1.0" encoding="utf-8"?>
<a:theme xmlns:a="http://schemas.openxmlformats.org/drawingml/2006/main"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Belge" ma:contentTypeID="0x010100E6204DE06C2D8847A9E51DAC3F31456A" ma:contentTypeVersion="14" ma:contentTypeDescription="Yeni belge oluşturun." ma:contentTypeScope="" ma:versionID="09a77e536fca6bbbf3652a25977bd1b1">
  <xsd:schema xmlns:xsd="http://www.w3.org/2001/XMLSchema" xmlns:xs="http://www.w3.org/2001/XMLSchema" xmlns:p="http://schemas.microsoft.com/office/2006/metadata/properties" xmlns:ns2="115cf526-2a6a-4f3d-b77f-9503221a0c52" xmlns:ns3="9f396a6c-d077-45c3-abc4-1fb9acdf963f" targetNamespace="http://schemas.microsoft.com/office/2006/metadata/properties" ma:root="true" ma:fieldsID="7804c3f41669d072385f5851313058c2" ns2:_="" ns3:_="">
    <xsd:import namespace="115cf526-2a6a-4f3d-b77f-9503221a0c52"/>
    <xsd:import namespace="9f396a6c-d077-45c3-abc4-1fb9acdf963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15cf526-2a6a-4f3d-b77f-9503221a0c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Resim Etiketleri" ma:readOnly="false" ma:fieldId="{5cf76f15-5ced-4ddc-b409-7134ff3c332f}" ma:taxonomyMulti="true" ma:sspId="9db1c256-a82f-462e-a929-e998d7a0a034"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f396a6c-d077-45c3-abc4-1fb9acdf963f" elementFormDefault="qualified">
    <xsd:import namespace="http://schemas.microsoft.com/office/2006/documentManagement/types"/>
    <xsd:import namespace="http://schemas.microsoft.com/office/infopath/2007/PartnerControls"/>
    <xsd:element name="SharedWithUsers" ma:index="12" nillable="true" ma:displayName="Paylaşılanla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Ayrıntıları ile Paylaşıldı" ma:internalName="SharedWithDetails" ma:readOnly="true">
      <xsd:simpleType>
        <xsd:restriction base="dms:Note">
          <xsd:maxLength value="255"/>
        </xsd:restriction>
      </xsd:simpleType>
    </xsd:element>
    <xsd:element name="TaxCatchAll" ma:index="16" nillable="true" ma:displayName="Taxonomy Catch All Column" ma:hidden="true" ma:list="{58954c68-036f-4f8c-ba74-222864ecab31}" ma:internalName="TaxCatchAll" ma:showField="CatchAllData" ma:web="9f396a6c-d077-45c3-abc4-1fb9acdf963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çerik Türü"/>
        <xsd:element ref="dc:title" minOccurs="0" maxOccurs="1" ma:index="4" ma:displayName="Başlı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15cf526-2a6a-4f3d-b77f-9503221a0c52">
      <Terms xmlns="http://schemas.microsoft.com/office/infopath/2007/PartnerControls"/>
    </lcf76f155ced4ddcb4097134ff3c332f>
    <TaxCatchAll xmlns="9f396a6c-d077-45c3-abc4-1fb9acdf963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9EB5703-9970-4688-A7AC-A21A39529B9C}"/>
</file>

<file path=customXml/itemProps2.xml><?xml version="1.0" encoding="utf-8"?>
<ds:datastoreItem xmlns:ds="http://schemas.openxmlformats.org/officeDocument/2006/customXml" ds:itemID="{6288345E-A4C9-4358-8F2E-56A4A8EEA2EE}">
  <ds:schemaRefs>
    <ds:schemaRef ds:uri="http://schemas.microsoft.com/office/2006/documentManagement/types"/>
    <ds:schemaRef ds:uri="http://schemas.microsoft.com/office/infopath/2007/PartnerControls"/>
    <ds:schemaRef ds:uri="http://www.w3.org/XML/1998/namespace"/>
    <ds:schemaRef ds:uri="http://purl.org/dc/terms/"/>
    <ds:schemaRef ds:uri="http://schemas.microsoft.com/office/2006/metadata/properties"/>
    <ds:schemaRef ds:uri="http://purl.org/dc/elements/1.1/"/>
    <ds:schemaRef ds:uri="http://purl.org/dc/dcmitype/"/>
    <ds:schemaRef ds:uri="http://schemas.openxmlformats.org/package/2006/metadata/core-properties"/>
    <ds:schemaRef ds:uri="9f396a6c-d077-45c3-abc4-1fb9acdf963f"/>
    <ds:schemaRef ds:uri="115cf526-2a6a-4f3d-b77f-9503221a0c52"/>
  </ds:schemaRefs>
</ds:datastoreItem>
</file>

<file path=customXml/itemProps3.xml><?xml version="1.0" encoding="utf-8"?>
<ds:datastoreItem xmlns:ds="http://schemas.openxmlformats.org/officeDocument/2006/customXml" ds:itemID="{7B2C53FA-149E-4714-AEAB-97EDEE7050B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1308</TotalTime>
  <Words>864</Words>
  <Application>Microsoft Office PowerPoint</Application>
  <PresentationFormat>Widescreen</PresentationFormat>
  <Paragraphs>162</Paragraphs>
  <Slides>12</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Arial</vt:lpstr>
      <vt:lpstr>Calibri</vt:lpstr>
      <vt:lpstr>Montserrat</vt:lpstr>
      <vt:lpstr>Montserrat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Gillian Keane</dc:creator>
  <cp:lastModifiedBy>Con Bartels</cp:lastModifiedBy>
  <cp:revision>331</cp:revision>
  <dcterms:created xsi:type="dcterms:W3CDTF">2020-10-14T13:32:04Z</dcterms:created>
  <dcterms:modified xsi:type="dcterms:W3CDTF">2026-09-25T09:35:56Z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0x010100E6204DE06C2D8847A9E51DAC3F31456A</vt:lpwstr>
  </property>
  <property fmtid="{D5CDD505-2E9C-101B-9397-08002B2CF9AE}" pid="3" name="MediaServiceImageTags">
    <vt:lpwstr/>
  </property>
</Properties>
</file>